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4" r:id="rId4"/>
    <p:sldMasterId id="2147483706" r:id="rId5"/>
  </p:sldMasterIdLst>
  <p:notesMasterIdLst>
    <p:notesMasterId r:id="rId51"/>
  </p:notesMasterIdLst>
  <p:sldIdLst>
    <p:sldId id="262" r:id="rId6"/>
    <p:sldId id="314" r:id="rId7"/>
    <p:sldId id="257" r:id="rId8"/>
    <p:sldId id="259" r:id="rId9"/>
    <p:sldId id="260" r:id="rId10"/>
    <p:sldId id="315" r:id="rId11"/>
    <p:sldId id="563" r:id="rId12"/>
    <p:sldId id="261" r:id="rId13"/>
    <p:sldId id="316" r:id="rId14"/>
    <p:sldId id="265" r:id="rId15"/>
    <p:sldId id="278" r:id="rId16"/>
    <p:sldId id="317" r:id="rId17"/>
    <p:sldId id="279" r:id="rId18"/>
    <p:sldId id="319" r:id="rId19"/>
    <p:sldId id="550" r:id="rId20"/>
    <p:sldId id="318" r:id="rId21"/>
    <p:sldId id="320" r:id="rId22"/>
    <p:sldId id="321" r:id="rId23"/>
    <p:sldId id="549" r:id="rId24"/>
    <p:sldId id="332" r:id="rId25"/>
    <p:sldId id="333" r:id="rId26"/>
    <p:sldId id="334" r:id="rId27"/>
    <p:sldId id="286" r:id="rId28"/>
    <p:sldId id="287" r:id="rId29"/>
    <p:sldId id="266" r:id="rId30"/>
    <p:sldId id="290" r:id="rId31"/>
    <p:sldId id="551" r:id="rId32"/>
    <p:sldId id="296" r:id="rId33"/>
    <p:sldId id="552" r:id="rId34"/>
    <p:sldId id="553" r:id="rId35"/>
    <p:sldId id="295" r:id="rId36"/>
    <p:sldId id="267" r:id="rId37"/>
    <p:sldId id="554" r:id="rId38"/>
    <p:sldId id="308" r:id="rId39"/>
    <p:sldId id="268" r:id="rId40"/>
    <p:sldId id="555" r:id="rId41"/>
    <p:sldId id="556" r:id="rId42"/>
    <p:sldId id="557" r:id="rId43"/>
    <p:sldId id="558" r:id="rId44"/>
    <p:sldId id="559" r:id="rId45"/>
    <p:sldId id="560" r:id="rId46"/>
    <p:sldId id="561" r:id="rId47"/>
    <p:sldId id="562" r:id="rId48"/>
    <p:sldId id="304" r:id="rId49"/>
    <p:sldId id="30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0309E"/>
    <a:srgbClr val="FFFF66"/>
    <a:srgbClr val="FF33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sorterViewPr>
    <p:cViewPr>
      <p:scale>
        <a:sx n="60" d="100"/>
        <a:sy n="60" d="100"/>
      </p:scale>
      <p:origin x="0" y="-5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C1FE6-67ED-4DE4-86A4-4B6A256C4167}"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DED80-D3A3-43E3-B9D9-F74E53DF0D21}" type="slidenum">
              <a:rPr lang="en-US" smtClean="0"/>
              <a:t>‹#›</a:t>
            </a:fld>
            <a:endParaRPr lang="en-US"/>
          </a:p>
        </p:txBody>
      </p:sp>
    </p:spTree>
    <p:extLst>
      <p:ext uri="{BB962C8B-B14F-4D97-AF65-F5344CB8AC3E}">
        <p14:creationId xmlns:p14="http://schemas.microsoft.com/office/powerpoint/2010/main" val="172435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357035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494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55479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5805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52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39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020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50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8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59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2025/10/12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25661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927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606890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25475753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79538720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37245835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0652371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10273525"/>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023419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842283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53329782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85410735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460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2996607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57343163"/>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62423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9819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8094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57360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57663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72730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00957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70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8047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30113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91546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72278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951470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825729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04644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90273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31466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404147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4447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140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857912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00104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098230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25321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7140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4381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39532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10/12/2025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6409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162910D-C4CD-64F2-036A-566AD4515E2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6270" y="208075"/>
            <a:ext cx="1597687" cy="1597687"/>
          </a:xfrm>
          <a:prstGeom prst="rect">
            <a:avLst/>
          </a:prstGeom>
        </p:spPr>
      </p:pic>
    </p:spTree>
    <p:extLst>
      <p:ext uri="{BB962C8B-B14F-4D97-AF65-F5344CB8AC3E}">
        <p14:creationId xmlns:p14="http://schemas.microsoft.com/office/powerpoint/2010/main" val="367898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A8F09F3-5CEE-6779-D641-4ACDB54F9F7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86270" y="208075"/>
            <a:ext cx="1597687" cy="1597687"/>
          </a:xfrm>
          <a:prstGeom prst="rect">
            <a:avLst/>
          </a:prstGeom>
        </p:spPr>
      </p:pic>
    </p:spTree>
    <p:extLst>
      <p:ext uri="{BB962C8B-B14F-4D97-AF65-F5344CB8AC3E}">
        <p14:creationId xmlns:p14="http://schemas.microsoft.com/office/powerpoint/2010/main" val="1598672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105966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76732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10/12/2025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233006976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3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9.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media" Target="../media/media5.wav"/><Relationship Id="rId7" Type="http://schemas.microsoft.com/office/2007/relationships/hdphoto" Target="../media/hdphoto5.wdp"/><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6.png"/><Relationship Id="rId11" Type="http://schemas.openxmlformats.org/officeDocument/2006/relationships/image" Target="../media/image89.gif"/><Relationship Id="rId5" Type="http://schemas.openxmlformats.org/officeDocument/2006/relationships/slideLayout" Target="../slideLayouts/slideLayout2.xml"/><Relationship Id="rId10" Type="http://schemas.openxmlformats.org/officeDocument/2006/relationships/image" Target="../media/image88.png"/><Relationship Id="rId4" Type="http://schemas.openxmlformats.org/officeDocument/2006/relationships/audio" Target="../media/media5.wav"/><Relationship Id="rId9" Type="http://schemas.microsoft.com/office/2007/relationships/hdphoto" Target="../media/hdphoto6.wdp"/></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7.wav"/><Relationship Id="rId7" Type="http://schemas.microsoft.com/office/2007/relationships/hdphoto" Target="../media/hdphoto7.wdp"/><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0.png"/><Relationship Id="rId5" Type="http://schemas.openxmlformats.org/officeDocument/2006/relationships/slideLayout" Target="../slideLayouts/slideLayout2.xml"/><Relationship Id="rId10" Type="http://schemas.openxmlformats.org/officeDocument/2006/relationships/image" Target="../media/image88.png"/><Relationship Id="rId4" Type="http://schemas.openxmlformats.org/officeDocument/2006/relationships/audio" Target="../media/media7.wav"/><Relationship Id="rId9" Type="http://schemas.openxmlformats.org/officeDocument/2006/relationships/image" Target="../media/image89.gi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media" Target="../media/media9.wav"/><Relationship Id="rId7" Type="http://schemas.microsoft.com/office/2007/relationships/hdphoto" Target="../media/hdphoto6.wdp"/><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87.png"/><Relationship Id="rId11" Type="http://schemas.openxmlformats.org/officeDocument/2006/relationships/image" Target="../media/image89.gif"/><Relationship Id="rId5" Type="http://schemas.openxmlformats.org/officeDocument/2006/relationships/slideLayout" Target="../slideLayouts/slideLayout2.xml"/><Relationship Id="rId10" Type="http://schemas.openxmlformats.org/officeDocument/2006/relationships/image" Target="../media/image88.png"/><Relationship Id="rId4" Type="http://schemas.openxmlformats.org/officeDocument/2006/relationships/audio" Target="../media/media9.wav"/><Relationship Id="rId9"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95.png"/><Relationship Id="rId1" Type="http://schemas.openxmlformats.org/officeDocument/2006/relationships/slideLayout" Target="../slideLayouts/slideLayout3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2.png"/><Relationship Id="rId2" Type="http://schemas.openxmlformats.org/officeDocument/2006/relationships/image" Target="../media/image100.jpg"/><Relationship Id="rId1" Type="http://schemas.openxmlformats.org/officeDocument/2006/relationships/slideLayout" Target="../slideLayouts/slideLayout38.xml"/><Relationship Id="rId6" Type="http://schemas.microsoft.com/office/2007/relationships/hdphoto" Target="../media/hdphoto10.wdp"/><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77.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402200"/>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5192913" y="4495354"/>
            <a:ext cx="1806174" cy="2148562"/>
          </a:xfrm>
          <a:prstGeom prst="rect">
            <a:avLst/>
          </a:prstGeom>
        </p:spPr>
      </p:pic>
      <p:sp>
        <p:nvSpPr>
          <p:cNvPr id="3" name="Title 1">
            <a:extLst>
              <a:ext uri="{FF2B5EF4-FFF2-40B4-BE49-F238E27FC236}">
                <a16:creationId xmlns:a16="http://schemas.microsoft.com/office/drawing/2014/main" id="{066C90E0-1260-868A-A736-6A0458BEEB60}"/>
              </a:ext>
            </a:extLst>
          </p:cNvPr>
          <p:cNvSpPr txBox="1">
            <a:spLocks/>
          </p:cNvSpPr>
          <p:nvPr/>
        </p:nvSpPr>
        <p:spPr>
          <a:xfrm>
            <a:off x="2405470" y="-100954"/>
            <a:ext cx="7381060" cy="10029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2400" b="1" i="0" u="none" strike="noStrike" kern="1200" cap="none" spc="0" normalizeH="0" baseline="0" noProof="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UBND PHƯỜNG HƯNG ĐẠO</a:t>
            </a:r>
            <a:endParaRPr kumimoji="0" 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TRƯỜNG TIỂU HỌC ANH DŨNG</a:t>
            </a:r>
            <a:endParaRPr kumimoji="0" lang="en-US"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endParaRPr>
          </a:p>
        </p:txBody>
      </p:sp>
      <p:cxnSp>
        <p:nvCxnSpPr>
          <p:cNvPr id="7" name="Straight Connector 6">
            <a:extLst>
              <a:ext uri="{FF2B5EF4-FFF2-40B4-BE49-F238E27FC236}">
                <a16:creationId xmlns:a16="http://schemas.microsoft.com/office/drawing/2014/main" id="{94C49F4F-D4F0-452E-3081-03348EE6BF2A}"/>
              </a:ext>
            </a:extLst>
          </p:cNvPr>
          <p:cNvCxnSpPr/>
          <p:nvPr/>
        </p:nvCxnSpPr>
        <p:spPr>
          <a:xfrm>
            <a:off x="4857135" y="904568"/>
            <a:ext cx="2890684" cy="0"/>
          </a:xfrm>
          <a:prstGeom prst="line">
            <a:avLst/>
          </a:prstGeom>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A8C4FA8C-675E-9947-C5F9-EA593F70F99E}"/>
              </a:ext>
            </a:extLst>
          </p:cNvPr>
          <p:cNvSpPr txBox="1">
            <a:spLocks/>
          </p:cNvSpPr>
          <p:nvPr/>
        </p:nvSpPr>
        <p:spPr>
          <a:xfrm>
            <a:off x="2141715" y="2948777"/>
            <a:ext cx="7908570" cy="144562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Arial-Rounded" panose="020B0500000000000000" charset="0"/>
                <a:ea typeface="+mj-ea"/>
                <a:cs typeface="Arial-Rounded" panose="020B0500000000000000" charset="0"/>
                <a:sym typeface="+mn-ea"/>
              </a:rPr>
              <a:t>Bài 1: Tôi là học sinh lớp 2</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rPr>
              <a:t>(Tiết 1 + 2)</a:t>
            </a:r>
            <a:endParaRPr kumimoji="0" lang="en-US"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pic>
        <p:nvPicPr>
          <p:cNvPr id="2" name="Picture 1">
            <a:extLst>
              <a:ext uri="{FF2B5EF4-FFF2-40B4-BE49-F238E27FC236}">
                <a16:creationId xmlns:a16="http://schemas.microsoft.com/office/drawing/2014/main" id="{5FFDB54A-552F-00E7-7C81-2B842164A2DB}"/>
              </a:ext>
            </a:extLst>
          </p:cNvPr>
          <p:cNvPicPr>
            <a:picLocks noChangeAspect="1"/>
          </p:cNvPicPr>
          <p:nvPr/>
        </p:nvPicPr>
        <p:blipFill>
          <a:blip r:embed="rId3"/>
          <a:stretch>
            <a:fillRect/>
          </a:stretch>
        </p:blipFill>
        <p:spPr>
          <a:xfrm>
            <a:off x="1266002" y="1132668"/>
            <a:ext cx="10193395" cy="1030313"/>
          </a:xfrm>
          <a:prstGeom prst="rect">
            <a:avLst/>
          </a:prstGeom>
        </p:spPr>
      </p:pic>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8" y="80658"/>
            <a:ext cx="4976984" cy="1323439"/>
            <a:chOff x="2114281" y="108649"/>
            <a:chExt cx="7265378" cy="1323439"/>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5249285463901993">
            <a:hlinkClick r:id="" action="ppaction://media"/>
            <a:extLst>
              <a:ext uri="{FF2B5EF4-FFF2-40B4-BE49-F238E27FC236}">
                <a16:creationId xmlns:a16="http://schemas.microsoft.com/office/drawing/2014/main" id="{A3209025-8198-BC4B-EAF3-F1F672D837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2192001"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E9A2C9A-1C05-3352-03B3-CF845AD1D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270" y="208075"/>
            <a:ext cx="1597687" cy="1597687"/>
          </a:xfrm>
          <a:prstGeom prst="rect">
            <a:avLst/>
          </a:prstGeom>
        </p:spPr>
      </p:pic>
    </p:spTree>
    <p:extLst>
      <p:ext uri="{BB962C8B-B14F-4D97-AF65-F5344CB8AC3E}">
        <p14:creationId xmlns:p14="http://schemas.microsoft.com/office/powerpoint/2010/main" val="272833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
        <p:nvSpPr>
          <p:cNvPr id="2" name="Rectangle: Rounded Corners 1">
            <a:extLst>
              <a:ext uri="{FF2B5EF4-FFF2-40B4-BE49-F238E27FC236}">
                <a16:creationId xmlns:a16="http://schemas.microsoft.com/office/drawing/2014/main" id="{5D2A4759-139F-08F0-2B2D-4A944E836FF5}"/>
              </a:ext>
            </a:extLst>
          </p:cNvPr>
          <p:cNvSpPr/>
          <p:nvPr/>
        </p:nvSpPr>
        <p:spPr>
          <a:xfrm>
            <a:off x="215080" y="6038850"/>
            <a:ext cx="453789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a:t>
            </a:r>
            <a:r>
              <a:rPr lang="en-US" sz="44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chia </a:t>
            </a:r>
            <a:r>
              <a:rPr lang="en-US" sz="44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a:extLst>
              <a:ext uri="{FF2B5EF4-FFF2-40B4-BE49-F238E27FC236}">
                <a16:creationId xmlns:a16="http://schemas.microsoft.com/office/drawing/2014/main" id="{C780CE63-E2EF-701C-9F8E-4E142013E1A6}"/>
              </a:ext>
            </a:extLst>
          </p:cNvPr>
          <p:cNvSpPr/>
          <p:nvPr/>
        </p:nvSpPr>
        <p:spPr>
          <a:xfrm>
            <a:off x="318627" y="136207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6" name="Oval 5">
            <a:extLst>
              <a:ext uri="{FF2B5EF4-FFF2-40B4-BE49-F238E27FC236}">
                <a16:creationId xmlns:a16="http://schemas.microsoft.com/office/drawing/2014/main" id="{6BA6717E-CF49-3457-322E-578E869456C6}"/>
              </a:ext>
            </a:extLst>
          </p:cNvPr>
          <p:cNvSpPr/>
          <p:nvPr/>
        </p:nvSpPr>
        <p:spPr>
          <a:xfrm>
            <a:off x="232902" y="300989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DD8C605E-DA0F-0B13-B469-182683DD427B}"/>
              </a:ext>
            </a:extLst>
          </p:cNvPr>
          <p:cNvSpPr/>
          <p:nvPr/>
        </p:nvSpPr>
        <p:spPr>
          <a:xfrm>
            <a:off x="309102" y="450532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Rectangle: Rounded Corners 2">
            <a:extLst>
              <a:ext uri="{FF2B5EF4-FFF2-40B4-BE49-F238E27FC236}">
                <a16:creationId xmlns:a16="http://schemas.microsoft.com/office/drawing/2014/main" id="{F432DE5A-E57D-FBF5-8346-ED1841C47EF4}"/>
              </a:ext>
            </a:extLst>
          </p:cNvPr>
          <p:cNvSpPr/>
          <p:nvPr/>
        </p:nvSpPr>
        <p:spPr>
          <a:xfrm>
            <a:off x="215080" y="6048375"/>
            <a:ext cx="608094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lần</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4409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500"/>
                                        <p:tgtEl>
                                          <p:spTgt spid="4">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fade">
                                      <p:cBhvr>
                                        <p:cTn id="48" dur="500"/>
                                        <p:tgtEl>
                                          <p:spTgt spid="4">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500"/>
                                        <p:tgtEl>
                                          <p:spTgt spid="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2" grpId="0" animBg="1"/>
      <p:bldP spid="5" grpId="0" animBg="1"/>
      <p:bldP spid="6" grpId="0" animBg="1"/>
      <p:bldP spid="8"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FE61D0-403F-7449-33DB-979F70A197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7207" y="2215540"/>
            <a:ext cx="3720353" cy="4312227"/>
          </a:xfrm>
          <a:prstGeom prst="rect">
            <a:avLst/>
          </a:prstGeom>
        </p:spPr>
      </p:pic>
      <p:sp>
        <p:nvSpPr>
          <p:cNvPr id="3" name="Speech Bubble: Rectangle with Corners Rounded 13">
            <a:extLst>
              <a:ext uri="{FF2B5EF4-FFF2-40B4-BE49-F238E27FC236}">
                <a16:creationId xmlns:a16="http://schemas.microsoft.com/office/drawing/2014/main" id="{A5B17283-380E-A667-E33D-601F218E4F4F}"/>
              </a:ext>
            </a:extLst>
          </p:cNvPr>
          <p:cNvSpPr/>
          <p:nvPr/>
        </p:nvSpPr>
        <p:spPr>
          <a:xfrm>
            <a:off x="485775" y="2301265"/>
            <a:ext cx="6078855" cy="2061185"/>
          </a:xfrm>
          <a:custGeom>
            <a:avLst/>
            <a:gdLst>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8855" h="2061185" fill="none" extrusionOk="0">
                <a:moveTo>
                  <a:pt x="0" y="343538"/>
                </a:moveTo>
                <a:cubicBezTo>
                  <a:pt x="-52154" y="214792"/>
                  <a:pt x="211557" y="-76674"/>
                  <a:pt x="405073" y="0"/>
                </a:cubicBezTo>
                <a:cubicBezTo>
                  <a:pt x="936995" y="78737"/>
                  <a:pt x="2465851" y="79745"/>
                  <a:pt x="3545998" y="0"/>
                </a:cubicBezTo>
                <a:lnTo>
                  <a:pt x="3545998" y="0"/>
                </a:lnTo>
                <a:cubicBezTo>
                  <a:pt x="3888256" y="-56912"/>
                  <a:pt x="4924651" y="96697"/>
                  <a:pt x="5065712" y="0"/>
                </a:cubicBezTo>
                <a:cubicBezTo>
                  <a:pt x="5255532" y="27733"/>
                  <a:pt x="5422565" y="14828"/>
                  <a:pt x="5673781" y="0"/>
                </a:cubicBezTo>
                <a:cubicBezTo>
                  <a:pt x="5951473" y="40286"/>
                  <a:pt x="6006669" y="132106"/>
                  <a:pt x="6078855" y="343538"/>
                </a:cubicBezTo>
                <a:cubicBezTo>
                  <a:pt x="6141001" y="793090"/>
                  <a:pt x="6068662" y="1068787"/>
                  <a:pt x="6078855" y="1202358"/>
                </a:cubicBezTo>
                <a:cubicBezTo>
                  <a:pt x="6479200" y="1298166"/>
                  <a:pt x="7036050" y="1333161"/>
                  <a:pt x="7186725" y="1342965"/>
                </a:cubicBezTo>
                <a:cubicBezTo>
                  <a:pt x="7109016" y="1500255"/>
                  <a:pt x="6398505" y="1613303"/>
                  <a:pt x="6078855" y="1717654"/>
                </a:cubicBezTo>
                <a:lnTo>
                  <a:pt x="6078855" y="1717646"/>
                </a:lnTo>
                <a:cubicBezTo>
                  <a:pt x="6118870" y="1882019"/>
                  <a:pt x="5964406" y="2100158"/>
                  <a:pt x="5673781" y="2061185"/>
                </a:cubicBezTo>
                <a:cubicBezTo>
                  <a:pt x="5459616" y="2046863"/>
                  <a:pt x="5263931" y="1987748"/>
                  <a:pt x="5065712" y="2061185"/>
                </a:cubicBezTo>
                <a:cubicBezTo>
                  <a:pt x="4472126" y="2076262"/>
                  <a:pt x="3690485" y="1983241"/>
                  <a:pt x="3545998" y="2061185"/>
                </a:cubicBezTo>
                <a:lnTo>
                  <a:pt x="3545998" y="2061185"/>
                </a:lnTo>
                <a:cubicBezTo>
                  <a:pt x="2305187" y="2137420"/>
                  <a:pt x="1519027" y="2163971"/>
                  <a:pt x="405073" y="2061185"/>
                </a:cubicBezTo>
                <a:cubicBezTo>
                  <a:pt x="154485" y="2032595"/>
                  <a:pt x="57274" y="1939079"/>
                  <a:pt x="0" y="1717646"/>
                </a:cubicBezTo>
                <a:lnTo>
                  <a:pt x="0" y="1717654"/>
                </a:lnTo>
                <a:cubicBezTo>
                  <a:pt x="11247" y="1631509"/>
                  <a:pt x="-16875" y="1388312"/>
                  <a:pt x="0" y="1202358"/>
                </a:cubicBezTo>
                <a:lnTo>
                  <a:pt x="0" y="1202358"/>
                </a:lnTo>
                <a:cubicBezTo>
                  <a:pt x="17309" y="947708"/>
                  <a:pt x="77023" y="562807"/>
                  <a:pt x="0" y="343538"/>
                </a:cubicBezTo>
                <a:close/>
              </a:path>
              <a:path w="6078855" h="2061185" stroke="0" extrusionOk="0">
                <a:moveTo>
                  <a:pt x="0" y="343538"/>
                </a:moveTo>
                <a:cubicBezTo>
                  <a:pt x="-25115" y="188927"/>
                  <a:pt x="124198" y="77482"/>
                  <a:pt x="405073" y="0"/>
                </a:cubicBezTo>
                <a:cubicBezTo>
                  <a:pt x="1205151" y="60452"/>
                  <a:pt x="2258665" y="54498"/>
                  <a:pt x="3545998" y="0"/>
                </a:cubicBezTo>
                <a:lnTo>
                  <a:pt x="3545998" y="0"/>
                </a:lnTo>
                <a:cubicBezTo>
                  <a:pt x="4262959" y="110164"/>
                  <a:pt x="4784883" y="23285"/>
                  <a:pt x="5065712" y="0"/>
                </a:cubicBezTo>
                <a:cubicBezTo>
                  <a:pt x="5212375" y="-48029"/>
                  <a:pt x="5501421" y="15861"/>
                  <a:pt x="5673781" y="0"/>
                </a:cubicBezTo>
                <a:cubicBezTo>
                  <a:pt x="5944105" y="-21744"/>
                  <a:pt x="6033723" y="92159"/>
                  <a:pt x="6078855" y="343538"/>
                </a:cubicBezTo>
                <a:cubicBezTo>
                  <a:pt x="6003801" y="652167"/>
                  <a:pt x="6018589" y="874776"/>
                  <a:pt x="6078855" y="1202358"/>
                </a:cubicBezTo>
                <a:cubicBezTo>
                  <a:pt x="6603951" y="1297960"/>
                  <a:pt x="6910408" y="1353169"/>
                  <a:pt x="7186725" y="1342965"/>
                </a:cubicBezTo>
                <a:cubicBezTo>
                  <a:pt x="6806077" y="1376375"/>
                  <a:pt x="6420102" y="1665132"/>
                  <a:pt x="6078855" y="1717654"/>
                </a:cubicBezTo>
                <a:lnTo>
                  <a:pt x="6078855" y="1717646"/>
                </a:lnTo>
                <a:cubicBezTo>
                  <a:pt x="6090184" y="1896712"/>
                  <a:pt x="5927704" y="2049419"/>
                  <a:pt x="5673781" y="2061185"/>
                </a:cubicBezTo>
                <a:cubicBezTo>
                  <a:pt x="5685514" y="1991891"/>
                  <a:pt x="5323152" y="2036476"/>
                  <a:pt x="5065712" y="2061185"/>
                </a:cubicBezTo>
                <a:cubicBezTo>
                  <a:pt x="4352126" y="2036157"/>
                  <a:pt x="3954509" y="2210172"/>
                  <a:pt x="3545998" y="2061185"/>
                </a:cubicBezTo>
                <a:lnTo>
                  <a:pt x="3545998" y="2061185"/>
                </a:lnTo>
                <a:cubicBezTo>
                  <a:pt x="3163831" y="2224199"/>
                  <a:pt x="2045033" y="2219119"/>
                  <a:pt x="405073" y="2061185"/>
                </a:cubicBezTo>
                <a:cubicBezTo>
                  <a:pt x="202719" y="2018795"/>
                  <a:pt x="1390" y="1874509"/>
                  <a:pt x="0" y="1717646"/>
                </a:cubicBezTo>
                <a:lnTo>
                  <a:pt x="0" y="1717654"/>
                </a:lnTo>
                <a:cubicBezTo>
                  <a:pt x="12688" y="1509004"/>
                  <a:pt x="-13112" y="1358508"/>
                  <a:pt x="0" y="1202358"/>
                </a:cubicBezTo>
                <a:lnTo>
                  <a:pt x="0" y="1202358"/>
                </a:lnTo>
                <a:cubicBezTo>
                  <a:pt x="-21605" y="874468"/>
                  <a:pt x="-9951" y="429694"/>
                  <a:pt x="0" y="343538"/>
                </a:cubicBezTo>
                <a:close/>
              </a:path>
              <a:path w="6078855" h="2061185" fill="none" stroke="0" extrusionOk="0">
                <a:moveTo>
                  <a:pt x="0" y="343538"/>
                </a:moveTo>
                <a:cubicBezTo>
                  <a:pt x="-8980" y="117944"/>
                  <a:pt x="208524" y="5190"/>
                  <a:pt x="405073" y="0"/>
                </a:cubicBezTo>
                <a:cubicBezTo>
                  <a:pt x="442987" y="-27164"/>
                  <a:pt x="1951309" y="-58895"/>
                  <a:pt x="3545998" y="0"/>
                </a:cubicBezTo>
                <a:lnTo>
                  <a:pt x="3545998" y="0"/>
                </a:lnTo>
                <a:cubicBezTo>
                  <a:pt x="3916390" y="-45683"/>
                  <a:pt x="4920278" y="31224"/>
                  <a:pt x="5065712" y="0"/>
                </a:cubicBezTo>
                <a:cubicBezTo>
                  <a:pt x="5262145" y="16663"/>
                  <a:pt x="5391138" y="-669"/>
                  <a:pt x="5673781" y="0"/>
                </a:cubicBezTo>
                <a:cubicBezTo>
                  <a:pt x="5920141" y="26113"/>
                  <a:pt x="6026320" y="96467"/>
                  <a:pt x="6078855" y="343538"/>
                </a:cubicBezTo>
                <a:cubicBezTo>
                  <a:pt x="6151935" y="735314"/>
                  <a:pt x="5994545" y="1064404"/>
                  <a:pt x="6078855" y="1202358"/>
                </a:cubicBezTo>
                <a:cubicBezTo>
                  <a:pt x="6432382" y="1247397"/>
                  <a:pt x="7026695" y="1386006"/>
                  <a:pt x="7186725" y="1342965"/>
                </a:cubicBezTo>
                <a:cubicBezTo>
                  <a:pt x="7093483" y="1436290"/>
                  <a:pt x="6390334" y="1643240"/>
                  <a:pt x="6078855" y="1717654"/>
                </a:cubicBezTo>
                <a:lnTo>
                  <a:pt x="6078855" y="1717646"/>
                </a:lnTo>
                <a:cubicBezTo>
                  <a:pt x="6131376" y="1904045"/>
                  <a:pt x="5887736" y="2011152"/>
                  <a:pt x="5673781" y="2061185"/>
                </a:cubicBezTo>
                <a:cubicBezTo>
                  <a:pt x="5436046" y="2000358"/>
                  <a:pt x="5233559" y="2012941"/>
                  <a:pt x="5065712" y="2061185"/>
                </a:cubicBezTo>
                <a:cubicBezTo>
                  <a:pt x="4432424" y="2073118"/>
                  <a:pt x="3789245" y="2003686"/>
                  <a:pt x="3545998" y="2061185"/>
                </a:cubicBezTo>
                <a:lnTo>
                  <a:pt x="3545998" y="2061185"/>
                </a:lnTo>
                <a:cubicBezTo>
                  <a:pt x="2130626" y="1853674"/>
                  <a:pt x="1304032" y="2244123"/>
                  <a:pt x="405073" y="2061185"/>
                </a:cubicBezTo>
                <a:cubicBezTo>
                  <a:pt x="165192" y="2028775"/>
                  <a:pt x="60213" y="1951057"/>
                  <a:pt x="0" y="1717646"/>
                </a:cubicBezTo>
                <a:lnTo>
                  <a:pt x="0" y="1717654"/>
                </a:lnTo>
                <a:cubicBezTo>
                  <a:pt x="-11407" y="1676581"/>
                  <a:pt x="-10803" y="1389384"/>
                  <a:pt x="0" y="1202358"/>
                </a:cubicBezTo>
                <a:lnTo>
                  <a:pt x="0" y="1202358"/>
                </a:lnTo>
                <a:cubicBezTo>
                  <a:pt x="35701" y="839669"/>
                  <a:pt x="69639" y="601354"/>
                  <a:pt x="0" y="343538"/>
                </a:cubicBezTo>
                <a:close/>
              </a:path>
              <a:path w="6078855" h="2061185" fill="none" stroke="0" extrusionOk="0">
                <a:moveTo>
                  <a:pt x="0" y="343538"/>
                </a:moveTo>
                <a:cubicBezTo>
                  <a:pt x="-22383" y="165271"/>
                  <a:pt x="192252" y="-40965"/>
                  <a:pt x="405073" y="0"/>
                </a:cubicBezTo>
                <a:cubicBezTo>
                  <a:pt x="772716" y="57994"/>
                  <a:pt x="2245804" y="-31258"/>
                  <a:pt x="3545998" y="0"/>
                </a:cubicBezTo>
                <a:lnTo>
                  <a:pt x="3545998" y="0"/>
                </a:lnTo>
                <a:cubicBezTo>
                  <a:pt x="3910929" y="-47345"/>
                  <a:pt x="4922010" y="62745"/>
                  <a:pt x="5065712" y="0"/>
                </a:cubicBezTo>
                <a:cubicBezTo>
                  <a:pt x="5278760" y="42368"/>
                  <a:pt x="5403721" y="6259"/>
                  <a:pt x="5673781" y="0"/>
                </a:cubicBezTo>
                <a:cubicBezTo>
                  <a:pt x="5958918" y="20899"/>
                  <a:pt x="6009054" y="117858"/>
                  <a:pt x="6078855" y="343538"/>
                </a:cubicBezTo>
                <a:cubicBezTo>
                  <a:pt x="6145027" y="782708"/>
                  <a:pt x="6022471" y="1067813"/>
                  <a:pt x="6078855" y="1202358"/>
                </a:cubicBezTo>
                <a:cubicBezTo>
                  <a:pt x="6458203" y="1282652"/>
                  <a:pt x="7032296" y="1354514"/>
                  <a:pt x="7186725" y="1342965"/>
                </a:cubicBezTo>
                <a:cubicBezTo>
                  <a:pt x="7115795" y="1416375"/>
                  <a:pt x="6417029" y="1614879"/>
                  <a:pt x="6078855" y="1717654"/>
                </a:cubicBezTo>
                <a:lnTo>
                  <a:pt x="6078855" y="1717646"/>
                </a:lnTo>
                <a:cubicBezTo>
                  <a:pt x="6148662" y="1864201"/>
                  <a:pt x="5946306" y="2059198"/>
                  <a:pt x="5673781" y="2061185"/>
                </a:cubicBezTo>
                <a:cubicBezTo>
                  <a:pt x="5430030" y="2018804"/>
                  <a:pt x="5234799" y="1995192"/>
                  <a:pt x="5065712" y="2061185"/>
                </a:cubicBezTo>
                <a:cubicBezTo>
                  <a:pt x="4447159" y="2058515"/>
                  <a:pt x="3720633" y="1996580"/>
                  <a:pt x="3545998" y="2061185"/>
                </a:cubicBezTo>
                <a:lnTo>
                  <a:pt x="3545998" y="2061185"/>
                </a:lnTo>
                <a:cubicBezTo>
                  <a:pt x="2283357" y="1956854"/>
                  <a:pt x="1465848" y="2168706"/>
                  <a:pt x="405073" y="2061185"/>
                </a:cubicBezTo>
                <a:cubicBezTo>
                  <a:pt x="148921" y="2007407"/>
                  <a:pt x="51256" y="1944942"/>
                  <a:pt x="0" y="1717646"/>
                </a:cubicBezTo>
                <a:lnTo>
                  <a:pt x="0" y="1717654"/>
                </a:lnTo>
                <a:cubicBezTo>
                  <a:pt x="9910" y="1619986"/>
                  <a:pt x="-10813" y="1413776"/>
                  <a:pt x="0" y="1202358"/>
                </a:cubicBezTo>
                <a:lnTo>
                  <a:pt x="0" y="1202358"/>
                </a:lnTo>
                <a:cubicBezTo>
                  <a:pt x="25253" y="904397"/>
                  <a:pt x="80409" y="588747"/>
                  <a:pt x="0" y="343538"/>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custGeom>
                    <a:avLst/>
                    <a:gdLst>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8855" h="2061185" fill="none" extrusionOk="0">
                        <a:moveTo>
                          <a:pt x="0" y="343538"/>
                        </a:moveTo>
                        <a:cubicBezTo>
                          <a:pt x="-29074" y="187047"/>
                          <a:pt x="202118" y="-51138"/>
                          <a:pt x="405073" y="0"/>
                        </a:cubicBezTo>
                        <a:cubicBezTo>
                          <a:pt x="895318" y="92747"/>
                          <a:pt x="2239358" y="-4235"/>
                          <a:pt x="3545998" y="0"/>
                        </a:cubicBezTo>
                        <a:lnTo>
                          <a:pt x="3545998" y="0"/>
                        </a:lnTo>
                        <a:cubicBezTo>
                          <a:pt x="3890860" y="-54405"/>
                          <a:pt x="4917231" y="66145"/>
                          <a:pt x="5065712" y="0"/>
                        </a:cubicBezTo>
                        <a:cubicBezTo>
                          <a:pt x="5267209" y="24687"/>
                          <a:pt x="5417844" y="6557"/>
                          <a:pt x="5673781" y="0"/>
                        </a:cubicBezTo>
                        <a:cubicBezTo>
                          <a:pt x="5931452" y="24178"/>
                          <a:pt x="6022635" y="137283"/>
                          <a:pt x="6078855" y="343538"/>
                        </a:cubicBezTo>
                        <a:cubicBezTo>
                          <a:pt x="6143229" y="789528"/>
                          <a:pt x="6044909" y="1053959"/>
                          <a:pt x="6078855" y="1202358"/>
                        </a:cubicBezTo>
                        <a:cubicBezTo>
                          <a:pt x="6465235" y="1294857"/>
                          <a:pt x="7032118" y="1344231"/>
                          <a:pt x="7186725" y="1342965"/>
                        </a:cubicBezTo>
                        <a:cubicBezTo>
                          <a:pt x="7096840" y="1470319"/>
                          <a:pt x="6428943" y="1628738"/>
                          <a:pt x="6078855" y="1717654"/>
                        </a:cubicBezTo>
                        <a:lnTo>
                          <a:pt x="6078855" y="1717646"/>
                        </a:lnTo>
                        <a:cubicBezTo>
                          <a:pt x="6110715" y="1887515"/>
                          <a:pt x="5949256" y="2090801"/>
                          <a:pt x="5673781" y="2061185"/>
                        </a:cubicBezTo>
                        <a:cubicBezTo>
                          <a:pt x="5430298" y="2031517"/>
                          <a:pt x="5256808" y="2008954"/>
                          <a:pt x="5065712" y="2061185"/>
                        </a:cubicBezTo>
                        <a:cubicBezTo>
                          <a:pt x="4453644" y="2058131"/>
                          <a:pt x="3717159" y="1998114"/>
                          <a:pt x="3545998" y="2061185"/>
                        </a:cubicBezTo>
                        <a:lnTo>
                          <a:pt x="3545998" y="2061185"/>
                        </a:lnTo>
                        <a:cubicBezTo>
                          <a:pt x="2200596" y="2038594"/>
                          <a:pt x="1476671" y="2168509"/>
                          <a:pt x="405073" y="2061185"/>
                        </a:cubicBezTo>
                        <a:cubicBezTo>
                          <a:pt x="158201" y="2036977"/>
                          <a:pt x="41653" y="1929642"/>
                          <a:pt x="0" y="1717646"/>
                        </a:cubicBezTo>
                        <a:lnTo>
                          <a:pt x="0" y="1717654"/>
                        </a:lnTo>
                        <a:cubicBezTo>
                          <a:pt x="2479" y="1646924"/>
                          <a:pt x="-15811" y="1385656"/>
                          <a:pt x="0" y="1202358"/>
                        </a:cubicBezTo>
                        <a:lnTo>
                          <a:pt x="0" y="1202358"/>
                        </a:lnTo>
                        <a:cubicBezTo>
                          <a:pt x="18346" y="931766"/>
                          <a:pt x="64345" y="583192"/>
                          <a:pt x="0" y="343538"/>
                        </a:cubicBezTo>
                        <a:close/>
                      </a:path>
                      <a:path w="6078855" h="2061185" stroke="0" extrusionOk="0">
                        <a:moveTo>
                          <a:pt x="0" y="343538"/>
                        </a:moveTo>
                        <a:cubicBezTo>
                          <a:pt x="-20233" y="181881"/>
                          <a:pt x="146841" y="42168"/>
                          <a:pt x="405073" y="0"/>
                        </a:cubicBezTo>
                        <a:cubicBezTo>
                          <a:pt x="1394788" y="14"/>
                          <a:pt x="2394032" y="23223"/>
                          <a:pt x="3545998" y="0"/>
                        </a:cubicBezTo>
                        <a:lnTo>
                          <a:pt x="3545998" y="0"/>
                        </a:lnTo>
                        <a:cubicBezTo>
                          <a:pt x="4234470" y="83115"/>
                          <a:pt x="4755720" y="58725"/>
                          <a:pt x="5065712" y="0"/>
                        </a:cubicBezTo>
                        <a:cubicBezTo>
                          <a:pt x="5210055" y="-33429"/>
                          <a:pt x="5499167" y="18088"/>
                          <a:pt x="5673781" y="0"/>
                        </a:cubicBezTo>
                        <a:cubicBezTo>
                          <a:pt x="5929192" y="-10680"/>
                          <a:pt x="6038699" y="99891"/>
                          <a:pt x="6078855" y="343538"/>
                        </a:cubicBezTo>
                        <a:cubicBezTo>
                          <a:pt x="6032720" y="656191"/>
                          <a:pt x="6021610" y="865168"/>
                          <a:pt x="6078855" y="1202358"/>
                        </a:cubicBezTo>
                        <a:cubicBezTo>
                          <a:pt x="6611223" y="1286456"/>
                          <a:pt x="6890630" y="1330653"/>
                          <a:pt x="7186725" y="1342965"/>
                        </a:cubicBezTo>
                        <a:cubicBezTo>
                          <a:pt x="6822366" y="1405683"/>
                          <a:pt x="6392901" y="1698606"/>
                          <a:pt x="6078855" y="1717654"/>
                        </a:cubicBezTo>
                        <a:lnTo>
                          <a:pt x="6078855" y="1717646"/>
                        </a:lnTo>
                        <a:cubicBezTo>
                          <a:pt x="6106035" y="1892047"/>
                          <a:pt x="5912463" y="2040458"/>
                          <a:pt x="5673781" y="2061185"/>
                        </a:cubicBezTo>
                        <a:cubicBezTo>
                          <a:pt x="5645418" y="2020060"/>
                          <a:pt x="5324921" y="2040144"/>
                          <a:pt x="5065712" y="2061185"/>
                        </a:cubicBezTo>
                        <a:cubicBezTo>
                          <a:pt x="4349533" y="2087073"/>
                          <a:pt x="3959911" y="2194262"/>
                          <a:pt x="3545998" y="2061185"/>
                        </a:cubicBezTo>
                        <a:lnTo>
                          <a:pt x="3545998" y="2061185"/>
                        </a:lnTo>
                        <a:cubicBezTo>
                          <a:pt x="3060115" y="2177694"/>
                          <a:pt x="1985917" y="2092261"/>
                          <a:pt x="405073" y="2061185"/>
                        </a:cubicBezTo>
                        <a:cubicBezTo>
                          <a:pt x="195343" y="2022701"/>
                          <a:pt x="6668" y="1902949"/>
                          <a:pt x="0" y="1717646"/>
                        </a:cubicBezTo>
                        <a:lnTo>
                          <a:pt x="0" y="1717654"/>
                        </a:lnTo>
                        <a:cubicBezTo>
                          <a:pt x="31890" y="1492288"/>
                          <a:pt x="-30163" y="1356435"/>
                          <a:pt x="0" y="1202358"/>
                        </a:cubicBezTo>
                        <a:lnTo>
                          <a:pt x="0" y="1202358"/>
                        </a:lnTo>
                        <a:cubicBezTo>
                          <a:pt x="-21315" y="877508"/>
                          <a:pt x="-27907" y="434965"/>
                          <a:pt x="0" y="343538"/>
                        </a:cubicBezTo>
                        <a:close/>
                      </a:path>
                      <a:path w="6078855" h="2061185" fill="none" stroke="0" extrusionOk="0">
                        <a:moveTo>
                          <a:pt x="0" y="343538"/>
                        </a:moveTo>
                        <a:cubicBezTo>
                          <a:pt x="-4101" y="146207"/>
                          <a:pt x="168314" y="-2011"/>
                          <a:pt x="405073" y="0"/>
                        </a:cubicBezTo>
                        <a:cubicBezTo>
                          <a:pt x="697674" y="81265"/>
                          <a:pt x="2068435" y="-113074"/>
                          <a:pt x="3545998" y="0"/>
                        </a:cubicBezTo>
                        <a:lnTo>
                          <a:pt x="3545998" y="0"/>
                        </a:lnTo>
                        <a:cubicBezTo>
                          <a:pt x="3920338" y="-33936"/>
                          <a:pt x="4922848" y="33492"/>
                          <a:pt x="5065712" y="0"/>
                        </a:cubicBezTo>
                        <a:cubicBezTo>
                          <a:pt x="5273820" y="26517"/>
                          <a:pt x="5388821" y="-4464"/>
                          <a:pt x="5673781" y="0"/>
                        </a:cubicBezTo>
                        <a:cubicBezTo>
                          <a:pt x="5927039" y="17074"/>
                          <a:pt x="6024456" y="115979"/>
                          <a:pt x="6078855" y="343538"/>
                        </a:cubicBezTo>
                        <a:cubicBezTo>
                          <a:pt x="6163337" y="742811"/>
                          <a:pt x="6005607" y="1045769"/>
                          <a:pt x="6078855" y="1202358"/>
                        </a:cubicBezTo>
                        <a:cubicBezTo>
                          <a:pt x="6432264" y="1270825"/>
                          <a:pt x="7024079" y="1383161"/>
                          <a:pt x="7186725" y="1342965"/>
                        </a:cubicBezTo>
                        <a:cubicBezTo>
                          <a:pt x="7115487" y="1393998"/>
                          <a:pt x="6390852" y="1578178"/>
                          <a:pt x="6078855" y="1717654"/>
                        </a:cubicBezTo>
                        <a:lnTo>
                          <a:pt x="6078855" y="1717646"/>
                        </a:lnTo>
                        <a:cubicBezTo>
                          <a:pt x="6136158" y="1872845"/>
                          <a:pt x="5919805" y="2044827"/>
                          <a:pt x="5673781" y="2061185"/>
                        </a:cubicBezTo>
                        <a:cubicBezTo>
                          <a:pt x="5422401" y="1994208"/>
                          <a:pt x="5245271" y="2018233"/>
                          <a:pt x="5065712" y="2061185"/>
                        </a:cubicBezTo>
                        <a:cubicBezTo>
                          <a:pt x="4430731" y="2053025"/>
                          <a:pt x="3783641" y="1998341"/>
                          <a:pt x="3545998" y="2061185"/>
                        </a:cubicBezTo>
                        <a:lnTo>
                          <a:pt x="3545998" y="2061185"/>
                        </a:lnTo>
                        <a:cubicBezTo>
                          <a:pt x="2288805" y="1924487"/>
                          <a:pt x="1345868" y="2177394"/>
                          <a:pt x="405073" y="2061185"/>
                        </a:cubicBezTo>
                        <a:cubicBezTo>
                          <a:pt x="161078" y="2034429"/>
                          <a:pt x="44593" y="1944262"/>
                          <a:pt x="0" y="1717646"/>
                        </a:cubicBezTo>
                        <a:lnTo>
                          <a:pt x="0" y="1717654"/>
                        </a:lnTo>
                        <a:cubicBezTo>
                          <a:pt x="-4557" y="1657169"/>
                          <a:pt x="-7290" y="1390883"/>
                          <a:pt x="0" y="1202358"/>
                        </a:cubicBezTo>
                        <a:lnTo>
                          <a:pt x="0" y="1202358"/>
                        </a:lnTo>
                        <a:cubicBezTo>
                          <a:pt x="31473" y="847366"/>
                          <a:pt x="72748" y="628919"/>
                          <a:pt x="0" y="343538"/>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có từ nào</a:t>
            </a:r>
            <a:r>
              <a:rPr kumimoji="0" 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vi-V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5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85960707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云形标注 2">
            <a:extLst>
              <a:ext uri="{FF2B5EF4-FFF2-40B4-BE49-F238E27FC236}">
                <a16:creationId xmlns:a16="http://schemas.microsoft.com/office/drawing/2014/main" id="{64E6623C-4A83-6692-D755-FC2089BE0D13}"/>
              </a:ext>
            </a:extLst>
          </p:cNvPr>
          <p:cNvSpPr/>
          <p:nvPr/>
        </p:nvSpPr>
        <p:spPr>
          <a:xfrm>
            <a:off x="8975320" y="1514168"/>
            <a:ext cx="2432416" cy="1784338"/>
          </a:xfrm>
          <a:prstGeom prst="cloudCallout">
            <a:avLst>
              <a:gd name="adj1" fmla="val -21735"/>
              <a:gd name="adj2" fmla="val 81360"/>
            </a:avLst>
          </a:prstGeom>
          <a:gradFill flip="none" rotWithShape="1">
            <a:gsLst>
              <a:gs pos="100000">
                <a:srgbClr val="92D050">
                  <a:tint val="66000"/>
                  <a:satMod val="16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矩形 36">
            <a:extLst>
              <a:ext uri="{FF2B5EF4-FFF2-40B4-BE49-F238E27FC236}">
                <a16:creationId xmlns:a16="http://schemas.microsoft.com/office/drawing/2014/main" id="{7E7699EC-30E4-6D33-749D-2DD8E3A36686}"/>
              </a:ext>
            </a:extLst>
          </p:cNvPr>
          <p:cNvSpPr/>
          <p:nvPr/>
        </p:nvSpPr>
        <p:spPr>
          <a:xfrm>
            <a:off x="9573702" y="1693549"/>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níu</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椭圆形标注 1">
            <a:extLst>
              <a:ext uri="{FF2B5EF4-FFF2-40B4-BE49-F238E27FC236}">
                <a16:creationId xmlns:a16="http://schemas.microsoft.com/office/drawing/2014/main" id="{65217E2B-C07A-A9A4-98F1-C08041C0F318}"/>
              </a:ext>
            </a:extLst>
          </p:cNvPr>
          <p:cNvSpPr/>
          <p:nvPr/>
        </p:nvSpPr>
        <p:spPr>
          <a:xfrm>
            <a:off x="3669201" y="1434855"/>
            <a:ext cx="2118051" cy="1454680"/>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标注 3">
            <a:extLst>
              <a:ext uri="{FF2B5EF4-FFF2-40B4-BE49-F238E27FC236}">
                <a16:creationId xmlns:a16="http://schemas.microsoft.com/office/drawing/2014/main" id="{8BAE9C03-0B1D-8F9A-E814-0491C4DC214C}"/>
              </a:ext>
            </a:extLst>
          </p:cNvPr>
          <p:cNvSpPr/>
          <p:nvPr/>
        </p:nvSpPr>
        <p:spPr>
          <a:xfrm>
            <a:off x="653717" y="1605589"/>
            <a:ext cx="2571768" cy="1434879"/>
          </a:xfrm>
          <a:prstGeom prst="wedgeRoundRectCallout">
            <a:avLst>
              <a:gd name="adj1" fmla="val -1644"/>
              <a:gd name="adj2" fmla="val 76875"/>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标注 9">
            <a:extLst>
              <a:ext uri="{FF2B5EF4-FFF2-40B4-BE49-F238E27FC236}">
                <a16:creationId xmlns:a16="http://schemas.microsoft.com/office/drawing/2014/main" id="{47C19526-8603-8138-84F2-4899091C5E81}"/>
              </a:ext>
            </a:extLst>
          </p:cNvPr>
          <p:cNvSpPr/>
          <p:nvPr/>
        </p:nvSpPr>
        <p:spPr>
          <a:xfrm>
            <a:off x="6209630" y="1258529"/>
            <a:ext cx="2368133"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33">
            <a:extLst>
              <a:ext uri="{FF2B5EF4-FFF2-40B4-BE49-F238E27FC236}">
                <a16:creationId xmlns:a16="http://schemas.microsoft.com/office/drawing/2014/main" id="{31230E7C-5FEE-3A74-DA65-370D196CA30B}"/>
              </a:ext>
            </a:extLst>
          </p:cNvPr>
          <p:cNvSpPr/>
          <p:nvPr/>
        </p:nvSpPr>
        <p:spPr>
          <a:xfrm>
            <a:off x="862629" y="1601943"/>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loáng</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矩形 34">
            <a:extLst>
              <a:ext uri="{FF2B5EF4-FFF2-40B4-BE49-F238E27FC236}">
                <a16:creationId xmlns:a16="http://schemas.microsoft.com/office/drawing/2014/main" id="{C9F8EA4B-4675-6AA8-8B08-257A5ADB8095}"/>
              </a:ext>
            </a:extLst>
          </p:cNvPr>
          <p:cNvSpPr/>
          <p:nvPr/>
        </p:nvSpPr>
        <p:spPr>
          <a:xfrm>
            <a:off x="3823867" y="1502308"/>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rốt</a:t>
            </a:r>
            <a:r>
              <a:rPr lang="en-US" altLang="zh-CN" sz="5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rít</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35">
            <a:extLst>
              <a:ext uri="{FF2B5EF4-FFF2-40B4-BE49-F238E27FC236}">
                <a16:creationId xmlns:a16="http://schemas.microsoft.com/office/drawing/2014/main" id="{EE6B07F5-276F-89B4-5E3E-3B649F339655}"/>
              </a:ext>
            </a:extLst>
          </p:cNvPr>
          <p:cNvSpPr/>
          <p:nvPr/>
        </p:nvSpPr>
        <p:spPr>
          <a:xfrm>
            <a:off x="6483937" y="1244470"/>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rụt</a:t>
            </a:r>
            <a:r>
              <a:rPr lang="en-US" altLang="zh-CN" sz="5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rè</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2" descr="F:\360安全浏览器下载\六一\Nipic_2531170_b95b5e79d8a6cffe\5.png">
            <a:extLst>
              <a:ext uri="{FF2B5EF4-FFF2-40B4-BE49-F238E27FC236}">
                <a16:creationId xmlns:a16="http://schemas.microsoft.com/office/drawing/2014/main" id="{EF652040-5D31-6F06-359F-449DF5BC3E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F:\360安全浏览器下载\六一\Nipic_2531170_b95b5e79d8a6cffe\未标题-1.png">
            <a:extLst>
              <a:ext uri="{FF2B5EF4-FFF2-40B4-BE49-F238E27FC236}">
                <a16:creationId xmlns:a16="http://schemas.microsoft.com/office/drawing/2014/main" id="{1B7EFBCB-B72B-EAAF-D11F-74AF9A9241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467" y="3793450"/>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360安全浏览器下载\六一\Nipic_2531170_b95b5e79d8a6cffe\4.png">
            <a:extLst>
              <a:ext uri="{FF2B5EF4-FFF2-40B4-BE49-F238E27FC236}">
                <a16:creationId xmlns:a16="http://schemas.microsoft.com/office/drawing/2014/main" id="{C3C46805-3855-0336-FD05-3DCB222FB9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7532" y="3882914"/>
            <a:ext cx="1545893" cy="24321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F:\360安全浏览器下载\六一\Nipic_2531170_b95b5e79d8a6cffe\1.png">
            <a:extLst>
              <a:ext uri="{FF2B5EF4-FFF2-40B4-BE49-F238E27FC236}">
                <a16:creationId xmlns:a16="http://schemas.microsoft.com/office/drawing/2014/main" id="{57036332-584E-225C-375F-646C80CFF7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3567"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1EAD052-0F27-E277-1A3E-E219E5F5AEB8}"/>
              </a:ext>
            </a:extLst>
          </p:cNvPr>
          <p:cNvSpPr txBox="1"/>
          <p:nvPr/>
        </p:nvSpPr>
        <p:spPr>
          <a:xfrm>
            <a:off x="3550489" y="444536"/>
            <a:ext cx="5388077" cy="830997"/>
          </a:xfrm>
          <a:prstGeom prst="rect">
            <a:avLst/>
          </a:prstGeom>
          <a:noFill/>
        </p:spPr>
        <p:txBody>
          <a:bodyPr wrap="square" rtlCol="0">
            <a:spAutoFit/>
          </a:bodyPr>
          <a:lstStyle/>
          <a:p>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2567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800"/>
                            </p:stCondLst>
                            <p:childTnLst>
                              <p:par>
                                <p:cTn id="22" presetID="42"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18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300"/>
                                        <p:tgtEl>
                                          <p:spTgt spid="6"/>
                                        </p:tgtEl>
                                      </p:cBhvr>
                                    </p:animEffect>
                                    <p:anim calcmode="lin" valueType="num">
                                      <p:cBhvr>
                                        <p:cTn id="31" dur="300" fill="hold"/>
                                        <p:tgtEl>
                                          <p:spTgt spid="6"/>
                                        </p:tgtEl>
                                        <p:attrNameLst>
                                          <p:attrName>ppt_x</p:attrName>
                                        </p:attrNameLst>
                                      </p:cBhvr>
                                      <p:tavLst>
                                        <p:tav tm="0">
                                          <p:val>
                                            <p:strVal val="#ppt_x"/>
                                          </p:val>
                                        </p:tav>
                                        <p:tav tm="100000">
                                          <p:val>
                                            <p:strVal val="#ppt_x"/>
                                          </p:val>
                                        </p:tav>
                                      </p:tavLst>
                                    </p:anim>
                                    <p:anim calcmode="lin" valueType="num">
                                      <p:cBhvr>
                                        <p:cTn id="32" dur="3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1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26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300"/>
                                        <p:tgtEl>
                                          <p:spTgt spid="5"/>
                                        </p:tgtEl>
                                      </p:cBhvr>
                                    </p:animEffect>
                                    <p:anim calcmode="lin" valueType="num">
                                      <p:cBhvr>
                                        <p:cTn id="41" dur="300" fill="hold"/>
                                        <p:tgtEl>
                                          <p:spTgt spid="5"/>
                                        </p:tgtEl>
                                        <p:attrNameLst>
                                          <p:attrName>ppt_x</p:attrName>
                                        </p:attrNameLst>
                                      </p:cBhvr>
                                      <p:tavLst>
                                        <p:tav tm="0">
                                          <p:val>
                                            <p:strVal val="#ppt_x"/>
                                          </p:val>
                                        </p:tav>
                                        <p:tav tm="100000">
                                          <p:val>
                                            <p:strVal val="#ppt_x"/>
                                          </p:val>
                                        </p:tav>
                                      </p:tavLst>
                                    </p:anim>
                                    <p:anim calcmode="lin" valueType="num">
                                      <p:cBhvr>
                                        <p:cTn id="42" dur="3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2900"/>
                            </p:stCondLst>
                            <p:childTnLst>
                              <p:par>
                                <p:cTn id="44" presetID="10"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34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300"/>
                                        <p:tgtEl>
                                          <p:spTgt spid="8"/>
                                        </p:tgtEl>
                                      </p:cBhvr>
                                    </p:animEffect>
                                    <p:anim calcmode="lin" valueType="num">
                                      <p:cBhvr>
                                        <p:cTn id="51" dur="300" fill="hold"/>
                                        <p:tgtEl>
                                          <p:spTgt spid="8"/>
                                        </p:tgtEl>
                                        <p:attrNameLst>
                                          <p:attrName>ppt_x</p:attrName>
                                        </p:attrNameLst>
                                      </p:cBhvr>
                                      <p:tavLst>
                                        <p:tav tm="0">
                                          <p:val>
                                            <p:strVal val="#ppt_x"/>
                                          </p:val>
                                        </p:tav>
                                        <p:tav tm="100000">
                                          <p:val>
                                            <p:strVal val="#ppt_x"/>
                                          </p:val>
                                        </p:tav>
                                      </p:tavLst>
                                    </p:anim>
                                    <p:anim calcmode="lin" valueType="num">
                                      <p:cBhvr>
                                        <p:cTn id="52" dur="3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3700"/>
                            </p:stCondLst>
                            <p:childTnLst>
                              <p:par>
                                <p:cTn id="54" presetID="10"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4200"/>
                            </p:stCondLst>
                            <p:childTnLst>
                              <p:par>
                                <p:cTn id="58" presetID="42" presetClass="entr" presetSubtype="0" fill="hold" grpId="0"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300"/>
                                        <p:tgtEl>
                                          <p:spTgt spid="2"/>
                                        </p:tgtEl>
                                      </p:cBhvr>
                                    </p:animEffect>
                                    <p:anim calcmode="lin" valueType="num">
                                      <p:cBhvr>
                                        <p:cTn id="61" dur="300" fill="hold"/>
                                        <p:tgtEl>
                                          <p:spTgt spid="2"/>
                                        </p:tgtEl>
                                        <p:attrNameLst>
                                          <p:attrName>ppt_x</p:attrName>
                                        </p:attrNameLst>
                                      </p:cBhvr>
                                      <p:tavLst>
                                        <p:tav tm="0">
                                          <p:val>
                                            <p:strVal val="#ppt_x"/>
                                          </p:val>
                                        </p:tav>
                                        <p:tav tm="100000">
                                          <p:val>
                                            <p:strVal val="#ppt_x"/>
                                          </p:val>
                                        </p:tav>
                                      </p:tavLst>
                                    </p:anim>
                                    <p:anim calcmode="lin" valueType="num">
                                      <p:cBhvr>
                                        <p:cTn id="62" dur="300" fill="hold"/>
                                        <p:tgtEl>
                                          <p:spTgt spid="2"/>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8" grpId="0" animBg="1"/>
      <p:bldP spid="9" grpId="0"/>
      <p:bldP spid="11" grpId="0"/>
      <p:bldP spid="12"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394FC2A-F184-900D-0174-C7E1C0F56E79}"/>
              </a:ext>
            </a:extLst>
          </p:cNvPr>
          <p:cNvSpPr txBox="1"/>
          <p:nvPr/>
        </p:nvSpPr>
        <p:spPr>
          <a:xfrm>
            <a:off x="1019175" y="2887213"/>
            <a:ext cx="103441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rụt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rè</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níu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ngoái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a:extLst>
              <a:ext uri="{FF2B5EF4-FFF2-40B4-BE49-F238E27FC236}">
                <a16:creationId xmlns:a16="http://schemas.microsoft.com/office/drawing/2014/main" id="{D3BB8F55-85E3-C7CA-E106-6981DD145749}"/>
              </a:ext>
            </a:extLst>
          </p:cNvPr>
          <p:cNvPicPr>
            <a:picLocks noChangeAspect="1"/>
          </p:cNvPicPr>
          <p:nvPr/>
        </p:nvPicPr>
        <p:blipFill>
          <a:blip r:embed="rId2"/>
          <a:stretch>
            <a:fillRect/>
          </a:stretch>
        </p:blipFill>
        <p:spPr>
          <a:xfrm>
            <a:off x="1445876" y="561975"/>
            <a:ext cx="9224047" cy="1944793"/>
          </a:xfrm>
          <a:prstGeom prst="rect">
            <a:avLst/>
          </a:prstGeom>
        </p:spPr>
      </p:pic>
    </p:spTree>
    <p:extLst>
      <p:ext uri="{BB962C8B-B14F-4D97-AF65-F5344CB8AC3E}">
        <p14:creationId xmlns:p14="http://schemas.microsoft.com/office/powerpoint/2010/main" val="140641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
        <p:nvSpPr>
          <p:cNvPr id="5" name="Oval 4">
            <a:extLst>
              <a:ext uri="{FF2B5EF4-FFF2-40B4-BE49-F238E27FC236}">
                <a16:creationId xmlns:a16="http://schemas.microsoft.com/office/drawing/2014/main" id="{C780CE63-E2EF-701C-9F8E-4E142013E1A6}"/>
              </a:ext>
            </a:extLst>
          </p:cNvPr>
          <p:cNvSpPr/>
          <p:nvPr/>
        </p:nvSpPr>
        <p:spPr>
          <a:xfrm>
            <a:off x="318627" y="136207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6" name="Oval 5">
            <a:extLst>
              <a:ext uri="{FF2B5EF4-FFF2-40B4-BE49-F238E27FC236}">
                <a16:creationId xmlns:a16="http://schemas.microsoft.com/office/drawing/2014/main" id="{6BA6717E-CF49-3457-322E-578E869456C6}"/>
              </a:ext>
            </a:extLst>
          </p:cNvPr>
          <p:cNvSpPr/>
          <p:nvPr/>
        </p:nvSpPr>
        <p:spPr>
          <a:xfrm>
            <a:off x="232902" y="300989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DD8C605E-DA0F-0B13-B469-182683DD427B}"/>
              </a:ext>
            </a:extLst>
          </p:cNvPr>
          <p:cNvSpPr/>
          <p:nvPr/>
        </p:nvSpPr>
        <p:spPr>
          <a:xfrm>
            <a:off x="309102" y="450532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Rectangle: Rounded Corners 2">
            <a:extLst>
              <a:ext uri="{FF2B5EF4-FFF2-40B4-BE49-F238E27FC236}">
                <a16:creationId xmlns:a16="http://schemas.microsoft.com/office/drawing/2014/main" id="{F432DE5A-E57D-FBF5-8346-ED1841C47EF4}"/>
              </a:ext>
            </a:extLst>
          </p:cNvPr>
          <p:cNvSpPr/>
          <p:nvPr/>
        </p:nvSpPr>
        <p:spPr>
          <a:xfrm>
            <a:off x="548455" y="5876925"/>
            <a:ext cx="608094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778423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36DDFC-0AE5-CC10-3188-C2C5D1A0A7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6357" y="2063140"/>
            <a:ext cx="3720353" cy="4312227"/>
          </a:xfrm>
          <a:prstGeom prst="rect">
            <a:avLst/>
          </a:prstGeom>
        </p:spPr>
      </p:pic>
      <p:sp>
        <p:nvSpPr>
          <p:cNvPr id="5" name="Speech Bubble: Rectangle with Corners Rounded 13">
            <a:extLst>
              <a:ext uri="{FF2B5EF4-FFF2-40B4-BE49-F238E27FC236}">
                <a16:creationId xmlns:a16="http://schemas.microsoft.com/office/drawing/2014/main" id="{1B689586-14BB-9347-FF90-FB566B90F40F}"/>
              </a:ext>
            </a:extLst>
          </p:cNvPr>
          <p:cNvSpPr/>
          <p:nvPr/>
        </p:nvSpPr>
        <p:spPr>
          <a:xfrm>
            <a:off x="1190625" y="2000249"/>
            <a:ext cx="6193155" cy="2209801"/>
          </a:xfrm>
          <a:custGeom>
            <a:avLst/>
            <a:gdLst>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3155" h="2209801" fill="none" extrusionOk="0">
                <a:moveTo>
                  <a:pt x="0" y="368307"/>
                </a:moveTo>
                <a:cubicBezTo>
                  <a:pt x="-42922" y="215261"/>
                  <a:pt x="220307" y="-92524"/>
                  <a:pt x="412690" y="0"/>
                </a:cubicBezTo>
                <a:cubicBezTo>
                  <a:pt x="925834" y="96123"/>
                  <a:pt x="2226726" y="-28411"/>
                  <a:pt x="3612673" y="0"/>
                </a:cubicBezTo>
                <a:lnTo>
                  <a:pt x="3612673" y="0"/>
                </a:lnTo>
                <a:cubicBezTo>
                  <a:pt x="3940322" y="-80294"/>
                  <a:pt x="5007326" y="59884"/>
                  <a:pt x="5160962" y="0"/>
                </a:cubicBezTo>
                <a:cubicBezTo>
                  <a:pt x="5356971" y="28822"/>
                  <a:pt x="5532173" y="28295"/>
                  <a:pt x="5780464" y="0"/>
                </a:cubicBezTo>
                <a:cubicBezTo>
                  <a:pt x="6064540" y="42913"/>
                  <a:pt x="6140826" y="149159"/>
                  <a:pt x="6193155" y="368307"/>
                </a:cubicBezTo>
                <a:cubicBezTo>
                  <a:pt x="6258348" y="845931"/>
                  <a:pt x="6184468" y="1145249"/>
                  <a:pt x="6193155" y="1289051"/>
                </a:cubicBezTo>
                <a:cubicBezTo>
                  <a:pt x="6607880" y="1392934"/>
                  <a:pt x="7172768" y="1418678"/>
                  <a:pt x="7321857" y="1439796"/>
                </a:cubicBezTo>
                <a:cubicBezTo>
                  <a:pt x="7253897" y="1633820"/>
                  <a:pt x="6523103" y="1732880"/>
                  <a:pt x="6193155" y="1841500"/>
                </a:cubicBezTo>
                <a:lnTo>
                  <a:pt x="6193155" y="1841493"/>
                </a:lnTo>
                <a:cubicBezTo>
                  <a:pt x="6245681" y="2010664"/>
                  <a:pt x="6082547" y="2253908"/>
                  <a:pt x="5780464" y="2209801"/>
                </a:cubicBezTo>
                <a:cubicBezTo>
                  <a:pt x="5532551" y="2177870"/>
                  <a:pt x="5358444" y="2146218"/>
                  <a:pt x="5160962" y="2209801"/>
                </a:cubicBezTo>
                <a:cubicBezTo>
                  <a:pt x="4550556" y="2219122"/>
                  <a:pt x="3776316" y="2137075"/>
                  <a:pt x="3612673" y="2209801"/>
                </a:cubicBezTo>
                <a:lnTo>
                  <a:pt x="3612673" y="2209801"/>
                </a:lnTo>
                <a:cubicBezTo>
                  <a:pt x="2379214" y="2314555"/>
                  <a:pt x="1634951" y="2311297"/>
                  <a:pt x="412690" y="2209801"/>
                </a:cubicBezTo>
                <a:cubicBezTo>
                  <a:pt x="149740" y="2170728"/>
                  <a:pt x="68063" y="2083932"/>
                  <a:pt x="0" y="1841493"/>
                </a:cubicBezTo>
                <a:lnTo>
                  <a:pt x="0" y="1841500"/>
                </a:lnTo>
                <a:cubicBezTo>
                  <a:pt x="14720" y="1744999"/>
                  <a:pt x="-31129" y="1522352"/>
                  <a:pt x="0" y="1289051"/>
                </a:cubicBezTo>
                <a:lnTo>
                  <a:pt x="0" y="1289051"/>
                </a:lnTo>
                <a:cubicBezTo>
                  <a:pt x="15210" y="1050158"/>
                  <a:pt x="54566" y="644786"/>
                  <a:pt x="0" y="368307"/>
                </a:cubicBezTo>
                <a:close/>
              </a:path>
              <a:path w="6193155" h="2209801" stroke="0" extrusionOk="0">
                <a:moveTo>
                  <a:pt x="0" y="368307"/>
                </a:moveTo>
                <a:cubicBezTo>
                  <a:pt x="-7262" y="174102"/>
                  <a:pt x="136800" y="63720"/>
                  <a:pt x="412690" y="0"/>
                </a:cubicBezTo>
                <a:cubicBezTo>
                  <a:pt x="1343642" y="23220"/>
                  <a:pt x="2168903" y="87001"/>
                  <a:pt x="3612673" y="0"/>
                </a:cubicBezTo>
                <a:lnTo>
                  <a:pt x="3612673" y="0"/>
                </a:lnTo>
                <a:cubicBezTo>
                  <a:pt x="4340123" y="112177"/>
                  <a:pt x="4850993" y="58765"/>
                  <a:pt x="5160962" y="0"/>
                </a:cubicBezTo>
                <a:cubicBezTo>
                  <a:pt x="5308146" y="-35154"/>
                  <a:pt x="5630578" y="-7434"/>
                  <a:pt x="5780464" y="0"/>
                </a:cubicBezTo>
                <a:cubicBezTo>
                  <a:pt x="6062405" y="-27108"/>
                  <a:pt x="6144646" y="96553"/>
                  <a:pt x="6193155" y="368307"/>
                </a:cubicBezTo>
                <a:cubicBezTo>
                  <a:pt x="6100874" y="697412"/>
                  <a:pt x="6128345" y="947877"/>
                  <a:pt x="6193155" y="1289051"/>
                </a:cubicBezTo>
                <a:cubicBezTo>
                  <a:pt x="6729416" y="1386853"/>
                  <a:pt x="7051431" y="1460830"/>
                  <a:pt x="7321857" y="1439796"/>
                </a:cubicBezTo>
                <a:cubicBezTo>
                  <a:pt x="6931804" y="1474312"/>
                  <a:pt x="6540688" y="1787533"/>
                  <a:pt x="6193155" y="1841500"/>
                </a:cubicBezTo>
                <a:lnTo>
                  <a:pt x="6193155" y="1841493"/>
                </a:lnTo>
                <a:cubicBezTo>
                  <a:pt x="6199476" y="2034676"/>
                  <a:pt x="6018239" y="2183829"/>
                  <a:pt x="5780464" y="2209801"/>
                </a:cubicBezTo>
                <a:cubicBezTo>
                  <a:pt x="5765639" y="2157353"/>
                  <a:pt x="5412204" y="2161300"/>
                  <a:pt x="5160962" y="2209801"/>
                </a:cubicBezTo>
                <a:cubicBezTo>
                  <a:pt x="4433158" y="2204280"/>
                  <a:pt x="4009309" y="2425141"/>
                  <a:pt x="3612673" y="2209801"/>
                </a:cubicBezTo>
                <a:lnTo>
                  <a:pt x="3612673" y="2209801"/>
                </a:lnTo>
                <a:cubicBezTo>
                  <a:pt x="3182305" y="2362059"/>
                  <a:pt x="2092750" y="2388185"/>
                  <a:pt x="412690" y="2209801"/>
                </a:cubicBezTo>
                <a:cubicBezTo>
                  <a:pt x="222759" y="2156635"/>
                  <a:pt x="3579" y="2023790"/>
                  <a:pt x="0" y="1841493"/>
                </a:cubicBezTo>
                <a:lnTo>
                  <a:pt x="0" y="1841500"/>
                </a:lnTo>
                <a:cubicBezTo>
                  <a:pt x="34005" y="1597813"/>
                  <a:pt x="-19092" y="1455580"/>
                  <a:pt x="0" y="1289051"/>
                </a:cubicBezTo>
                <a:lnTo>
                  <a:pt x="0" y="1289051"/>
                </a:lnTo>
                <a:cubicBezTo>
                  <a:pt x="-21889" y="939631"/>
                  <a:pt x="-11410" y="461413"/>
                  <a:pt x="0" y="368307"/>
                </a:cubicBezTo>
                <a:close/>
              </a:path>
              <a:path w="6193155" h="2209801" fill="none" stroke="0" extrusionOk="0">
                <a:moveTo>
                  <a:pt x="0" y="368307"/>
                </a:moveTo>
                <a:cubicBezTo>
                  <a:pt x="-4312" y="104493"/>
                  <a:pt x="227038" y="-17280"/>
                  <a:pt x="412690" y="0"/>
                </a:cubicBezTo>
                <a:cubicBezTo>
                  <a:pt x="503336" y="4749"/>
                  <a:pt x="1960205" y="-154641"/>
                  <a:pt x="3612673" y="0"/>
                </a:cubicBezTo>
                <a:lnTo>
                  <a:pt x="3612673" y="0"/>
                </a:lnTo>
                <a:cubicBezTo>
                  <a:pt x="3995054" y="-42151"/>
                  <a:pt x="4989756" y="19949"/>
                  <a:pt x="5160962" y="0"/>
                </a:cubicBezTo>
                <a:cubicBezTo>
                  <a:pt x="5367352" y="30126"/>
                  <a:pt x="5490879" y="2086"/>
                  <a:pt x="5780464" y="0"/>
                </a:cubicBezTo>
                <a:cubicBezTo>
                  <a:pt x="6048147" y="28430"/>
                  <a:pt x="6139760" y="117757"/>
                  <a:pt x="6193155" y="368307"/>
                </a:cubicBezTo>
                <a:cubicBezTo>
                  <a:pt x="6253913" y="790448"/>
                  <a:pt x="6108976" y="1143366"/>
                  <a:pt x="6193155" y="1289051"/>
                </a:cubicBezTo>
                <a:cubicBezTo>
                  <a:pt x="6560705" y="1343708"/>
                  <a:pt x="7170006" y="1499324"/>
                  <a:pt x="7321857" y="1439796"/>
                </a:cubicBezTo>
                <a:cubicBezTo>
                  <a:pt x="7232795" y="1533434"/>
                  <a:pt x="6536379" y="1769391"/>
                  <a:pt x="6193155" y="1841500"/>
                </a:cubicBezTo>
                <a:lnTo>
                  <a:pt x="6193155" y="1841493"/>
                </a:lnTo>
                <a:cubicBezTo>
                  <a:pt x="6205210" y="2076970"/>
                  <a:pt x="6009205" y="2190506"/>
                  <a:pt x="5780464" y="2209801"/>
                </a:cubicBezTo>
                <a:cubicBezTo>
                  <a:pt x="5526892" y="2168465"/>
                  <a:pt x="5311361" y="2145762"/>
                  <a:pt x="5160962" y="2209801"/>
                </a:cubicBezTo>
                <a:cubicBezTo>
                  <a:pt x="4504178" y="2220817"/>
                  <a:pt x="3865960" y="2163888"/>
                  <a:pt x="3612673" y="2209801"/>
                </a:cubicBezTo>
                <a:lnTo>
                  <a:pt x="3612673" y="2209801"/>
                </a:lnTo>
                <a:cubicBezTo>
                  <a:pt x="2204498" y="2032526"/>
                  <a:pt x="1205055" y="2474762"/>
                  <a:pt x="412690" y="2209801"/>
                </a:cubicBezTo>
                <a:cubicBezTo>
                  <a:pt x="176402" y="2163738"/>
                  <a:pt x="70428" y="2100734"/>
                  <a:pt x="0" y="1841493"/>
                </a:cubicBezTo>
                <a:lnTo>
                  <a:pt x="0" y="1841500"/>
                </a:lnTo>
                <a:cubicBezTo>
                  <a:pt x="-11246" y="1790658"/>
                  <a:pt x="-43781" y="1469514"/>
                  <a:pt x="0" y="1289051"/>
                </a:cubicBezTo>
                <a:lnTo>
                  <a:pt x="0" y="1289051"/>
                </a:lnTo>
                <a:cubicBezTo>
                  <a:pt x="48850" y="882887"/>
                  <a:pt x="56401" y="625323"/>
                  <a:pt x="0" y="368307"/>
                </a:cubicBezTo>
                <a:close/>
              </a:path>
              <a:path w="6193155" h="2209801" fill="none" stroke="0" extrusionOk="0">
                <a:moveTo>
                  <a:pt x="0" y="368307"/>
                </a:moveTo>
                <a:cubicBezTo>
                  <a:pt x="-15891" y="174595"/>
                  <a:pt x="182199" y="-37003"/>
                  <a:pt x="412690" y="0"/>
                </a:cubicBezTo>
                <a:cubicBezTo>
                  <a:pt x="724200" y="77419"/>
                  <a:pt x="2165224" y="-208746"/>
                  <a:pt x="3612673" y="0"/>
                </a:cubicBezTo>
                <a:lnTo>
                  <a:pt x="3612673" y="0"/>
                </a:lnTo>
                <a:cubicBezTo>
                  <a:pt x="3975855" y="-53405"/>
                  <a:pt x="5015733" y="40370"/>
                  <a:pt x="5160962" y="0"/>
                </a:cubicBezTo>
                <a:cubicBezTo>
                  <a:pt x="5366782" y="38154"/>
                  <a:pt x="5518661" y="19661"/>
                  <a:pt x="5780464" y="0"/>
                </a:cubicBezTo>
                <a:cubicBezTo>
                  <a:pt x="6046830" y="21247"/>
                  <a:pt x="6146831" y="141963"/>
                  <a:pt x="6193155" y="368307"/>
                </a:cubicBezTo>
                <a:cubicBezTo>
                  <a:pt x="6271237" y="816740"/>
                  <a:pt x="6154543" y="1135770"/>
                  <a:pt x="6193155" y="1289051"/>
                </a:cubicBezTo>
                <a:cubicBezTo>
                  <a:pt x="6583488" y="1375331"/>
                  <a:pt x="7166924" y="1450361"/>
                  <a:pt x="7321857" y="1439796"/>
                </a:cubicBezTo>
                <a:cubicBezTo>
                  <a:pt x="7263614" y="1564065"/>
                  <a:pt x="6516903" y="1714341"/>
                  <a:pt x="6193155" y="1841500"/>
                </a:cubicBezTo>
                <a:lnTo>
                  <a:pt x="6193155" y="1841493"/>
                </a:lnTo>
                <a:cubicBezTo>
                  <a:pt x="6237275" y="2017291"/>
                  <a:pt x="6044426" y="2199482"/>
                  <a:pt x="5780464" y="2209801"/>
                </a:cubicBezTo>
                <a:cubicBezTo>
                  <a:pt x="5527411" y="2165888"/>
                  <a:pt x="5346161" y="2157429"/>
                  <a:pt x="5160962" y="2209801"/>
                </a:cubicBezTo>
                <a:cubicBezTo>
                  <a:pt x="4521507" y="2205228"/>
                  <a:pt x="3830552" y="2145256"/>
                  <a:pt x="3612673" y="2209801"/>
                </a:cubicBezTo>
                <a:lnTo>
                  <a:pt x="3612673" y="2209801"/>
                </a:lnTo>
                <a:cubicBezTo>
                  <a:pt x="2394613" y="2208027"/>
                  <a:pt x="1464264" y="2327414"/>
                  <a:pt x="412690" y="2209801"/>
                </a:cubicBezTo>
                <a:cubicBezTo>
                  <a:pt x="155038" y="2160960"/>
                  <a:pt x="63183" y="2098013"/>
                  <a:pt x="0" y="1841493"/>
                </a:cubicBezTo>
                <a:lnTo>
                  <a:pt x="0" y="1841500"/>
                </a:lnTo>
                <a:cubicBezTo>
                  <a:pt x="20614" y="1716983"/>
                  <a:pt x="-15934" y="1497717"/>
                  <a:pt x="0" y="1289051"/>
                </a:cubicBezTo>
                <a:lnTo>
                  <a:pt x="0" y="1289051"/>
                </a:lnTo>
                <a:cubicBezTo>
                  <a:pt x="18996" y="1001988"/>
                  <a:pt x="78065" y="660203"/>
                  <a:pt x="0" y="368307"/>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custGeom>
                    <a:avLst/>
                    <a:gdLst>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3155" h="2209801" fill="none" extrusionOk="0">
                        <a:moveTo>
                          <a:pt x="0" y="368307"/>
                        </a:moveTo>
                        <a:cubicBezTo>
                          <a:pt x="-19872" y="187551"/>
                          <a:pt x="210615" y="-66303"/>
                          <a:pt x="412690" y="0"/>
                        </a:cubicBezTo>
                        <a:cubicBezTo>
                          <a:pt x="863777" y="116984"/>
                          <a:pt x="2130699" y="-64017"/>
                          <a:pt x="3612673" y="0"/>
                        </a:cubicBezTo>
                        <a:lnTo>
                          <a:pt x="3612673" y="0"/>
                        </a:lnTo>
                        <a:cubicBezTo>
                          <a:pt x="3963874" y="-57620"/>
                          <a:pt x="5004524" y="48346"/>
                          <a:pt x="5160962" y="0"/>
                        </a:cubicBezTo>
                        <a:cubicBezTo>
                          <a:pt x="5360144" y="27994"/>
                          <a:pt x="5527349" y="19844"/>
                          <a:pt x="5780464" y="0"/>
                        </a:cubicBezTo>
                        <a:cubicBezTo>
                          <a:pt x="6038802" y="22205"/>
                          <a:pt x="6155097" y="153786"/>
                          <a:pt x="6193155" y="368307"/>
                        </a:cubicBezTo>
                        <a:cubicBezTo>
                          <a:pt x="6267325" y="831578"/>
                          <a:pt x="6161954" y="1131194"/>
                          <a:pt x="6193155" y="1289051"/>
                        </a:cubicBezTo>
                        <a:cubicBezTo>
                          <a:pt x="6591376" y="1389023"/>
                          <a:pt x="7166672" y="1435839"/>
                          <a:pt x="7321857" y="1439796"/>
                        </a:cubicBezTo>
                        <a:cubicBezTo>
                          <a:pt x="7245960" y="1614306"/>
                          <a:pt x="6540366" y="1741634"/>
                          <a:pt x="6193155" y="1841500"/>
                        </a:cubicBezTo>
                        <a:lnTo>
                          <a:pt x="6193155" y="1841493"/>
                        </a:lnTo>
                        <a:cubicBezTo>
                          <a:pt x="6221133" y="2027208"/>
                          <a:pt x="6047485" y="2232252"/>
                          <a:pt x="5780464" y="2209801"/>
                        </a:cubicBezTo>
                        <a:cubicBezTo>
                          <a:pt x="5527609" y="2175283"/>
                          <a:pt x="5353200" y="2161830"/>
                          <a:pt x="5160962" y="2209801"/>
                        </a:cubicBezTo>
                        <a:cubicBezTo>
                          <a:pt x="4535545" y="2204396"/>
                          <a:pt x="3808473" y="2155006"/>
                          <a:pt x="3612673" y="2209801"/>
                        </a:cubicBezTo>
                        <a:lnTo>
                          <a:pt x="3612673" y="2209801"/>
                        </a:lnTo>
                        <a:cubicBezTo>
                          <a:pt x="2331961" y="2269906"/>
                          <a:pt x="1488674" y="2326970"/>
                          <a:pt x="412690" y="2209801"/>
                        </a:cubicBezTo>
                        <a:cubicBezTo>
                          <a:pt x="163017" y="2186386"/>
                          <a:pt x="45966" y="2070582"/>
                          <a:pt x="0" y="1841493"/>
                        </a:cubicBezTo>
                        <a:lnTo>
                          <a:pt x="0" y="1841500"/>
                        </a:lnTo>
                        <a:cubicBezTo>
                          <a:pt x="11158" y="1751262"/>
                          <a:pt x="-17570" y="1488515"/>
                          <a:pt x="0" y="1289051"/>
                        </a:cubicBezTo>
                        <a:lnTo>
                          <a:pt x="0" y="1289051"/>
                        </a:lnTo>
                        <a:cubicBezTo>
                          <a:pt x="18115" y="1005480"/>
                          <a:pt x="50834" y="650786"/>
                          <a:pt x="0" y="368307"/>
                        </a:cubicBezTo>
                        <a:close/>
                      </a:path>
                      <a:path w="6193155" h="2209801" stroke="0" extrusionOk="0">
                        <a:moveTo>
                          <a:pt x="0" y="368307"/>
                        </a:moveTo>
                        <a:cubicBezTo>
                          <a:pt x="-5485" y="171538"/>
                          <a:pt x="157265" y="31804"/>
                          <a:pt x="412690" y="0"/>
                        </a:cubicBezTo>
                        <a:cubicBezTo>
                          <a:pt x="1471482" y="-17523"/>
                          <a:pt x="2291495" y="58677"/>
                          <a:pt x="3612673" y="0"/>
                        </a:cubicBezTo>
                        <a:lnTo>
                          <a:pt x="3612673" y="0"/>
                        </a:lnTo>
                        <a:cubicBezTo>
                          <a:pt x="4303896" y="77782"/>
                          <a:pt x="4823999" y="91570"/>
                          <a:pt x="5160962" y="0"/>
                        </a:cubicBezTo>
                        <a:cubicBezTo>
                          <a:pt x="5305863" y="-20789"/>
                          <a:pt x="5611543" y="11377"/>
                          <a:pt x="5780464" y="0"/>
                        </a:cubicBezTo>
                        <a:cubicBezTo>
                          <a:pt x="6050779" y="-18483"/>
                          <a:pt x="6150930" y="106317"/>
                          <a:pt x="6193155" y="368307"/>
                        </a:cubicBezTo>
                        <a:cubicBezTo>
                          <a:pt x="6135910" y="702287"/>
                          <a:pt x="6130282" y="941715"/>
                          <a:pt x="6193155" y="1289051"/>
                        </a:cubicBezTo>
                        <a:cubicBezTo>
                          <a:pt x="6749387" y="1355259"/>
                          <a:pt x="7022950" y="1428406"/>
                          <a:pt x="7321857" y="1439796"/>
                        </a:cubicBezTo>
                        <a:cubicBezTo>
                          <a:pt x="6956297" y="1518381"/>
                          <a:pt x="6514440" y="1819833"/>
                          <a:pt x="6193155" y="1841500"/>
                        </a:cubicBezTo>
                        <a:lnTo>
                          <a:pt x="6193155" y="1841493"/>
                        </a:lnTo>
                        <a:cubicBezTo>
                          <a:pt x="6218885" y="2028964"/>
                          <a:pt x="6013802" y="2181220"/>
                          <a:pt x="5780464" y="2209801"/>
                        </a:cubicBezTo>
                        <a:cubicBezTo>
                          <a:pt x="5731255" y="2181509"/>
                          <a:pt x="5426331" y="2190589"/>
                          <a:pt x="5160962" y="2209801"/>
                        </a:cubicBezTo>
                        <a:cubicBezTo>
                          <a:pt x="4430939" y="2247854"/>
                          <a:pt x="4034629" y="2350570"/>
                          <a:pt x="3612673" y="2209801"/>
                        </a:cubicBezTo>
                        <a:lnTo>
                          <a:pt x="3612673" y="2209801"/>
                        </a:lnTo>
                        <a:cubicBezTo>
                          <a:pt x="3158133" y="2351220"/>
                          <a:pt x="2048230" y="2292649"/>
                          <a:pt x="412690" y="2209801"/>
                        </a:cubicBezTo>
                        <a:cubicBezTo>
                          <a:pt x="204258" y="2166432"/>
                          <a:pt x="9023" y="2053125"/>
                          <a:pt x="0" y="1841493"/>
                        </a:cubicBezTo>
                        <a:lnTo>
                          <a:pt x="0" y="1841500"/>
                        </a:lnTo>
                        <a:cubicBezTo>
                          <a:pt x="38564" y="1593845"/>
                          <a:pt x="-27440" y="1454565"/>
                          <a:pt x="0" y="1289051"/>
                        </a:cubicBezTo>
                        <a:lnTo>
                          <a:pt x="0" y="1289051"/>
                        </a:lnTo>
                        <a:cubicBezTo>
                          <a:pt x="-20634" y="952770"/>
                          <a:pt x="-30405" y="466989"/>
                          <a:pt x="0" y="368307"/>
                        </a:cubicBezTo>
                        <a:close/>
                      </a:path>
                      <a:path w="6193155" h="2209801" fill="none" stroke="0" extrusionOk="0">
                        <a:moveTo>
                          <a:pt x="0" y="368307"/>
                        </a:moveTo>
                        <a:cubicBezTo>
                          <a:pt x="1613" y="138816"/>
                          <a:pt x="191049" y="-23725"/>
                          <a:pt x="412690" y="0"/>
                        </a:cubicBezTo>
                        <a:cubicBezTo>
                          <a:pt x="682355" y="80964"/>
                          <a:pt x="2135133" y="-235558"/>
                          <a:pt x="3612673" y="0"/>
                        </a:cubicBezTo>
                        <a:lnTo>
                          <a:pt x="3612673" y="0"/>
                        </a:lnTo>
                        <a:cubicBezTo>
                          <a:pt x="3997295" y="-35484"/>
                          <a:pt x="5011494" y="39133"/>
                          <a:pt x="5160962" y="0"/>
                        </a:cubicBezTo>
                        <a:cubicBezTo>
                          <a:pt x="5382612" y="43005"/>
                          <a:pt x="5486654" y="-4834"/>
                          <a:pt x="5780464" y="0"/>
                        </a:cubicBezTo>
                        <a:cubicBezTo>
                          <a:pt x="6057596" y="16048"/>
                          <a:pt x="6138836" y="127428"/>
                          <a:pt x="6193155" y="368307"/>
                        </a:cubicBezTo>
                        <a:cubicBezTo>
                          <a:pt x="6277118" y="805705"/>
                          <a:pt x="6124654" y="1116956"/>
                          <a:pt x="6193155" y="1289051"/>
                        </a:cubicBezTo>
                        <a:cubicBezTo>
                          <a:pt x="6560541" y="1376181"/>
                          <a:pt x="7156191" y="1484302"/>
                          <a:pt x="7321857" y="1439796"/>
                        </a:cubicBezTo>
                        <a:cubicBezTo>
                          <a:pt x="7245216" y="1509560"/>
                          <a:pt x="6536734" y="1724834"/>
                          <a:pt x="6193155" y="1841500"/>
                        </a:cubicBezTo>
                        <a:lnTo>
                          <a:pt x="6193155" y="1841493"/>
                        </a:lnTo>
                        <a:cubicBezTo>
                          <a:pt x="6211854" y="2033620"/>
                          <a:pt x="6033150" y="2215649"/>
                          <a:pt x="5780464" y="2209801"/>
                        </a:cubicBezTo>
                        <a:cubicBezTo>
                          <a:pt x="5524946" y="2167588"/>
                          <a:pt x="5323597" y="2151291"/>
                          <a:pt x="5160962" y="2209801"/>
                        </a:cubicBezTo>
                        <a:cubicBezTo>
                          <a:pt x="4502566" y="2201680"/>
                          <a:pt x="3847664" y="2146439"/>
                          <a:pt x="3612673" y="2209801"/>
                        </a:cubicBezTo>
                        <a:lnTo>
                          <a:pt x="3612673" y="2209801"/>
                        </a:lnTo>
                        <a:cubicBezTo>
                          <a:pt x="2317273" y="2083013"/>
                          <a:pt x="1292199" y="2335768"/>
                          <a:pt x="412690" y="2209801"/>
                        </a:cubicBezTo>
                        <a:cubicBezTo>
                          <a:pt x="163892" y="2180930"/>
                          <a:pt x="51056" y="2092307"/>
                          <a:pt x="0" y="1841493"/>
                        </a:cubicBezTo>
                        <a:lnTo>
                          <a:pt x="0" y="1841500"/>
                        </a:lnTo>
                        <a:cubicBezTo>
                          <a:pt x="1591" y="1754279"/>
                          <a:pt x="-8420" y="1484603"/>
                          <a:pt x="0" y="1289051"/>
                        </a:cubicBezTo>
                        <a:lnTo>
                          <a:pt x="0" y="1289051"/>
                        </a:lnTo>
                        <a:cubicBezTo>
                          <a:pt x="30756" y="915828"/>
                          <a:pt x="61361" y="669297"/>
                          <a:pt x="0" y="368307"/>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có từ nào</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vi-VN"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798412507"/>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Loko" panose="02040603050506020204" pitchFamily="18" charset="0"/>
            </a:endParaRPr>
          </a:p>
        </p:txBody>
      </p:sp>
      <p:pic>
        <p:nvPicPr>
          <p:cNvPr id="6" name="Picture 5">
            <a:extLst>
              <a:ext uri="{FF2B5EF4-FFF2-40B4-BE49-F238E27FC236}">
                <a16:creationId xmlns:a16="http://schemas.microsoft.com/office/drawing/2014/main" id="{968C15B6-E6F3-8F66-BD3D-CBF408622B6E}"/>
              </a:ext>
            </a:extLst>
          </p:cNvPr>
          <p:cNvPicPr>
            <a:picLocks noChangeAspect="1"/>
          </p:cNvPicPr>
          <p:nvPr/>
        </p:nvPicPr>
        <p:blipFill>
          <a:blip r:embed="rId2"/>
          <a:stretch>
            <a:fillRect/>
          </a:stretch>
        </p:blipFill>
        <p:spPr>
          <a:xfrm>
            <a:off x="0" y="0"/>
            <a:ext cx="6066692" cy="6953250"/>
          </a:xfrm>
          <a:prstGeom prst="rect">
            <a:avLst/>
          </a:prstGeom>
        </p:spPr>
      </p:pic>
      <p:pic>
        <p:nvPicPr>
          <p:cNvPr id="43" name="Picture 42">
            <a:extLst>
              <a:ext uri="{FF2B5EF4-FFF2-40B4-BE49-F238E27FC236}">
                <a16:creationId xmlns:a16="http://schemas.microsoft.com/office/drawing/2014/main" id="{5822886B-EFC1-5127-E767-B524F93E2A30}"/>
              </a:ext>
            </a:extLst>
          </p:cNvPr>
          <p:cNvPicPr>
            <a:picLocks noChangeAspect="1"/>
          </p:cNvPicPr>
          <p:nvPr/>
        </p:nvPicPr>
        <p:blipFill>
          <a:blip r:embed="rId3"/>
          <a:stretch>
            <a:fillRect/>
          </a:stretch>
        </p:blipFill>
        <p:spPr>
          <a:xfrm>
            <a:off x="5404173" y="889895"/>
            <a:ext cx="7193903" cy="2792210"/>
          </a:xfrm>
          <a:prstGeom prst="rect">
            <a:avLst/>
          </a:prstGeom>
        </p:spPr>
      </p:pic>
    </p:spTree>
    <p:extLst>
      <p:ext uri="{BB962C8B-B14F-4D97-AF65-F5344CB8AC3E}">
        <p14:creationId xmlns:p14="http://schemas.microsoft.com/office/powerpoint/2010/main" val="226857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83F9D-D58C-4F78-97F3-A98DBF3F9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191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6C5F4E-B98F-489F-B82E-A90897668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770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2438-D578-4E80-84CF-0E25BBF3B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923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34853" y="1123615"/>
            <a:ext cx="6137812" cy="3008813"/>
            <a:chOff x="2975205" y="1283787"/>
            <a:chExt cx="5432196" cy="3008813"/>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568302"/>
            </a:xfrm>
            <a:custGeom>
              <a:avLst/>
              <a:gdLst>
                <a:gd name="connsiteX0" fmla="*/ 0 w 5432196"/>
                <a:gd name="connsiteY0" fmla="*/ 518078 h 2568302"/>
                <a:gd name="connsiteX1" fmla="*/ 458518 w 5432196"/>
                <a:gd name="connsiteY1" fmla="*/ 0 h 2568302"/>
                <a:gd name="connsiteX2" fmla="*/ 1068065 w 5432196"/>
                <a:gd name="connsiteY2" fmla="*/ 0 h 2568302"/>
                <a:gd name="connsiteX3" fmla="*/ 1677611 w 5432196"/>
                <a:gd name="connsiteY3" fmla="*/ 0 h 2568302"/>
                <a:gd name="connsiteX4" fmla="*/ 2106551 w 5432196"/>
                <a:gd name="connsiteY4" fmla="*/ 0 h 2568302"/>
                <a:gd name="connsiteX5" fmla="*/ 2580642 w 5432196"/>
                <a:gd name="connsiteY5" fmla="*/ 0 h 2568302"/>
                <a:gd name="connsiteX6" fmla="*/ 3235340 w 5432196"/>
                <a:gd name="connsiteY6" fmla="*/ 0 h 2568302"/>
                <a:gd name="connsiteX7" fmla="*/ 3664281 w 5432196"/>
                <a:gd name="connsiteY7" fmla="*/ 0 h 2568302"/>
                <a:gd name="connsiteX8" fmla="*/ 4093221 w 5432196"/>
                <a:gd name="connsiteY8" fmla="*/ 0 h 2568302"/>
                <a:gd name="connsiteX9" fmla="*/ 4973677 w 5432196"/>
                <a:gd name="connsiteY9" fmla="*/ 0 h 2568302"/>
                <a:gd name="connsiteX10" fmla="*/ 5432196 w 5432196"/>
                <a:gd name="connsiteY10" fmla="*/ 518078 h 2568302"/>
                <a:gd name="connsiteX11" fmla="*/ 5432196 w 5432196"/>
                <a:gd name="connsiteY11" fmla="*/ 982829 h 2568302"/>
                <a:gd name="connsiteX12" fmla="*/ 5432196 w 5432196"/>
                <a:gd name="connsiteY12" fmla="*/ 1524187 h 2568302"/>
                <a:gd name="connsiteX13" fmla="*/ 5432196 w 5432196"/>
                <a:gd name="connsiteY13" fmla="*/ 2050224 h 2568302"/>
                <a:gd name="connsiteX14" fmla="*/ 4973677 w 5432196"/>
                <a:gd name="connsiteY14" fmla="*/ 2568302 h 2568302"/>
                <a:gd name="connsiteX15" fmla="*/ 4499585 w 5432196"/>
                <a:gd name="connsiteY15" fmla="*/ 2568302 h 2568302"/>
                <a:gd name="connsiteX16" fmla="*/ 3980342 w 5432196"/>
                <a:gd name="connsiteY16" fmla="*/ 2568302 h 2568302"/>
                <a:gd name="connsiteX17" fmla="*/ 3461098 w 5432196"/>
                <a:gd name="connsiteY17" fmla="*/ 2568302 h 2568302"/>
                <a:gd name="connsiteX18" fmla="*/ 3032159 w 5432196"/>
                <a:gd name="connsiteY18" fmla="*/ 2568302 h 2568302"/>
                <a:gd name="connsiteX19" fmla="*/ 2512915 w 5432196"/>
                <a:gd name="connsiteY19" fmla="*/ 2568302 h 2568302"/>
                <a:gd name="connsiteX20" fmla="*/ 2038824 w 5432196"/>
                <a:gd name="connsiteY20" fmla="*/ 2568302 h 2568302"/>
                <a:gd name="connsiteX21" fmla="*/ 1609883 w 5432196"/>
                <a:gd name="connsiteY21" fmla="*/ 2568302 h 2568302"/>
                <a:gd name="connsiteX22" fmla="*/ 955185 w 5432196"/>
                <a:gd name="connsiteY22" fmla="*/ 2568302 h 2568302"/>
                <a:gd name="connsiteX23" fmla="*/ 458518 w 5432196"/>
                <a:gd name="connsiteY23" fmla="*/ 2568302 h 2568302"/>
                <a:gd name="connsiteX24" fmla="*/ 0 w 5432196"/>
                <a:gd name="connsiteY24" fmla="*/ 2050224 h 2568302"/>
                <a:gd name="connsiteX25" fmla="*/ 0 w 5432196"/>
                <a:gd name="connsiteY25" fmla="*/ 1539509 h 2568302"/>
                <a:gd name="connsiteX26" fmla="*/ 0 w 5432196"/>
                <a:gd name="connsiteY26" fmla="*/ 1044115 h 2568302"/>
                <a:gd name="connsiteX27" fmla="*/ 0 w 5432196"/>
                <a:gd name="connsiteY27" fmla="*/ 518078 h 2568302"/>
                <a:gd name="connsiteX0" fmla="*/ 0 w 5432196"/>
                <a:gd name="connsiteY0" fmla="*/ 518078 h 2568302"/>
                <a:gd name="connsiteX1" fmla="*/ 458518 w 5432196"/>
                <a:gd name="connsiteY1" fmla="*/ 0 h 2568302"/>
                <a:gd name="connsiteX2" fmla="*/ 1068065 w 5432196"/>
                <a:gd name="connsiteY2" fmla="*/ 0 h 2568302"/>
                <a:gd name="connsiteX3" fmla="*/ 1542156 w 5432196"/>
                <a:gd name="connsiteY3" fmla="*/ 0 h 2568302"/>
                <a:gd name="connsiteX4" fmla="*/ 2016248 w 5432196"/>
                <a:gd name="connsiteY4" fmla="*/ 0 h 2568302"/>
                <a:gd name="connsiteX5" fmla="*/ 2625794 w 5432196"/>
                <a:gd name="connsiteY5" fmla="*/ 0 h 2568302"/>
                <a:gd name="connsiteX6" fmla="*/ 3145037 w 5432196"/>
                <a:gd name="connsiteY6" fmla="*/ 0 h 2568302"/>
                <a:gd name="connsiteX7" fmla="*/ 3799735 w 5432196"/>
                <a:gd name="connsiteY7" fmla="*/ 0 h 2568302"/>
                <a:gd name="connsiteX8" fmla="*/ 4454434 w 5432196"/>
                <a:gd name="connsiteY8" fmla="*/ 0 h 2568302"/>
                <a:gd name="connsiteX9" fmla="*/ 4973677 w 5432196"/>
                <a:gd name="connsiteY9" fmla="*/ 0 h 2568302"/>
                <a:gd name="connsiteX10" fmla="*/ 5432196 w 5432196"/>
                <a:gd name="connsiteY10" fmla="*/ 518078 h 2568302"/>
                <a:gd name="connsiteX11" fmla="*/ 5432196 w 5432196"/>
                <a:gd name="connsiteY11" fmla="*/ 1028793 h 2568302"/>
                <a:gd name="connsiteX12" fmla="*/ 5432196 w 5432196"/>
                <a:gd name="connsiteY12" fmla="*/ 1539509 h 2568302"/>
                <a:gd name="connsiteX13" fmla="*/ 5432196 w 5432196"/>
                <a:gd name="connsiteY13" fmla="*/ 2050224 h 2568302"/>
                <a:gd name="connsiteX14" fmla="*/ 4973677 w 5432196"/>
                <a:gd name="connsiteY14" fmla="*/ 2568302 h 2568302"/>
                <a:gd name="connsiteX15" fmla="*/ 4364130 w 5432196"/>
                <a:gd name="connsiteY15" fmla="*/ 2568302 h 2568302"/>
                <a:gd name="connsiteX16" fmla="*/ 3844887 w 5432196"/>
                <a:gd name="connsiteY16" fmla="*/ 2568302 h 2568302"/>
                <a:gd name="connsiteX17" fmla="*/ 3325644 w 5432196"/>
                <a:gd name="connsiteY17" fmla="*/ 2568302 h 2568302"/>
                <a:gd name="connsiteX18" fmla="*/ 2670946 w 5432196"/>
                <a:gd name="connsiteY18" fmla="*/ 2568302 h 2568302"/>
                <a:gd name="connsiteX19" fmla="*/ 2061400 w 5432196"/>
                <a:gd name="connsiteY19" fmla="*/ 2568302 h 2568302"/>
                <a:gd name="connsiteX20" fmla="*/ 1542156 w 5432196"/>
                <a:gd name="connsiteY20" fmla="*/ 2568302 h 2568302"/>
                <a:gd name="connsiteX21" fmla="*/ 1068065 w 5432196"/>
                <a:gd name="connsiteY21" fmla="*/ 2568302 h 2568302"/>
                <a:gd name="connsiteX22" fmla="*/ 458518 w 5432196"/>
                <a:gd name="connsiteY22" fmla="*/ 2568302 h 2568302"/>
                <a:gd name="connsiteX23" fmla="*/ 0 w 5432196"/>
                <a:gd name="connsiteY23" fmla="*/ 2050224 h 2568302"/>
                <a:gd name="connsiteX24" fmla="*/ 0 w 5432196"/>
                <a:gd name="connsiteY24" fmla="*/ 1508866 h 2568302"/>
                <a:gd name="connsiteX25" fmla="*/ 0 w 5432196"/>
                <a:gd name="connsiteY25" fmla="*/ 967507 h 2568302"/>
                <a:gd name="connsiteX26" fmla="*/ 0 w 5432196"/>
                <a:gd name="connsiteY26"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568302" fill="none" extrusionOk="0">
                  <a:moveTo>
                    <a:pt x="0" y="518078"/>
                  </a:moveTo>
                  <a:cubicBezTo>
                    <a:pt x="-22584" y="225809"/>
                    <a:pt x="221634" y="61001"/>
                    <a:pt x="458518" y="0"/>
                  </a:cubicBezTo>
                  <a:cubicBezTo>
                    <a:pt x="766550" y="6859"/>
                    <a:pt x="881317" y="-5449"/>
                    <a:pt x="1068065" y="0"/>
                  </a:cubicBezTo>
                  <a:cubicBezTo>
                    <a:pt x="1248010" y="38261"/>
                    <a:pt x="1572292" y="48028"/>
                    <a:pt x="1677611" y="0"/>
                  </a:cubicBezTo>
                  <a:cubicBezTo>
                    <a:pt x="1785106" y="-19193"/>
                    <a:pt x="1971102" y="-2292"/>
                    <a:pt x="2106551" y="0"/>
                  </a:cubicBezTo>
                  <a:cubicBezTo>
                    <a:pt x="2224551" y="-18094"/>
                    <a:pt x="2381225" y="3980"/>
                    <a:pt x="2580642" y="0"/>
                  </a:cubicBezTo>
                  <a:cubicBezTo>
                    <a:pt x="2776195" y="-23766"/>
                    <a:pt x="2957695" y="-7172"/>
                    <a:pt x="3235340" y="0"/>
                  </a:cubicBezTo>
                  <a:cubicBezTo>
                    <a:pt x="3505630" y="29852"/>
                    <a:pt x="3475236" y="7561"/>
                    <a:pt x="3664281" y="0"/>
                  </a:cubicBezTo>
                  <a:cubicBezTo>
                    <a:pt x="3846305" y="-11449"/>
                    <a:pt x="3993129" y="-34896"/>
                    <a:pt x="4093221" y="0"/>
                  </a:cubicBezTo>
                  <a:cubicBezTo>
                    <a:pt x="4149834" y="46175"/>
                    <a:pt x="4678240" y="-22704"/>
                    <a:pt x="4973677" y="0"/>
                  </a:cubicBezTo>
                  <a:cubicBezTo>
                    <a:pt x="5178445" y="14102"/>
                    <a:pt x="5466967" y="221538"/>
                    <a:pt x="5432196" y="518078"/>
                  </a:cubicBezTo>
                  <a:cubicBezTo>
                    <a:pt x="5430651" y="745802"/>
                    <a:pt x="5446777" y="868822"/>
                    <a:pt x="5432196" y="982829"/>
                  </a:cubicBezTo>
                  <a:cubicBezTo>
                    <a:pt x="5419703" y="1082106"/>
                    <a:pt x="5392064" y="1297097"/>
                    <a:pt x="5432196" y="1524187"/>
                  </a:cubicBezTo>
                  <a:cubicBezTo>
                    <a:pt x="5423821" y="1749199"/>
                    <a:pt x="5424538" y="1838519"/>
                    <a:pt x="5432196" y="2050224"/>
                  </a:cubicBezTo>
                  <a:cubicBezTo>
                    <a:pt x="5457584" y="2391080"/>
                    <a:pt x="5200442" y="2630714"/>
                    <a:pt x="4973677" y="2568302"/>
                  </a:cubicBezTo>
                  <a:cubicBezTo>
                    <a:pt x="4893407" y="2615765"/>
                    <a:pt x="4630926" y="2575912"/>
                    <a:pt x="4499585" y="2568302"/>
                  </a:cubicBezTo>
                  <a:cubicBezTo>
                    <a:pt x="4345455" y="2506167"/>
                    <a:pt x="4211529" y="2552200"/>
                    <a:pt x="3980342" y="2568302"/>
                  </a:cubicBezTo>
                  <a:cubicBezTo>
                    <a:pt x="3759344" y="2572306"/>
                    <a:pt x="3611070" y="2591266"/>
                    <a:pt x="3461098" y="2568302"/>
                  </a:cubicBezTo>
                  <a:cubicBezTo>
                    <a:pt x="3319531" y="2539792"/>
                    <a:pt x="3252770" y="2546877"/>
                    <a:pt x="3032159" y="2568302"/>
                  </a:cubicBezTo>
                  <a:cubicBezTo>
                    <a:pt x="2833853" y="2604176"/>
                    <a:pt x="2630767" y="2589621"/>
                    <a:pt x="2512915" y="2568302"/>
                  </a:cubicBezTo>
                  <a:cubicBezTo>
                    <a:pt x="2386223" y="2545692"/>
                    <a:pt x="2243951" y="2604201"/>
                    <a:pt x="2038824" y="2568302"/>
                  </a:cubicBezTo>
                  <a:cubicBezTo>
                    <a:pt x="1831798" y="2561439"/>
                    <a:pt x="1804694" y="2554109"/>
                    <a:pt x="1609883" y="2568302"/>
                  </a:cubicBezTo>
                  <a:cubicBezTo>
                    <a:pt x="1418593" y="2582946"/>
                    <a:pt x="1209495" y="2522527"/>
                    <a:pt x="955185" y="2568302"/>
                  </a:cubicBezTo>
                  <a:cubicBezTo>
                    <a:pt x="702741" y="2575319"/>
                    <a:pt x="606769" y="2546005"/>
                    <a:pt x="458518" y="2568302"/>
                  </a:cubicBezTo>
                  <a:cubicBezTo>
                    <a:pt x="184336" y="2492567"/>
                    <a:pt x="86968" y="2290512"/>
                    <a:pt x="0" y="2050224"/>
                  </a:cubicBezTo>
                  <a:cubicBezTo>
                    <a:pt x="17936" y="1919439"/>
                    <a:pt x="40529" y="1680021"/>
                    <a:pt x="0" y="1539509"/>
                  </a:cubicBezTo>
                  <a:cubicBezTo>
                    <a:pt x="-51567" y="1398292"/>
                    <a:pt x="-14411" y="1176232"/>
                    <a:pt x="0" y="1044115"/>
                  </a:cubicBezTo>
                  <a:cubicBezTo>
                    <a:pt x="-7156" y="950245"/>
                    <a:pt x="-46941" y="687078"/>
                    <a:pt x="0" y="518078"/>
                  </a:cubicBezTo>
                  <a:close/>
                </a:path>
                <a:path w="5432196" h="2568302" stroke="0" extrusionOk="0">
                  <a:moveTo>
                    <a:pt x="0" y="518078"/>
                  </a:moveTo>
                  <a:cubicBezTo>
                    <a:pt x="38369" y="290542"/>
                    <a:pt x="228407" y="48918"/>
                    <a:pt x="458518" y="0"/>
                  </a:cubicBezTo>
                  <a:cubicBezTo>
                    <a:pt x="646147" y="24875"/>
                    <a:pt x="765552" y="9083"/>
                    <a:pt x="1068065" y="0"/>
                  </a:cubicBezTo>
                  <a:cubicBezTo>
                    <a:pt x="1368783" y="14060"/>
                    <a:pt x="1352421" y="14652"/>
                    <a:pt x="1542156" y="0"/>
                  </a:cubicBezTo>
                  <a:cubicBezTo>
                    <a:pt x="1727898" y="-17499"/>
                    <a:pt x="1847248" y="11379"/>
                    <a:pt x="2016248" y="0"/>
                  </a:cubicBezTo>
                  <a:cubicBezTo>
                    <a:pt x="2204506" y="-47422"/>
                    <a:pt x="2499262" y="10739"/>
                    <a:pt x="2625794" y="0"/>
                  </a:cubicBezTo>
                  <a:cubicBezTo>
                    <a:pt x="2766346" y="17274"/>
                    <a:pt x="2927750" y="-24620"/>
                    <a:pt x="3145037" y="0"/>
                  </a:cubicBezTo>
                  <a:cubicBezTo>
                    <a:pt x="3354033" y="-23589"/>
                    <a:pt x="3451294" y="13768"/>
                    <a:pt x="3799735" y="0"/>
                  </a:cubicBezTo>
                  <a:cubicBezTo>
                    <a:pt x="4132551" y="-8929"/>
                    <a:pt x="4274287" y="-12517"/>
                    <a:pt x="4454434" y="0"/>
                  </a:cubicBezTo>
                  <a:cubicBezTo>
                    <a:pt x="4619986" y="13385"/>
                    <a:pt x="4855217" y="35398"/>
                    <a:pt x="4973677" y="0"/>
                  </a:cubicBezTo>
                  <a:cubicBezTo>
                    <a:pt x="5230634" y="-65009"/>
                    <a:pt x="5428996" y="177590"/>
                    <a:pt x="5432196" y="518078"/>
                  </a:cubicBezTo>
                  <a:cubicBezTo>
                    <a:pt x="5412964" y="671433"/>
                    <a:pt x="5444560" y="910388"/>
                    <a:pt x="5432196" y="1028793"/>
                  </a:cubicBezTo>
                  <a:cubicBezTo>
                    <a:pt x="5432541" y="1140227"/>
                    <a:pt x="5464575" y="1291954"/>
                    <a:pt x="5432196" y="1539509"/>
                  </a:cubicBezTo>
                  <a:cubicBezTo>
                    <a:pt x="5431969" y="1785133"/>
                    <a:pt x="5417391" y="1863939"/>
                    <a:pt x="5432196" y="2050224"/>
                  </a:cubicBezTo>
                  <a:cubicBezTo>
                    <a:pt x="5485273" y="2358913"/>
                    <a:pt x="5238689" y="2607558"/>
                    <a:pt x="4973677" y="2568302"/>
                  </a:cubicBezTo>
                  <a:cubicBezTo>
                    <a:pt x="4754069" y="2531474"/>
                    <a:pt x="4640267" y="2558904"/>
                    <a:pt x="4364130" y="2568302"/>
                  </a:cubicBezTo>
                  <a:cubicBezTo>
                    <a:pt x="4072631" y="2584297"/>
                    <a:pt x="4047499" y="2577611"/>
                    <a:pt x="3844887" y="2568302"/>
                  </a:cubicBezTo>
                  <a:cubicBezTo>
                    <a:pt x="3631470" y="2591464"/>
                    <a:pt x="3510950" y="2598557"/>
                    <a:pt x="3325644" y="2568302"/>
                  </a:cubicBezTo>
                  <a:cubicBezTo>
                    <a:pt x="3167139" y="2541115"/>
                    <a:pt x="2998822" y="2624003"/>
                    <a:pt x="2670946" y="2568302"/>
                  </a:cubicBezTo>
                  <a:cubicBezTo>
                    <a:pt x="2351964" y="2522364"/>
                    <a:pt x="2273594" y="2570398"/>
                    <a:pt x="2061400" y="2568302"/>
                  </a:cubicBezTo>
                  <a:cubicBezTo>
                    <a:pt x="1875216" y="2561712"/>
                    <a:pt x="1668137" y="2544103"/>
                    <a:pt x="1542156" y="2568302"/>
                  </a:cubicBezTo>
                  <a:cubicBezTo>
                    <a:pt x="1405692" y="2566421"/>
                    <a:pt x="1177343" y="2548509"/>
                    <a:pt x="1068065" y="2568302"/>
                  </a:cubicBezTo>
                  <a:cubicBezTo>
                    <a:pt x="961254" y="2588942"/>
                    <a:pt x="701744" y="2590949"/>
                    <a:pt x="458518" y="2568302"/>
                  </a:cubicBezTo>
                  <a:cubicBezTo>
                    <a:pt x="280624" y="2544714"/>
                    <a:pt x="225" y="2335643"/>
                    <a:pt x="0" y="2050224"/>
                  </a:cubicBezTo>
                  <a:cubicBezTo>
                    <a:pt x="-1302" y="1818192"/>
                    <a:pt x="12702" y="1686836"/>
                    <a:pt x="0" y="1508866"/>
                  </a:cubicBezTo>
                  <a:cubicBezTo>
                    <a:pt x="-8789" y="1310025"/>
                    <a:pt x="-24626" y="1092492"/>
                    <a:pt x="0" y="967507"/>
                  </a:cubicBezTo>
                  <a:cubicBezTo>
                    <a:pt x="15420" y="853515"/>
                    <a:pt x="-8622" y="681808"/>
                    <a:pt x="0" y="518078"/>
                  </a:cubicBezTo>
                  <a:close/>
                </a:path>
                <a:path w="5432196" h="2568302" fill="none" stroke="0" extrusionOk="0">
                  <a:moveTo>
                    <a:pt x="0" y="518078"/>
                  </a:moveTo>
                  <a:cubicBezTo>
                    <a:pt x="-13011" y="236373"/>
                    <a:pt x="231848" y="67104"/>
                    <a:pt x="458518" y="0"/>
                  </a:cubicBezTo>
                  <a:cubicBezTo>
                    <a:pt x="730853" y="13704"/>
                    <a:pt x="888979" y="-21983"/>
                    <a:pt x="1068065" y="0"/>
                  </a:cubicBezTo>
                  <a:cubicBezTo>
                    <a:pt x="1259584" y="15766"/>
                    <a:pt x="1527582" y="37336"/>
                    <a:pt x="1677611" y="0"/>
                  </a:cubicBezTo>
                  <a:cubicBezTo>
                    <a:pt x="1795196" y="-28661"/>
                    <a:pt x="1981006" y="-2943"/>
                    <a:pt x="2106551" y="0"/>
                  </a:cubicBezTo>
                  <a:cubicBezTo>
                    <a:pt x="2251348" y="-9964"/>
                    <a:pt x="2387793" y="-10032"/>
                    <a:pt x="2580642" y="0"/>
                  </a:cubicBezTo>
                  <a:cubicBezTo>
                    <a:pt x="2778317" y="-33972"/>
                    <a:pt x="2963915" y="-24492"/>
                    <a:pt x="3235340" y="0"/>
                  </a:cubicBezTo>
                  <a:cubicBezTo>
                    <a:pt x="3506439" y="20296"/>
                    <a:pt x="3480858" y="9733"/>
                    <a:pt x="3664281" y="0"/>
                  </a:cubicBezTo>
                  <a:cubicBezTo>
                    <a:pt x="3828949" y="-5935"/>
                    <a:pt x="3990400" y="-22970"/>
                    <a:pt x="4093221" y="0"/>
                  </a:cubicBezTo>
                  <a:cubicBezTo>
                    <a:pt x="4145874" y="17842"/>
                    <a:pt x="4720035" y="-58075"/>
                    <a:pt x="4973677" y="0"/>
                  </a:cubicBezTo>
                  <a:cubicBezTo>
                    <a:pt x="5218953" y="-56736"/>
                    <a:pt x="5468494" y="230940"/>
                    <a:pt x="5432196" y="518078"/>
                  </a:cubicBezTo>
                  <a:cubicBezTo>
                    <a:pt x="5423586" y="734578"/>
                    <a:pt x="5440572" y="850043"/>
                    <a:pt x="5432196" y="982829"/>
                  </a:cubicBezTo>
                  <a:cubicBezTo>
                    <a:pt x="5401294" y="1044195"/>
                    <a:pt x="5421563" y="1335078"/>
                    <a:pt x="5432196" y="1524187"/>
                  </a:cubicBezTo>
                  <a:cubicBezTo>
                    <a:pt x="5454379" y="1738276"/>
                    <a:pt x="5414113" y="1853953"/>
                    <a:pt x="5432196" y="2050224"/>
                  </a:cubicBezTo>
                  <a:cubicBezTo>
                    <a:pt x="5457318" y="2355840"/>
                    <a:pt x="5225951" y="2568214"/>
                    <a:pt x="4973677" y="2568302"/>
                  </a:cubicBezTo>
                  <a:cubicBezTo>
                    <a:pt x="4885709" y="2604694"/>
                    <a:pt x="4629789" y="2584720"/>
                    <a:pt x="4499585" y="2568302"/>
                  </a:cubicBezTo>
                  <a:cubicBezTo>
                    <a:pt x="4343376" y="2560349"/>
                    <a:pt x="4173980" y="2557660"/>
                    <a:pt x="3980342" y="2568302"/>
                  </a:cubicBezTo>
                  <a:cubicBezTo>
                    <a:pt x="3781194" y="2583290"/>
                    <a:pt x="3632896" y="2578539"/>
                    <a:pt x="3461098" y="2568302"/>
                  </a:cubicBezTo>
                  <a:cubicBezTo>
                    <a:pt x="3328888" y="2559531"/>
                    <a:pt x="3253607" y="2554177"/>
                    <a:pt x="3032159" y="2568302"/>
                  </a:cubicBezTo>
                  <a:cubicBezTo>
                    <a:pt x="2826166" y="2591465"/>
                    <a:pt x="2618039" y="2568677"/>
                    <a:pt x="2512915" y="2568302"/>
                  </a:cubicBezTo>
                  <a:cubicBezTo>
                    <a:pt x="2380430" y="2563223"/>
                    <a:pt x="2252154" y="2581619"/>
                    <a:pt x="2038824" y="2568302"/>
                  </a:cubicBezTo>
                  <a:cubicBezTo>
                    <a:pt x="1828131" y="2562429"/>
                    <a:pt x="1807574" y="2548682"/>
                    <a:pt x="1609883" y="2568302"/>
                  </a:cubicBezTo>
                  <a:cubicBezTo>
                    <a:pt x="1411825" y="2579250"/>
                    <a:pt x="1239589" y="2578065"/>
                    <a:pt x="955185" y="2568302"/>
                  </a:cubicBezTo>
                  <a:cubicBezTo>
                    <a:pt x="677749" y="2598809"/>
                    <a:pt x="616450" y="2550203"/>
                    <a:pt x="458518" y="2568302"/>
                  </a:cubicBezTo>
                  <a:cubicBezTo>
                    <a:pt x="200886" y="2568764"/>
                    <a:pt x="50412" y="2321458"/>
                    <a:pt x="0" y="2050224"/>
                  </a:cubicBezTo>
                  <a:cubicBezTo>
                    <a:pt x="18938" y="1921292"/>
                    <a:pt x="4756" y="1652696"/>
                    <a:pt x="0" y="1539509"/>
                  </a:cubicBezTo>
                  <a:cubicBezTo>
                    <a:pt x="-142" y="1402383"/>
                    <a:pt x="12736" y="1199967"/>
                    <a:pt x="0" y="1044115"/>
                  </a:cubicBezTo>
                  <a:cubicBezTo>
                    <a:pt x="25476" y="890610"/>
                    <a:pt x="-5543" y="707490"/>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75433" y="2052486"/>
              <a:ext cx="609091" cy="609091"/>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075433" y="2703903"/>
              <a:ext cx="609091" cy="609091"/>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5433" y="3393938"/>
              <a:ext cx="609091" cy="609091"/>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833880" y="487808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277206" y="487808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390554" y="487808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7849786" y="5440220"/>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293112" y="5440220"/>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406460" y="5440220"/>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61335" y="6081327"/>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04661" y="6081327"/>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18009" y="6081327"/>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7670358" y="4942047"/>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113684" y="4942047"/>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227032" y="4942047"/>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7785251" y="5505782"/>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228576" y="5505782"/>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341925" y="5505782"/>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513999" y="61198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9957325" y="61198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070674" y="61198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pic>
        <p:nvPicPr>
          <p:cNvPr id="3" name="Picture 2">
            <a:extLst>
              <a:ext uri="{FF2B5EF4-FFF2-40B4-BE49-F238E27FC236}">
                <a16:creationId xmlns:a16="http://schemas.microsoft.com/office/drawing/2014/main" id="{ABEFD935-9487-DFA2-347A-7E157B613574}"/>
              </a:ext>
            </a:extLst>
          </p:cNvPr>
          <p:cNvPicPr>
            <a:picLocks noChangeAspect="1"/>
          </p:cNvPicPr>
          <p:nvPr/>
        </p:nvPicPr>
        <p:blipFill>
          <a:blip r:embed="rId5"/>
          <a:stretch>
            <a:fillRect/>
          </a:stretch>
        </p:blipFill>
        <p:spPr>
          <a:xfrm>
            <a:off x="1553312" y="971871"/>
            <a:ext cx="9352075" cy="1390008"/>
          </a:xfrm>
          <a:prstGeom prst="rect">
            <a:avLst/>
          </a:prstGeom>
        </p:spPr>
      </p:pic>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CC27F1-CB41-C0FA-79FF-50A6FEA747C3}"/>
              </a:ext>
            </a:extLst>
          </p:cNvPr>
          <p:cNvGrpSpPr/>
          <p:nvPr/>
        </p:nvGrpSpPr>
        <p:grpSpPr>
          <a:xfrm>
            <a:off x="1645684" y="128337"/>
            <a:ext cx="8534636" cy="1034679"/>
            <a:chOff x="2941084" y="273579"/>
            <a:chExt cx="6309828" cy="1034679"/>
          </a:xfrm>
        </p:grpSpPr>
        <p:sp>
          <p:nvSpPr>
            <p:cNvPr id="8" name="TextBox 7">
              <a:extLst>
                <a:ext uri="{FF2B5EF4-FFF2-40B4-BE49-F238E27FC236}">
                  <a16:creationId xmlns:a16="http://schemas.microsoft.com/office/drawing/2014/main" id="{60D1B873-F040-A745-EDFC-C175F496F059}"/>
                </a:ext>
              </a:extLst>
            </p:cNvPr>
            <p:cNvSpPr txBox="1"/>
            <p:nvPr/>
          </p:nvSpPr>
          <p:spPr>
            <a:xfrm>
              <a:off x="2941085" y="292595"/>
              <a:ext cx="6309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F9460F8-EA8D-4E8B-7739-6C380EA8610C}"/>
                </a:ext>
              </a:extLst>
            </p:cNvPr>
            <p:cNvSpPr txBox="1"/>
            <p:nvPr/>
          </p:nvSpPr>
          <p:spPr>
            <a:xfrm>
              <a:off x="2941084" y="273579"/>
              <a:ext cx="6309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83BAD1F2-AD75-B669-12FD-EE4C24FA8ED5}"/>
              </a:ext>
            </a:extLst>
          </p:cNvPr>
          <p:cNvGrpSpPr/>
          <p:nvPr/>
        </p:nvGrpSpPr>
        <p:grpSpPr>
          <a:xfrm>
            <a:off x="85864" y="1031216"/>
            <a:ext cx="7621190" cy="1521484"/>
            <a:chOff x="55488" y="1751609"/>
            <a:chExt cx="7621190" cy="1521484"/>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80"/>
              <a:ext cx="7408579" cy="1042313"/>
            </a:xfrm>
            <a:custGeom>
              <a:avLst/>
              <a:gdLst>
                <a:gd name="connsiteX0" fmla="*/ 0 w 7408579"/>
                <a:gd name="connsiteY0" fmla="*/ 254543 h 1042313"/>
                <a:gd name="connsiteX1" fmla="*/ 254543 w 7408579"/>
                <a:gd name="connsiteY1" fmla="*/ 0 h 1042313"/>
                <a:gd name="connsiteX2" fmla="*/ 7154036 w 7408579"/>
                <a:gd name="connsiteY2" fmla="*/ 0 h 1042313"/>
                <a:gd name="connsiteX3" fmla="*/ 7408579 w 7408579"/>
                <a:gd name="connsiteY3" fmla="*/ 254543 h 1042313"/>
                <a:gd name="connsiteX4" fmla="*/ 7408579 w 7408579"/>
                <a:gd name="connsiteY4" fmla="*/ 787770 h 1042313"/>
                <a:gd name="connsiteX5" fmla="*/ 7154036 w 7408579"/>
                <a:gd name="connsiteY5" fmla="*/ 1042313 h 1042313"/>
                <a:gd name="connsiteX6" fmla="*/ 254543 w 7408579"/>
                <a:gd name="connsiteY6" fmla="*/ 1042313 h 1042313"/>
                <a:gd name="connsiteX7" fmla="*/ 0 w 7408579"/>
                <a:gd name="connsiteY7" fmla="*/ 787770 h 1042313"/>
                <a:gd name="connsiteX8" fmla="*/ 0 w 7408579"/>
                <a:gd name="connsiteY8" fmla="*/ 254543 h 1042313"/>
                <a:gd name="connsiteX0" fmla="*/ 0 w 7408579"/>
                <a:gd name="connsiteY0" fmla="*/ 254543 h 1042313"/>
                <a:gd name="connsiteX1" fmla="*/ 254543 w 7408579"/>
                <a:gd name="connsiteY1" fmla="*/ 0 h 1042313"/>
                <a:gd name="connsiteX2" fmla="*/ 7154036 w 7408579"/>
                <a:gd name="connsiteY2" fmla="*/ 0 h 1042313"/>
                <a:gd name="connsiteX3" fmla="*/ 7408579 w 7408579"/>
                <a:gd name="connsiteY3" fmla="*/ 254543 h 1042313"/>
                <a:gd name="connsiteX4" fmla="*/ 7408579 w 7408579"/>
                <a:gd name="connsiteY4" fmla="*/ 787770 h 1042313"/>
                <a:gd name="connsiteX5" fmla="*/ 7154036 w 7408579"/>
                <a:gd name="connsiteY5" fmla="*/ 1042313 h 1042313"/>
                <a:gd name="connsiteX6" fmla="*/ 254543 w 7408579"/>
                <a:gd name="connsiteY6" fmla="*/ 1042313 h 1042313"/>
                <a:gd name="connsiteX7" fmla="*/ 0 w 7408579"/>
                <a:gd name="connsiteY7" fmla="*/ 787770 h 1042313"/>
                <a:gd name="connsiteX8" fmla="*/ 0 w 7408579"/>
                <a:gd name="connsiteY8" fmla="*/ 254543 h 104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42313" fill="none" extrusionOk="0">
                  <a:moveTo>
                    <a:pt x="0" y="254543"/>
                  </a:moveTo>
                  <a:cubicBezTo>
                    <a:pt x="-7147" y="139009"/>
                    <a:pt x="107107" y="-4607"/>
                    <a:pt x="254543" y="0"/>
                  </a:cubicBezTo>
                  <a:cubicBezTo>
                    <a:pt x="2114030" y="-14364"/>
                    <a:pt x="4875986" y="-491793"/>
                    <a:pt x="7154036" y="0"/>
                  </a:cubicBezTo>
                  <a:cubicBezTo>
                    <a:pt x="7324577" y="9119"/>
                    <a:pt x="7378765" y="88827"/>
                    <a:pt x="7408579" y="254543"/>
                  </a:cubicBezTo>
                  <a:cubicBezTo>
                    <a:pt x="7458048" y="406332"/>
                    <a:pt x="7450939" y="607247"/>
                    <a:pt x="7408579" y="787770"/>
                  </a:cubicBezTo>
                  <a:cubicBezTo>
                    <a:pt x="7434679" y="908614"/>
                    <a:pt x="7318420" y="1016508"/>
                    <a:pt x="7154036" y="1042313"/>
                  </a:cubicBezTo>
                  <a:cubicBezTo>
                    <a:pt x="5959807" y="1109664"/>
                    <a:pt x="1489463" y="987335"/>
                    <a:pt x="254543" y="1042313"/>
                  </a:cubicBezTo>
                  <a:cubicBezTo>
                    <a:pt x="84745" y="1034218"/>
                    <a:pt x="-27208" y="927978"/>
                    <a:pt x="0" y="787770"/>
                  </a:cubicBezTo>
                  <a:cubicBezTo>
                    <a:pt x="-41055" y="551429"/>
                    <a:pt x="27539" y="509977"/>
                    <a:pt x="0" y="254543"/>
                  </a:cubicBezTo>
                  <a:close/>
                </a:path>
                <a:path w="7408579" h="1042313" stroke="0" extrusionOk="0">
                  <a:moveTo>
                    <a:pt x="0" y="254543"/>
                  </a:moveTo>
                  <a:cubicBezTo>
                    <a:pt x="-24318" y="94893"/>
                    <a:pt x="72608" y="14997"/>
                    <a:pt x="254543" y="0"/>
                  </a:cubicBezTo>
                  <a:cubicBezTo>
                    <a:pt x="2088475" y="-196818"/>
                    <a:pt x="6308596" y="107860"/>
                    <a:pt x="7154036" y="0"/>
                  </a:cubicBezTo>
                  <a:cubicBezTo>
                    <a:pt x="7292144" y="-13305"/>
                    <a:pt x="7372837" y="116036"/>
                    <a:pt x="7408579" y="254543"/>
                  </a:cubicBezTo>
                  <a:cubicBezTo>
                    <a:pt x="7409018" y="444641"/>
                    <a:pt x="7391357" y="635880"/>
                    <a:pt x="7408579" y="787770"/>
                  </a:cubicBezTo>
                  <a:cubicBezTo>
                    <a:pt x="7418294" y="899610"/>
                    <a:pt x="7310601" y="1035751"/>
                    <a:pt x="7154036" y="1042313"/>
                  </a:cubicBezTo>
                  <a:cubicBezTo>
                    <a:pt x="4766156" y="986916"/>
                    <a:pt x="2469749" y="1101480"/>
                    <a:pt x="254543" y="1042313"/>
                  </a:cubicBezTo>
                  <a:cubicBezTo>
                    <a:pt x="123437" y="1060057"/>
                    <a:pt x="-15828" y="953404"/>
                    <a:pt x="0" y="787770"/>
                  </a:cubicBezTo>
                  <a:cubicBezTo>
                    <a:pt x="3974" y="600520"/>
                    <a:pt x="51344" y="357772"/>
                    <a:pt x="0" y="254543"/>
                  </a:cubicBezTo>
                  <a:close/>
                </a:path>
                <a:path w="7408579" h="1042313" fill="none" stroke="0" extrusionOk="0">
                  <a:moveTo>
                    <a:pt x="0" y="254543"/>
                  </a:moveTo>
                  <a:cubicBezTo>
                    <a:pt x="-8636" y="114029"/>
                    <a:pt x="95510" y="9104"/>
                    <a:pt x="254543" y="0"/>
                  </a:cubicBezTo>
                  <a:cubicBezTo>
                    <a:pt x="2513275" y="164744"/>
                    <a:pt x="5008074" y="-119627"/>
                    <a:pt x="7154036" y="0"/>
                  </a:cubicBezTo>
                  <a:cubicBezTo>
                    <a:pt x="7301101" y="-4724"/>
                    <a:pt x="7375181" y="87289"/>
                    <a:pt x="7408579" y="254543"/>
                  </a:cubicBezTo>
                  <a:cubicBezTo>
                    <a:pt x="7465681" y="415799"/>
                    <a:pt x="7453756" y="582525"/>
                    <a:pt x="7408579" y="787770"/>
                  </a:cubicBezTo>
                  <a:cubicBezTo>
                    <a:pt x="7435908" y="902821"/>
                    <a:pt x="7287659" y="1010211"/>
                    <a:pt x="7154036" y="1042313"/>
                  </a:cubicBezTo>
                  <a:cubicBezTo>
                    <a:pt x="6176975" y="1183237"/>
                    <a:pt x="1273382" y="962781"/>
                    <a:pt x="254543" y="1042313"/>
                  </a:cubicBezTo>
                  <a:cubicBezTo>
                    <a:pt x="71423" y="1040153"/>
                    <a:pt x="-34825" y="943098"/>
                    <a:pt x="0" y="787770"/>
                  </a:cubicBezTo>
                  <a:cubicBezTo>
                    <a:pt x="-44374" y="569191"/>
                    <a:pt x="13410" y="512973"/>
                    <a:pt x="0" y="25454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408579"/>
                        <a:gd name="connsiteY0" fmla="*/ 254543 h 1042313"/>
                        <a:gd name="connsiteX1" fmla="*/ 254543 w 7408579"/>
                        <a:gd name="connsiteY1" fmla="*/ 0 h 1042313"/>
                        <a:gd name="connsiteX2" fmla="*/ 7154036 w 7408579"/>
                        <a:gd name="connsiteY2" fmla="*/ 0 h 1042313"/>
                        <a:gd name="connsiteX3" fmla="*/ 7408579 w 7408579"/>
                        <a:gd name="connsiteY3" fmla="*/ 254543 h 1042313"/>
                        <a:gd name="connsiteX4" fmla="*/ 7408579 w 7408579"/>
                        <a:gd name="connsiteY4" fmla="*/ 787770 h 1042313"/>
                        <a:gd name="connsiteX5" fmla="*/ 7154036 w 7408579"/>
                        <a:gd name="connsiteY5" fmla="*/ 1042313 h 1042313"/>
                        <a:gd name="connsiteX6" fmla="*/ 254543 w 7408579"/>
                        <a:gd name="connsiteY6" fmla="*/ 1042313 h 1042313"/>
                        <a:gd name="connsiteX7" fmla="*/ 0 w 7408579"/>
                        <a:gd name="connsiteY7" fmla="*/ 787770 h 1042313"/>
                        <a:gd name="connsiteX8" fmla="*/ 0 w 7408579"/>
                        <a:gd name="connsiteY8" fmla="*/ 254543 h 104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42313" fill="none" extrusionOk="0">
                          <a:moveTo>
                            <a:pt x="0" y="254543"/>
                          </a:moveTo>
                          <a:cubicBezTo>
                            <a:pt x="-4297" y="129022"/>
                            <a:pt x="110021" y="-2649"/>
                            <a:pt x="254543" y="0"/>
                          </a:cubicBezTo>
                          <a:cubicBezTo>
                            <a:pt x="2184917" y="-35273"/>
                            <a:pt x="4886937" y="-144294"/>
                            <a:pt x="7154036" y="0"/>
                          </a:cubicBezTo>
                          <a:cubicBezTo>
                            <a:pt x="7317862" y="7075"/>
                            <a:pt x="7387111" y="95863"/>
                            <a:pt x="7408579" y="254543"/>
                          </a:cubicBezTo>
                          <a:cubicBezTo>
                            <a:pt x="7454726" y="406688"/>
                            <a:pt x="7446029" y="589029"/>
                            <a:pt x="7408579" y="787770"/>
                          </a:cubicBezTo>
                          <a:cubicBezTo>
                            <a:pt x="7424663" y="916188"/>
                            <a:pt x="7306717" y="1029195"/>
                            <a:pt x="7154036" y="1042313"/>
                          </a:cubicBezTo>
                          <a:cubicBezTo>
                            <a:pt x="6163351" y="1119838"/>
                            <a:pt x="1515421" y="998610"/>
                            <a:pt x="254543" y="1042313"/>
                          </a:cubicBezTo>
                          <a:cubicBezTo>
                            <a:pt x="89784" y="1035614"/>
                            <a:pt x="-20024" y="928076"/>
                            <a:pt x="0" y="787770"/>
                          </a:cubicBezTo>
                          <a:cubicBezTo>
                            <a:pt x="-41391" y="556571"/>
                            <a:pt x="26695" y="516738"/>
                            <a:pt x="0" y="254543"/>
                          </a:cubicBezTo>
                          <a:close/>
                        </a:path>
                        <a:path w="7408579" h="1042313" stroke="0" extrusionOk="0">
                          <a:moveTo>
                            <a:pt x="0" y="254543"/>
                          </a:moveTo>
                          <a:cubicBezTo>
                            <a:pt x="-3703" y="101169"/>
                            <a:pt x="93825" y="16310"/>
                            <a:pt x="254543" y="0"/>
                          </a:cubicBezTo>
                          <a:cubicBezTo>
                            <a:pt x="1972275" y="-95379"/>
                            <a:pt x="6328987" y="58096"/>
                            <a:pt x="7154036" y="0"/>
                          </a:cubicBezTo>
                          <a:cubicBezTo>
                            <a:pt x="7290769" y="-2708"/>
                            <a:pt x="7397603" y="106075"/>
                            <a:pt x="7408579" y="254543"/>
                          </a:cubicBezTo>
                          <a:cubicBezTo>
                            <a:pt x="7419038" y="448049"/>
                            <a:pt x="7377345" y="647691"/>
                            <a:pt x="7408579" y="787770"/>
                          </a:cubicBezTo>
                          <a:cubicBezTo>
                            <a:pt x="7413856" y="922077"/>
                            <a:pt x="7293174" y="1040877"/>
                            <a:pt x="7154036" y="1042313"/>
                          </a:cubicBezTo>
                          <a:cubicBezTo>
                            <a:pt x="4836469" y="982407"/>
                            <a:pt x="2581551" y="1124827"/>
                            <a:pt x="254543" y="1042313"/>
                          </a:cubicBezTo>
                          <a:cubicBezTo>
                            <a:pt x="99248" y="1045951"/>
                            <a:pt x="-8204" y="936676"/>
                            <a:pt x="0" y="787770"/>
                          </a:cubicBezTo>
                          <a:cubicBezTo>
                            <a:pt x="12454" y="594502"/>
                            <a:pt x="38004" y="346843"/>
                            <a:pt x="0" y="2545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chi tiết nào cho thấy bạn nhỏ rất háo hức đến trường vào ngày khai trường?</a:t>
              </a: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2"/>
            <a:stretch>
              <a:fillRect/>
            </a:stretch>
          </p:blipFill>
          <p:spPr>
            <a:xfrm>
              <a:off x="55488" y="1751609"/>
              <a:ext cx="1001601" cy="1001601"/>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6328" y="1749408"/>
            <a:ext cx="3677254" cy="4734401"/>
          </a:xfrm>
          <a:prstGeom prst="rect">
            <a:avLst/>
          </a:prstGeom>
        </p:spPr>
      </p:pic>
      <p:grpSp>
        <p:nvGrpSpPr>
          <p:cNvPr id="12" name="Group 11">
            <a:extLst>
              <a:ext uri="{FF2B5EF4-FFF2-40B4-BE49-F238E27FC236}">
                <a16:creationId xmlns:a16="http://schemas.microsoft.com/office/drawing/2014/main" id="{E87066B3-7A9E-FE72-DD0C-1125C5DAFB12}"/>
              </a:ext>
            </a:extLst>
          </p:cNvPr>
          <p:cNvGrpSpPr/>
          <p:nvPr/>
        </p:nvGrpSpPr>
        <p:grpSpPr>
          <a:xfrm>
            <a:off x="95389" y="2591941"/>
            <a:ext cx="7621190" cy="1522859"/>
            <a:chOff x="140332" y="1734234"/>
            <a:chExt cx="7621190" cy="1522859"/>
          </a:xfrm>
        </p:grpSpPr>
        <p:sp>
          <p:nvSpPr>
            <p:cNvPr id="13" name="Rectangle: Rounded Corners 12">
              <a:extLst>
                <a:ext uri="{FF2B5EF4-FFF2-40B4-BE49-F238E27FC236}">
                  <a16:creationId xmlns:a16="http://schemas.microsoft.com/office/drawing/2014/main" id="{A854E017-D467-C243-12DD-AAFD2C7ECDEC}"/>
                </a:ext>
              </a:extLst>
            </p:cNvPr>
            <p:cNvSpPr/>
            <p:nvPr/>
          </p:nvSpPr>
          <p:spPr>
            <a:xfrm>
              <a:off x="352943" y="2230780"/>
              <a:ext cx="7408579" cy="1026313"/>
            </a:xfrm>
            <a:custGeom>
              <a:avLst/>
              <a:gdLst>
                <a:gd name="connsiteX0" fmla="*/ 0 w 7408579"/>
                <a:gd name="connsiteY0" fmla="*/ 250636 h 1026313"/>
                <a:gd name="connsiteX1" fmla="*/ 250636 w 7408579"/>
                <a:gd name="connsiteY1" fmla="*/ 0 h 1026313"/>
                <a:gd name="connsiteX2" fmla="*/ 7157943 w 7408579"/>
                <a:gd name="connsiteY2" fmla="*/ 0 h 1026313"/>
                <a:gd name="connsiteX3" fmla="*/ 7408579 w 7408579"/>
                <a:gd name="connsiteY3" fmla="*/ 250636 h 1026313"/>
                <a:gd name="connsiteX4" fmla="*/ 7408579 w 7408579"/>
                <a:gd name="connsiteY4" fmla="*/ 775677 h 1026313"/>
                <a:gd name="connsiteX5" fmla="*/ 7157943 w 7408579"/>
                <a:gd name="connsiteY5" fmla="*/ 1026313 h 1026313"/>
                <a:gd name="connsiteX6" fmla="*/ 250636 w 7408579"/>
                <a:gd name="connsiteY6" fmla="*/ 1026313 h 1026313"/>
                <a:gd name="connsiteX7" fmla="*/ 0 w 7408579"/>
                <a:gd name="connsiteY7" fmla="*/ 775677 h 1026313"/>
                <a:gd name="connsiteX8" fmla="*/ 0 w 7408579"/>
                <a:gd name="connsiteY8" fmla="*/ 250636 h 1026313"/>
                <a:gd name="connsiteX0" fmla="*/ 0 w 7408579"/>
                <a:gd name="connsiteY0" fmla="*/ 250636 h 1026313"/>
                <a:gd name="connsiteX1" fmla="*/ 250636 w 7408579"/>
                <a:gd name="connsiteY1" fmla="*/ 0 h 1026313"/>
                <a:gd name="connsiteX2" fmla="*/ 7157943 w 7408579"/>
                <a:gd name="connsiteY2" fmla="*/ 0 h 1026313"/>
                <a:gd name="connsiteX3" fmla="*/ 7408579 w 7408579"/>
                <a:gd name="connsiteY3" fmla="*/ 250636 h 1026313"/>
                <a:gd name="connsiteX4" fmla="*/ 7408579 w 7408579"/>
                <a:gd name="connsiteY4" fmla="*/ 775677 h 1026313"/>
                <a:gd name="connsiteX5" fmla="*/ 7157943 w 7408579"/>
                <a:gd name="connsiteY5" fmla="*/ 1026313 h 1026313"/>
                <a:gd name="connsiteX6" fmla="*/ 250636 w 7408579"/>
                <a:gd name="connsiteY6" fmla="*/ 1026313 h 1026313"/>
                <a:gd name="connsiteX7" fmla="*/ 0 w 7408579"/>
                <a:gd name="connsiteY7" fmla="*/ 775677 h 1026313"/>
                <a:gd name="connsiteX8" fmla="*/ 0 w 7408579"/>
                <a:gd name="connsiteY8" fmla="*/ 250636 h 102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26313" fill="none" extrusionOk="0">
                  <a:moveTo>
                    <a:pt x="0" y="250636"/>
                  </a:moveTo>
                  <a:cubicBezTo>
                    <a:pt x="-9681" y="146136"/>
                    <a:pt x="67218" y="-30238"/>
                    <a:pt x="250636" y="0"/>
                  </a:cubicBezTo>
                  <a:cubicBezTo>
                    <a:pt x="1739446" y="3008"/>
                    <a:pt x="5876154" y="-191637"/>
                    <a:pt x="7157943" y="0"/>
                  </a:cubicBezTo>
                  <a:cubicBezTo>
                    <a:pt x="7330756" y="10468"/>
                    <a:pt x="7375890" y="84653"/>
                    <a:pt x="7408579" y="250636"/>
                  </a:cubicBezTo>
                  <a:cubicBezTo>
                    <a:pt x="7453482" y="322721"/>
                    <a:pt x="7406431" y="611028"/>
                    <a:pt x="7408579" y="775677"/>
                  </a:cubicBezTo>
                  <a:cubicBezTo>
                    <a:pt x="7419420" y="905902"/>
                    <a:pt x="7327067" y="993029"/>
                    <a:pt x="7157943" y="1026313"/>
                  </a:cubicBezTo>
                  <a:cubicBezTo>
                    <a:pt x="3772088" y="1103199"/>
                    <a:pt x="3155879" y="972851"/>
                    <a:pt x="250636" y="1026313"/>
                  </a:cubicBezTo>
                  <a:cubicBezTo>
                    <a:pt x="101247" y="1023274"/>
                    <a:pt x="-27551" y="913723"/>
                    <a:pt x="0" y="775677"/>
                  </a:cubicBezTo>
                  <a:cubicBezTo>
                    <a:pt x="20357" y="694325"/>
                    <a:pt x="16943" y="384080"/>
                    <a:pt x="0" y="250636"/>
                  </a:cubicBezTo>
                  <a:close/>
                </a:path>
                <a:path w="7408579" h="1026313" stroke="0" extrusionOk="0">
                  <a:moveTo>
                    <a:pt x="0" y="250636"/>
                  </a:moveTo>
                  <a:cubicBezTo>
                    <a:pt x="-28036" y="95243"/>
                    <a:pt x="91755" y="12497"/>
                    <a:pt x="250636" y="0"/>
                  </a:cubicBezTo>
                  <a:cubicBezTo>
                    <a:pt x="3238009" y="-269982"/>
                    <a:pt x="4853763" y="157115"/>
                    <a:pt x="7157943" y="0"/>
                  </a:cubicBezTo>
                  <a:cubicBezTo>
                    <a:pt x="7278637" y="-31877"/>
                    <a:pt x="7382135" y="101583"/>
                    <a:pt x="7408579" y="250636"/>
                  </a:cubicBezTo>
                  <a:cubicBezTo>
                    <a:pt x="7364892" y="468824"/>
                    <a:pt x="7430656" y="556750"/>
                    <a:pt x="7408579" y="775677"/>
                  </a:cubicBezTo>
                  <a:cubicBezTo>
                    <a:pt x="7423097" y="885745"/>
                    <a:pt x="7289877" y="1016994"/>
                    <a:pt x="7157943" y="1026313"/>
                  </a:cubicBezTo>
                  <a:cubicBezTo>
                    <a:pt x="4512682" y="977155"/>
                    <a:pt x="2134256" y="1032369"/>
                    <a:pt x="250636" y="1026313"/>
                  </a:cubicBezTo>
                  <a:cubicBezTo>
                    <a:pt x="111192" y="1033758"/>
                    <a:pt x="-12934" y="934195"/>
                    <a:pt x="0" y="775677"/>
                  </a:cubicBezTo>
                  <a:cubicBezTo>
                    <a:pt x="-56431" y="569826"/>
                    <a:pt x="-40694" y="432576"/>
                    <a:pt x="0" y="250636"/>
                  </a:cubicBezTo>
                  <a:close/>
                </a:path>
                <a:path w="7408579" h="1026313" fill="none" stroke="0" extrusionOk="0">
                  <a:moveTo>
                    <a:pt x="0" y="250636"/>
                  </a:moveTo>
                  <a:cubicBezTo>
                    <a:pt x="-11078" y="119490"/>
                    <a:pt x="79587" y="-3532"/>
                    <a:pt x="250636" y="0"/>
                  </a:cubicBezTo>
                  <a:cubicBezTo>
                    <a:pt x="2016675" y="54541"/>
                    <a:pt x="6026073" y="-114070"/>
                    <a:pt x="7157943" y="0"/>
                  </a:cubicBezTo>
                  <a:cubicBezTo>
                    <a:pt x="7295852" y="-4878"/>
                    <a:pt x="7385603" y="93218"/>
                    <a:pt x="7408579" y="250636"/>
                  </a:cubicBezTo>
                  <a:cubicBezTo>
                    <a:pt x="7461418" y="348362"/>
                    <a:pt x="7410151" y="566462"/>
                    <a:pt x="7408579" y="775677"/>
                  </a:cubicBezTo>
                  <a:cubicBezTo>
                    <a:pt x="7419185" y="902479"/>
                    <a:pt x="7293057" y="996896"/>
                    <a:pt x="7157943" y="1026313"/>
                  </a:cubicBezTo>
                  <a:cubicBezTo>
                    <a:pt x="3806431" y="1204148"/>
                    <a:pt x="3077980" y="967753"/>
                    <a:pt x="250636" y="1026313"/>
                  </a:cubicBezTo>
                  <a:cubicBezTo>
                    <a:pt x="84726" y="1029218"/>
                    <a:pt x="-15464" y="922474"/>
                    <a:pt x="0" y="775677"/>
                  </a:cubicBezTo>
                  <a:cubicBezTo>
                    <a:pt x="15793" y="716228"/>
                    <a:pt x="-5082" y="397116"/>
                    <a:pt x="0" y="2506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408579"/>
                        <a:gd name="connsiteY0" fmla="*/ 250636 h 1026313"/>
                        <a:gd name="connsiteX1" fmla="*/ 250636 w 7408579"/>
                        <a:gd name="connsiteY1" fmla="*/ 0 h 1026313"/>
                        <a:gd name="connsiteX2" fmla="*/ 7157943 w 7408579"/>
                        <a:gd name="connsiteY2" fmla="*/ 0 h 1026313"/>
                        <a:gd name="connsiteX3" fmla="*/ 7408579 w 7408579"/>
                        <a:gd name="connsiteY3" fmla="*/ 250636 h 1026313"/>
                        <a:gd name="connsiteX4" fmla="*/ 7408579 w 7408579"/>
                        <a:gd name="connsiteY4" fmla="*/ 775677 h 1026313"/>
                        <a:gd name="connsiteX5" fmla="*/ 7157943 w 7408579"/>
                        <a:gd name="connsiteY5" fmla="*/ 1026313 h 1026313"/>
                        <a:gd name="connsiteX6" fmla="*/ 250636 w 7408579"/>
                        <a:gd name="connsiteY6" fmla="*/ 1026313 h 1026313"/>
                        <a:gd name="connsiteX7" fmla="*/ 0 w 7408579"/>
                        <a:gd name="connsiteY7" fmla="*/ 775677 h 1026313"/>
                        <a:gd name="connsiteX8" fmla="*/ 0 w 7408579"/>
                        <a:gd name="connsiteY8" fmla="*/ 250636 h 102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26313" fill="none" extrusionOk="0">
                          <a:moveTo>
                            <a:pt x="0" y="250636"/>
                          </a:moveTo>
                          <a:cubicBezTo>
                            <a:pt x="-6546" y="135151"/>
                            <a:pt x="91999" y="-13585"/>
                            <a:pt x="250636" y="0"/>
                          </a:cubicBezTo>
                          <a:cubicBezTo>
                            <a:pt x="1869232" y="-35273"/>
                            <a:pt x="5877646" y="-144294"/>
                            <a:pt x="7157943" y="0"/>
                          </a:cubicBezTo>
                          <a:cubicBezTo>
                            <a:pt x="7307669" y="3441"/>
                            <a:pt x="7388625" y="95390"/>
                            <a:pt x="7408579" y="250636"/>
                          </a:cubicBezTo>
                          <a:cubicBezTo>
                            <a:pt x="7433200" y="324895"/>
                            <a:pt x="7397328" y="577256"/>
                            <a:pt x="7408579" y="775677"/>
                          </a:cubicBezTo>
                          <a:cubicBezTo>
                            <a:pt x="7410861" y="912374"/>
                            <a:pt x="7308922" y="1012700"/>
                            <a:pt x="7157943" y="1026313"/>
                          </a:cubicBezTo>
                          <a:cubicBezTo>
                            <a:pt x="3784876" y="1103838"/>
                            <a:pt x="3178346" y="982610"/>
                            <a:pt x="250636" y="1026313"/>
                          </a:cubicBezTo>
                          <a:cubicBezTo>
                            <a:pt x="104794" y="1024257"/>
                            <a:pt x="-7116" y="914002"/>
                            <a:pt x="0" y="775677"/>
                          </a:cubicBezTo>
                          <a:cubicBezTo>
                            <a:pt x="20122" y="697916"/>
                            <a:pt x="14618" y="402700"/>
                            <a:pt x="0" y="250636"/>
                          </a:cubicBezTo>
                          <a:close/>
                        </a:path>
                        <a:path w="7408579" h="1026313" stroke="0" extrusionOk="0">
                          <a:moveTo>
                            <a:pt x="0" y="250636"/>
                          </a:moveTo>
                          <a:cubicBezTo>
                            <a:pt x="-2677" y="102963"/>
                            <a:pt x="96427" y="12786"/>
                            <a:pt x="250636" y="0"/>
                          </a:cubicBezTo>
                          <a:cubicBezTo>
                            <a:pt x="3037998" y="-95379"/>
                            <a:pt x="4894336" y="58096"/>
                            <a:pt x="7157943" y="0"/>
                          </a:cubicBezTo>
                          <a:cubicBezTo>
                            <a:pt x="7276331" y="-14103"/>
                            <a:pt x="7389606" y="98578"/>
                            <a:pt x="7408579" y="250636"/>
                          </a:cubicBezTo>
                          <a:cubicBezTo>
                            <a:pt x="7374265" y="472012"/>
                            <a:pt x="7419629" y="566045"/>
                            <a:pt x="7408579" y="775677"/>
                          </a:cubicBezTo>
                          <a:cubicBezTo>
                            <a:pt x="7420233" y="900246"/>
                            <a:pt x="7287663" y="1017645"/>
                            <a:pt x="7157943" y="1026313"/>
                          </a:cubicBezTo>
                          <a:cubicBezTo>
                            <a:pt x="4680296" y="966407"/>
                            <a:pt x="2500392" y="1108827"/>
                            <a:pt x="250636" y="1026313"/>
                          </a:cubicBezTo>
                          <a:cubicBezTo>
                            <a:pt x="102531" y="1028707"/>
                            <a:pt x="-7024" y="921228"/>
                            <a:pt x="0" y="775677"/>
                          </a:cubicBezTo>
                          <a:cubicBezTo>
                            <a:pt x="-42111" y="559663"/>
                            <a:pt x="-45459" y="428672"/>
                            <a:pt x="0" y="25063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có thực hiện được mong muốn đến sớm nhất lớp không? Vì sao?</a:t>
              </a:r>
            </a:p>
          </p:txBody>
        </p:sp>
        <p:pic>
          <p:nvPicPr>
            <p:cNvPr id="14" name="Picture 13">
              <a:extLst>
                <a:ext uri="{FF2B5EF4-FFF2-40B4-BE49-F238E27FC236}">
                  <a16:creationId xmlns:a16="http://schemas.microsoft.com/office/drawing/2014/main" id="{44F5411D-C4D0-2D65-55AC-7FF087AB710B}"/>
                </a:ext>
              </a:extLst>
            </p:cNvPr>
            <p:cNvPicPr>
              <a:picLocks noChangeAspect="1"/>
            </p:cNvPicPr>
            <p:nvPr/>
          </p:nvPicPr>
          <p:blipFill>
            <a:blip r:embed="rId2"/>
            <a:stretch>
              <a:fillRect/>
            </a:stretch>
          </p:blipFill>
          <p:spPr>
            <a:xfrm>
              <a:off x="140332" y="1734234"/>
              <a:ext cx="1001601" cy="1001601"/>
            </a:xfrm>
            <a:prstGeom prst="rect">
              <a:avLst/>
            </a:prstGeom>
          </p:spPr>
        </p:pic>
      </p:grpSp>
      <p:grpSp>
        <p:nvGrpSpPr>
          <p:cNvPr id="15" name="Group 14">
            <a:extLst>
              <a:ext uri="{FF2B5EF4-FFF2-40B4-BE49-F238E27FC236}">
                <a16:creationId xmlns:a16="http://schemas.microsoft.com/office/drawing/2014/main" id="{9A25B71B-D3AC-A0F1-0FB9-846C9494BE27}"/>
              </a:ext>
            </a:extLst>
          </p:cNvPr>
          <p:cNvGrpSpPr/>
          <p:nvPr/>
        </p:nvGrpSpPr>
        <p:grpSpPr>
          <a:xfrm>
            <a:off x="95389" y="4004027"/>
            <a:ext cx="7621190" cy="1472848"/>
            <a:chOff x="140332" y="1734234"/>
            <a:chExt cx="7621190" cy="1472848"/>
          </a:xfrm>
        </p:grpSpPr>
        <p:sp>
          <p:nvSpPr>
            <p:cNvPr id="16" name="Rectangle: Rounded Corners 15">
              <a:extLst>
                <a:ext uri="{FF2B5EF4-FFF2-40B4-BE49-F238E27FC236}">
                  <a16:creationId xmlns:a16="http://schemas.microsoft.com/office/drawing/2014/main" id="{A91F87F0-A18F-E906-B0D1-3670801804FA}"/>
                </a:ext>
              </a:extLst>
            </p:cNvPr>
            <p:cNvSpPr/>
            <p:nvPr/>
          </p:nvSpPr>
          <p:spPr>
            <a:xfrm>
              <a:off x="352943" y="2230780"/>
              <a:ext cx="7408579" cy="976302"/>
            </a:xfrm>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7218" y="132040"/>
                    <a:pt x="88653" y="-12159"/>
                    <a:pt x="238423" y="0"/>
                  </a:cubicBezTo>
                  <a:cubicBezTo>
                    <a:pt x="3579261" y="-12899"/>
                    <a:pt x="5886630" y="-346047"/>
                    <a:pt x="7170156" y="0"/>
                  </a:cubicBezTo>
                  <a:cubicBezTo>
                    <a:pt x="7324184" y="6803"/>
                    <a:pt x="7388355" y="89694"/>
                    <a:pt x="7408579" y="238423"/>
                  </a:cubicBezTo>
                  <a:cubicBezTo>
                    <a:pt x="7449003" y="476098"/>
                    <a:pt x="7370006" y="631738"/>
                    <a:pt x="7408579" y="737879"/>
                  </a:cubicBezTo>
                  <a:cubicBezTo>
                    <a:pt x="7437680" y="847551"/>
                    <a:pt x="7323844" y="952440"/>
                    <a:pt x="7170156" y="976302"/>
                  </a:cubicBezTo>
                  <a:cubicBezTo>
                    <a:pt x="4699040" y="1039940"/>
                    <a:pt x="3117364" y="922770"/>
                    <a:pt x="238423" y="976302"/>
                  </a:cubicBezTo>
                  <a:cubicBezTo>
                    <a:pt x="71184" y="966449"/>
                    <a:pt x="-30716" y="869136"/>
                    <a:pt x="0" y="737879"/>
                  </a:cubicBezTo>
                  <a:cubicBezTo>
                    <a:pt x="-3054" y="600354"/>
                    <a:pt x="7190" y="350742"/>
                    <a:pt x="0" y="238423"/>
                  </a:cubicBezTo>
                  <a:close/>
                </a:path>
                <a:path w="7408579" h="976302" stroke="0" extrusionOk="0">
                  <a:moveTo>
                    <a:pt x="0" y="238423"/>
                  </a:moveTo>
                  <a:cubicBezTo>
                    <a:pt x="-21439" y="81908"/>
                    <a:pt x="84404" y="4673"/>
                    <a:pt x="238423" y="0"/>
                  </a:cubicBezTo>
                  <a:cubicBezTo>
                    <a:pt x="3311235" y="-115811"/>
                    <a:pt x="5939698" y="95710"/>
                    <a:pt x="7170156" y="0"/>
                  </a:cubicBezTo>
                  <a:cubicBezTo>
                    <a:pt x="7286005" y="-29761"/>
                    <a:pt x="7380760" y="110193"/>
                    <a:pt x="7408579" y="238423"/>
                  </a:cubicBezTo>
                  <a:cubicBezTo>
                    <a:pt x="7363131" y="445557"/>
                    <a:pt x="7385492" y="618144"/>
                    <a:pt x="7408579" y="737879"/>
                  </a:cubicBezTo>
                  <a:cubicBezTo>
                    <a:pt x="7426488" y="841223"/>
                    <a:pt x="7309155" y="957359"/>
                    <a:pt x="7170156" y="976302"/>
                  </a:cubicBezTo>
                  <a:cubicBezTo>
                    <a:pt x="4299243" y="929331"/>
                    <a:pt x="2364918" y="1019009"/>
                    <a:pt x="238423" y="976302"/>
                  </a:cubicBezTo>
                  <a:cubicBezTo>
                    <a:pt x="102621" y="982468"/>
                    <a:pt x="-19701" y="899713"/>
                    <a:pt x="0" y="737879"/>
                  </a:cubicBezTo>
                  <a:cubicBezTo>
                    <a:pt x="-9385" y="544366"/>
                    <a:pt x="22607" y="396633"/>
                    <a:pt x="0" y="238423"/>
                  </a:cubicBezTo>
                  <a:close/>
                </a:path>
                <a:path w="7408579" h="976302" fill="none" stroke="0" extrusionOk="0">
                  <a:moveTo>
                    <a:pt x="0" y="238423"/>
                  </a:moveTo>
                  <a:cubicBezTo>
                    <a:pt x="-6318" y="116184"/>
                    <a:pt x="87521" y="-7721"/>
                    <a:pt x="238423" y="0"/>
                  </a:cubicBezTo>
                  <a:cubicBezTo>
                    <a:pt x="3791719" y="47938"/>
                    <a:pt x="5964684" y="-129695"/>
                    <a:pt x="7170156" y="0"/>
                  </a:cubicBezTo>
                  <a:cubicBezTo>
                    <a:pt x="7308300" y="-807"/>
                    <a:pt x="7385697" y="88062"/>
                    <a:pt x="7408579" y="238423"/>
                  </a:cubicBezTo>
                  <a:cubicBezTo>
                    <a:pt x="7454537" y="489171"/>
                    <a:pt x="7382885" y="607899"/>
                    <a:pt x="7408579" y="737879"/>
                  </a:cubicBezTo>
                  <a:cubicBezTo>
                    <a:pt x="7437152" y="843093"/>
                    <a:pt x="7299169" y="965616"/>
                    <a:pt x="7170156" y="976302"/>
                  </a:cubicBezTo>
                  <a:cubicBezTo>
                    <a:pt x="5006109" y="1189917"/>
                    <a:pt x="3036540" y="917285"/>
                    <a:pt x="238423" y="976302"/>
                  </a:cubicBezTo>
                  <a:cubicBezTo>
                    <a:pt x="69516" y="978090"/>
                    <a:pt x="-21706" y="874692"/>
                    <a:pt x="0" y="737879"/>
                  </a:cubicBezTo>
                  <a:cubicBezTo>
                    <a:pt x="-5949" y="630613"/>
                    <a:pt x="-20976" y="366223"/>
                    <a:pt x="0" y="23842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4493" y="122491"/>
                            <a:pt x="91029" y="-10562"/>
                            <a:pt x="238423" y="0"/>
                          </a:cubicBezTo>
                          <a:cubicBezTo>
                            <a:pt x="3655115" y="-35273"/>
                            <a:pt x="5892988" y="-144294"/>
                            <a:pt x="7170156" y="0"/>
                          </a:cubicBezTo>
                          <a:cubicBezTo>
                            <a:pt x="7315246" y="4083"/>
                            <a:pt x="7390592" y="91580"/>
                            <a:pt x="7408579" y="238423"/>
                          </a:cubicBezTo>
                          <a:cubicBezTo>
                            <a:pt x="7439980" y="477065"/>
                            <a:pt x="7367150" y="621143"/>
                            <a:pt x="7408579" y="737879"/>
                          </a:cubicBezTo>
                          <a:cubicBezTo>
                            <a:pt x="7425922" y="856442"/>
                            <a:pt x="7305694" y="972116"/>
                            <a:pt x="7170156" y="976302"/>
                          </a:cubicBezTo>
                          <a:cubicBezTo>
                            <a:pt x="4976865" y="1053827"/>
                            <a:pt x="3139992" y="932599"/>
                            <a:pt x="238423" y="976302"/>
                          </a:cubicBezTo>
                          <a:cubicBezTo>
                            <a:pt x="92601" y="972383"/>
                            <a:pt x="-16424" y="869331"/>
                            <a:pt x="0" y="737879"/>
                          </a:cubicBezTo>
                          <a:cubicBezTo>
                            <a:pt x="-4684" y="625261"/>
                            <a:pt x="4360" y="373404"/>
                            <a:pt x="0" y="238423"/>
                          </a:cubicBezTo>
                          <a:close/>
                        </a:path>
                        <a:path w="7408579" h="976302" stroke="0" extrusionOk="0">
                          <a:moveTo>
                            <a:pt x="0" y="238423"/>
                          </a:moveTo>
                          <a:cubicBezTo>
                            <a:pt x="-5812" y="86665"/>
                            <a:pt x="99799" y="5626"/>
                            <a:pt x="238423" y="0"/>
                          </a:cubicBezTo>
                          <a:cubicBezTo>
                            <a:pt x="3287829" y="-95379"/>
                            <a:pt x="5955111" y="58096"/>
                            <a:pt x="7170156" y="0"/>
                          </a:cubicBezTo>
                          <a:cubicBezTo>
                            <a:pt x="7283791" y="-12700"/>
                            <a:pt x="7401671" y="101782"/>
                            <a:pt x="7408579" y="238423"/>
                          </a:cubicBezTo>
                          <a:cubicBezTo>
                            <a:pt x="7375000" y="449593"/>
                            <a:pt x="7384088" y="619327"/>
                            <a:pt x="7408579" y="737879"/>
                          </a:cubicBezTo>
                          <a:cubicBezTo>
                            <a:pt x="7424670" y="850430"/>
                            <a:pt x="7288821" y="963340"/>
                            <a:pt x="7170156" y="976302"/>
                          </a:cubicBezTo>
                          <a:cubicBezTo>
                            <a:pt x="4500957" y="916396"/>
                            <a:pt x="2555542" y="1058816"/>
                            <a:pt x="238423" y="976302"/>
                          </a:cubicBezTo>
                          <a:cubicBezTo>
                            <a:pt x="96424" y="978854"/>
                            <a:pt x="-11081" y="880802"/>
                            <a:pt x="0" y="737879"/>
                          </a:cubicBezTo>
                          <a:cubicBezTo>
                            <a:pt x="7220" y="532581"/>
                            <a:pt x="15103" y="390485"/>
                            <a:pt x="0" y="238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nhận ra mình thay đổi như thế nào khi lên lớp 2?</a:t>
              </a:r>
            </a:p>
          </p:txBody>
        </p:sp>
        <p:pic>
          <p:nvPicPr>
            <p:cNvPr id="17" name="Picture 16">
              <a:extLst>
                <a:ext uri="{FF2B5EF4-FFF2-40B4-BE49-F238E27FC236}">
                  <a16:creationId xmlns:a16="http://schemas.microsoft.com/office/drawing/2014/main" id="{75C6BEFE-4432-7E87-4D82-C4D16BACE5E5}"/>
                </a:ext>
              </a:extLst>
            </p:cNvPr>
            <p:cNvPicPr>
              <a:picLocks noChangeAspect="1"/>
            </p:cNvPicPr>
            <p:nvPr/>
          </p:nvPicPr>
          <p:blipFill>
            <a:blip r:embed="rId2"/>
            <a:stretch>
              <a:fillRect/>
            </a:stretch>
          </p:blipFill>
          <p:spPr>
            <a:xfrm>
              <a:off x="140332" y="1734234"/>
              <a:ext cx="1001601" cy="1001601"/>
            </a:xfrm>
            <a:prstGeom prst="rect">
              <a:avLst/>
            </a:prstGeom>
          </p:spPr>
        </p:pic>
      </p:grpSp>
      <p:grpSp>
        <p:nvGrpSpPr>
          <p:cNvPr id="3" name="Group 2">
            <a:extLst>
              <a:ext uri="{FF2B5EF4-FFF2-40B4-BE49-F238E27FC236}">
                <a16:creationId xmlns:a16="http://schemas.microsoft.com/office/drawing/2014/main" id="{EDECB55D-DEA3-9685-71A9-083E2DF7606F}"/>
              </a:ext>
            </a:extLst>
          </p:cNvPr>
          <p:cNvGrpSpPr/>
          <p:nvPr/>
        </p:nvGrpSpPr>
        <p:grpSpPr>
          <a:xfrm>
            <a:off x="76339" y="5299427"/>
            <a:ext cx="7621190" cy="1472848"/>
            <a:chOff x="140332" y="1734234"/>
            <a:chExt cx="7621190" cy="1472848"/>
          </a:xfrm>
        </p:grpSpPr>
        <p:sp>
          <p:nvSpPr>
            <p:cNvPr id="4" name="Rectangle: Rounded Corners 15">
              <a:extLst>
                <a:ext uri="{FF2B5EF4-FFF2-40B4-BE49-F238E27FC236}">
                  <a16:creationId xmlns:a16="http://schemas.microsoft.com/office/drawing/2014/main" id="{A2C9EA0E-62A2-3676-AC63-E25077B66DA0}"/>
                </a:ext>
              </a:extLst>
            </p:cNvPr>
            <p:cNvSpPr/>
            <p:nvPr/>
          </p:nvSpPr>
          <p:spPr>
            <a:xfrm>
              <a:off x="352943" y="2230780"/>
              <a:ext cx="7408579" cy="976302"/>
            </a:xfrm>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7218" y="132040"/>
                    <a:pt x="88653" y="-12159"/>
                    <a:pt x="238423" y="0"/>
                  </a:cubicBezTo>
                  <a:cubicBezTo>
                    <a:pt x="3579261" y="-12899"/>
                    <a:pt x="5886630" y="-346047"/>
                    <a:pt x="7170156" y="0"/>
                  </a:cubicBezTo>
                  <a:cubicBezTo>
                    <a:pt x="7324184" y="6803"/>
                    <a:pt x="7388355" y="89694"/>
                    <a:pt x="7408579" y="238423"/>
                  </a:cubicBezTo>
                  <a:cubicBezTo>
                    <a:pt x="7449003" y="476098"/>
                    <a:pt x="7370006" y="631738"/>
                    <a:pt x="7408579" y="737879"/>
                  </a:cubicBezTo>
                  <a:cubicBezTo>
                    <a:pt x="7437680" y="847551"/>
                    <a:pt x="7323844" y="952440"/>
                    <a:pt x="7170156" y="976302"/>
                  </a:cubicBezTo>
                  <a:cubicBezTo>
                    <a:pt x="4699040" y="1039940"/>
                    <a:pt x="3117364" y="922770"/>
                    <a:pt x="238423" y="976302"/>
                  </a:cubicBezTo>
                  <a:cubicBezTo>
                    <a:pt x="71184" y="966449"/>
                    <a:pt x="-30716" y="869136"/>
                    <a:pt x="0" y="737879"/>
                  </a:cubicBezTo>
                  <a:cubicBezTo>
                    <a:pt x="-3054" y="600354"/>
                    <a:pt x="7190" y="350742"/>
                    <a:pt x="0" y="238423"/>
                  </a:cubicBezTo>
                  <a:close/>
                </a:path>
                <a:path w="7408579" h="976302" stroke="0" extrusionOk="0">
                  <a:moveTo>
                    <a:pt x="0" y="238423"/>
                  </a:moveTo>
                  <a:cubicBezTo>
                    <a:pt x="-21439" y="81908"/>
                    <a:pt x="84404" y="4673"/>
                    <a:pt x="238423" y="0"/>
                  </a:cubicBezTo>
                  <a:cubicBezTo>
                    <a:pt x="3311235" y="-115811"/>
                    <a:pt x="5939698" y="95710"/>
                    <a:pt x="7170156" y="0"/>
                  </a:cubicBezTo>
                  <a:cubicBezTo>
                    <a:pt x="7286005" y="-29761"/>
                    <a:pt x="7380760" y="110193"/>
                    <a:pt x="7408579" y="238423"/>
                  </a:cubicBezTo>
                  <a:cubicBezTo>
                    <a:pt x="7363131" y="445557"/>
                    <a:pt x="7385492" y="618144"/>
                    <a:pt x="7408579" y="737879"/>
                  </a:cubicBezTo>
                  <a:cubicBezTo>
                    <a:pt x="7426488" y="841223"/>
                    <a:pt x="7309155" y="957359"/>
                    <a:pt x="7170156" y="976302"/>
                  </a:cubicBezTo>
                  <a:cubicBezTo>
                    <a:pt x="4299243" y="929331"/>
                    <a:pt x="2364918" y="1019009"/>
                    <a:pt x="238423" y="976302"/>
                  </a:cubicBezTo>
                  <a:cubicBezTo>
                    <a:pt x="102621" y="982468"/>
                    <a:pt x="-19701" y="899713"/>
                    <a:pt x="0" y="737879"/>
                  </a:cubicBezTo>
                  <a:cubicBezTo>
                    <a:pt x="-9385" y="544366"/>
                    <a:pt x="22607" y="396633"/>
                    <a:pt x="0" y="238423"/>
                  </a:cubicBezTo>
                  <a:close/>
                </a:path>
                <a:path w="7408579" h="976302" fill="none" stroke="0" extrusionOk="0">
                  <a:moveTo>
                    <a:pt x="0" y="238423"/>
                  </a:moveTo>
                  <a:cubicBezTo>
                    <a:pt x="-6318" y="116184"/>
                    <a:pt x="87521" y="-7721"/>
                    <a:pt x="238423" y="0"/>
                  </a:cubicBezTo>
                  <a:cubicBezTo>
                    <a:pt x="3791719" y="47938"/>
                    <a:pt x="5964684" y="-129695"/>
                    <a:pt x="7170156" y="0"/>
                  </a:cubicBezTo>
                  <a:cubicBezTo>
                    <a:pt x="7308300" y="-807"/>
                    <a:pt x="7385697" y="88062"/>
                    <a:pt x="7408579" y="238423"/>
                  </a:cubicBezTo>
                  <a:cubicBezTo>
                    <a:pt x="7454537" y="489171"/>
                    <a:pt x="7382885" y="607899"/>
                    <a:pt x="7408579" y="737879"/>
                  </a:cubicBezTo>
                  <a:cubicBezTo>
                    <a:pt x="7437152" y="843093"/>
                    <a:pt x="7299169" y="965616"/>
                    <a:pt x="7170156" y="976302"/>
                  </a:cubicBezTo>
                  <a:cubicBezTo>
                    <a:pt x="5006109" y="1189917"/>
                    <a:pt x="3036540" y="917285"/>
                    <a:pt x="238423" y="976302"/>
                  </a:cubicBezTo>
                  <a:cubicBezTo>
                    <a:pt x="69516" y="978090"/>
                    <a:pt x="-21706" y="874692"/>
                    <a:pt x="0" y="737879"/>
                  </a:cubicBezTo>
                  <a:cubicBezTo>
                    <a:pt x="-5949" y="630613"/>
                    <a:pt x="-20976" y="366223"/>
                    <a:pt x="0" y="23842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4493" y="122491"/>
                            <a:pt x="91029" y="-10562"/>
                            <a:pt x="238423" y="0"/>
                          </a:cubicBezTo>
                          <a:cubicBezTo>
                            <a:pt x="3655115" y="-35273"/>
                            <a:pt x="5892988" y="-144294"/>
                            <a:pt x="7170156" y="0"/>
                          </a:cubicBezTo>
                          <a:cubicBezTo>
                            <a:pt x="7315246" y="4083"/>
                            <a:pt x="7390592" y="91580"/>
                            <a:pt x="7408579" y="238423"/>
                          </a:cubicBezTo>
                          <a:cubicBezTo>
                            <a:pt x="7439980" y="477065"/>
                            <a:pt x="7367150" y="621143"/>
                            <a:pt x="7408579" y="737879"/>
                          </a:cubicBezTo>
                          <a:cubicBezTo>
                            <a:pt x="7425922" y="856442"/>
                            <a:pt x="7305694" y="972116"/>
                            <a:pt x="7170156" y="976302"/>
                          </a:cubicBezTo>
                          <a:cubicBezTo>
                            <a:pt x="4976865" y="1053827"/>
                            <a:pt x="3139992" y="932599"/>
                            <a:pt x="238423" y="976302"/>
                          </a:cubicBezTo>
                          <a:cubicBezTo>
                            <a:pt x="92601" y="972383"/>
                            <a:pt x="-16424" y="869331"/>
                            <a:pt x="0" y="737879"/>
                          </a:cubicBezTo>
                          <a:cubicBezTo>
                            <a:pt x="-4684" y="625261"/>
                            <a:pt x="4360" y="373404"/>
                            <a:pt x="0" y="238423"/>
                          </a:cubicBezTo>
                          <a:close/>
                        </a:path>
                        <a:path w="7408579" h="976302" stroke="0" extrusionOk="0">
                          <a:moveTo>
                            <a:pt x="0" y="238423"/>
                          </a:moveTo>
                          <a:cubicBezTo>
                            <a:pt x="-5812" y="86665"/>
                            <a:pt x="99799" y="5626"/>
                            <a:pt x="238423" y="0"/>
                          </a:cubicBezTo>
                          <a:cubicBezTo>
                            <a:pt x="3287829" y="-95379"/>
                            <a:pt x="5955111" y="58096"/>
                            <a:pt x="7170156" y="0"/>
                          </a:cubicBezTo>
                          <a:cubicBezTo>
                            <a:pt x="7283791" y="-12700"/>
                            <a:pt x="7401671" y="101782"/>
                            <a:pt x="7408579" y="238423"/>
                          </a:cubicBezTo>
                          <a:cubicBezTo>
                            <a:pt x="7375000" y="449593"/>
                            <a:pt x="7384088" y="619327"/>
                            <a:pt x="7408579" y="737879"/>
                          </a:cubicBezTo>
                          <a:cubicBezTo>
                            <a:pt x="7424670" y="850430"/>
                            <a:pt x="7288821" y="963340"/>
                            <a:pt x="7170156" y="976302"/>
                          </a:cubicBezTo>
                          <a:cubicBezTo>
                            <a:pt x="4500957" y="916396"/>
                            <a:pt x="2555542" y="1058816"/>
                            <a:pt x="238423" y="976302"/>
                          </a:cubicBezTo>
                          <a:cubicBezTo>
                            <a:pt x="96424" y="978854"/>
                            <a:pt x="-11081" y="880802"/>
                            <a:pt x="0" y="737879"/>
                          </a:cubicBezTo>
                          <a:cubicBezTo>
                            <a:pt x="7220" y="532581"/>
                            <a:pt x="15103" y="390485"/>
                            <a:pt x="0" y="238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470ACFCA-0B4C-3600-0901-137FA1BF2319}"/>
                </a:ext>
              </a:extLst>
            </p:cNvPr>
            <p:cNvPicPr>
              <a:picLocks noChangeAspect="1"/>
            </p:cNvPicPr>
            <p:nvPr/>
          </p:nvPicPr>
          <p:blipFill>
            <a:blip r:embed="rId2"/>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6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66000">
                                          <p:cBhvr additive="base">
                                            <p:cTn id="2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6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14:bounceEnd="66000">
                                          <p:cBhvr additive="base">
                                            <p:cTn id="3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1000" fill="hold"/>
                                            <p:tgtEl>
                                              <p:spTgt spid="3"/>
                                            </p:tgtEl>
                                            <p:attrNameLst>
                                              <p:attrName>ppt_x</p:attrName>
                                            </p:attrNameLst>
                                          </p:cBhvr>
                                          <p:tavLst>
                                            <p:tav tm="0">
                                              <p:val>
                                                <p:strVal val="#ppt_x"/>
                                              </p:val>
                                            </p:tav>
                                            <p:tav tm="100000">
                                              <p:val>
                                                <p:strVal val="#ppt_x"/>
                                              </p:val>
                                            </p:tav>
                                          </p:tavLst>
                                        </p:anim>
                                        <p:anim calcmode="lin" valueType="num">
                                          <p:cBhvr additive="base">
                                            <p:cTn id="3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48B63439-E832-4A67-495A-EBCA54656A61}"/>
              </a:ext>
            </a:extLst>
          </p:cNvPr>
          <p:cNvGrpSpPr/>
          <p:nvPr/>
        </p:nvGrpSpPr>
        <p:grpSpPr>
          <a:xfrm>
            <a:off x="-376977" y="643367"/>
            <a:ext cx="2279178" cy="1790397"/>
            <a:chOff x="4381500" y="1566952"/>
            <a:chExt cx="3429000" cy="3576548"/>
          </a:xfrm>
        </p:grpSpPr>
        <p:pic>
          <p:nvPicPr>
            <p:cNvPr id="4" name="Picture 3">
              <a:extLst>
                <a:ext uri="{FF2B5EF4-FFF2-40B4-BE49-F238E27FC236}">
                  <a16:creationId xmlns:a16="http://schemas.microsoft.com/office/drawing/2014/main" id="{840449E3-E66B-29D7-79A6-130952DED7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5" name="TextBox 4">
              <a:extLst>
                <a:ext uri="{FF2B5EF4-FFF2-40B4-BE49-F238E27FC236}">
                  <a16:creationId xmlns:a16="http://schemas.microsoft.com/office/drawing/2014/main" id="{D6744FE0-A00C-3ED4-E83B-1A3C5775201E}"/>
                </a:ext>
              </a:extLst>
            </p:cNvPr>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 name="TextBox 5">
            <a:extLst>
              <a:ext uri="{FF2B5EF4-FFF2-40B4-BE49-F238E27FC236}">
                <a16:creationId xmlns:a16="http://schemas.microsoft.com/office/drawing/2014/main" id="{472F6D4F-B2C4-017E-8044-17B9658C5A6C}"/>
              </a:ext>
            </a:extLst>
          </p:cNvPr>
          <p:cNvSpPr txBox="1"/>
          <p:nvPr/>
        </p:nvSpPr>
        <p:spPr>
          <a:xfrm>
            <a:off x="1552810" y="1027059"/>
            <a:ext cx="9747981" cy="1200329"/>
          </a:xfrm>
          <a:prstGeom prst="rect">
            <a:avLst/>
          </a:prstGeom>
          <a:noFill/>
        </p:spPr>
        <p:txBody>
          <a:bodyPr wrap="square" rtlCol="0">
            <a:spAutoFit/>
          </a:bodyPr>
          <a:lstStyle/>
          <a:p>
            <a:pPr algn="just"/>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 chi tiết nào cho thấy bạn nhỏ rất háo hức đến trường vào ngày khai trường?</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501903C-CE2C-5DC0-3569-DA5F48AB3D1F}"/>
              </a:ext>
            </a:extLst>
          </p:cNvPr>
          <p:cNvSpPr txBox="1"/>
          <p:nvPr/>
        </p:nvSpPr>
        <p:spPr>
          <a:xfrm>
            <a:off x="779035" y="2595997"/>
            <a:ext cx="3557439"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dậy</a:t>
            </a:r>
            <a:endParaRPr lang="zh-CN" alt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E4F9F0E-5D9C-9D91-3D12-D95177B885DF}"/>
              </a:ext>
            </a:extLst>
          </p:cNvPr>
          <p:cNvSpPr txBox="1"/>
          <p:nvPr/>
        </p:nvSpPr>
        <p:spPr>
          <a:xfrm>
            <a:off x="4688046" y="2981242"/>
            <a:ext cx="6744792" cy="646331"/>
          </a:xfrm>
          <a:prstGeom prst="rect">
            <a:avLst/>
          </a:prstGeom>
          <a:noFill/>
        </p:spPr>
        <p:txBody>
          <a:bodyPr wrap="square" rtlCol="0">
            <a:spAutoFit/>
          </a:bodyPr>
          <a:lstStyle/>
          <a:p>
            <a:pPr defTabSz="1219170"/>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nhất</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1C7F3F5-06F0-F7F0-4ECB-0EB86AFBAC6B}"/>
              </a:ext>
            </a:extLst>
          </p:cNvPr>
          <p:cNvSpPr txBox="1"/>
          <p:nvPr/>
        </p:nvSpPr>
        <p:spPr>
          <a:xfrm>
            <a:off x="698863" y="3958185"/>
            <a:ext cx="5873033"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chuẩn</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bị</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nhanh</a:t>
            </a:r>
            <a:endParaRPr lang="zh-CN" alt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49E7A9AA-42E8-4F69-2A9B-F8DBF72F6D31}"/>
              </a:ext>
            </a:extLst>
          </p:cNvPr>
          <p:cNvSpPr txBox="1"/>
          <p:nvPr/>
        </p:nvSpPr>
        <p:spPr>
          <a:xfrm>
            <a:off x="4636344" y="4809718"/>
            <a:ext cx="7289047" cy="646331"/>
          </a:xfrm>
          <a:prstGeom prst="rect">
            <a:avLst/>
          </a:prstGeom>
          <a:noFill/>
        </p:spPr>
        <p:txBody>
          <a:bodyPr wrap="square" rtlCol="0">
            <a:spAutoFit/>
          </a:bodyPr>
          <a:lstStyle/>
          <a:p>
            <a:pPr defTabSz="1219170"/>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bổng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DC315A3C-02B1-7BBB-2FE0-53773CAA4F80}"/>
              </a:ext>
            </a:extLst>
          </p:cNvPr>
          <p:cNvSpPr/>
          <p:nvPr/>
        </p:nvSpPr>
        <p:spPr>
          <a:xfrm>
            <a:off x="766808" y="2665292"/>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0FD8D03C-1142-279C-ADB3-5F9D3EC7FB5D}"/>
              </a:ext>
            </a:extLst>
          </p:cNvPr>
          <p:cNvSpPr/>
          <p:nvPr/>
        </p:nvSpPr>
        <p:spPr>
          <a:xfrm>
            <a:off x="705911" y="4015292"/>
            <a:ext cx="513290"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897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40"/>
                                        <p:tgtEl>
                                          <p:spTgt spid="8"/>
                                        </p:tgtEl>
                                        <p:attrNameLst>
                                          <p:attrName>fillcolor</p:attrName>
                                        </p:attrNameLst>
                                      </p:cBhvr>
                                      <p:tavLst>
                                        <p:tav tm="0">
                                          <p:val>
                                            <p:clrVal>
                                              <a:schemeClr val="accent2"/>
                                            </p:clrVal>
                                          </p:val>
                                        </p:tav>
                                        <p:tav tm="50000">
                                          <p:val>
                                            <p:clrVal>
                                              <a:schemeClr val="hlink"/>
                                            </p:clrVal>
                                          </p:val>
                                        </p:tav>
                                      </p:tavLst>
                                    </p:anim>
                                    <p:set>
                                      <p:cBhvr>
                                        <p:cTn id="14" dur="40"/>
                                        <p:tgtEl>
                                          <p:spTgt spid="8"/>
                                        </p:tgtEl>
                                        <p:attrNameLst>
                                          <p:attrName>fill.type</p:attrName>
                                        </p:attrNameLst>
                                      </p:cBhvr>
                                      <p:to>
                                        <p:strVal val="solid"/>
                                      </p:to>
                                    </p:set>
                                  </p:childTnLst>
                                </p:cTn>
                              </p:par>
                            </p:childTnLst>
                          </p:cTn>
                        </p:par>
                        <p:par>
                          <p:cTn id="15" fill="hold">
                            <p:stCondLst>
                              <p:cond delay="2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4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40"/>
                                        <p:tgtEl>
                                          <p:spTgt spid="9"/>
                                        </p:tgtEl>
                                        <p:attrNameLst>
                                          <p:attrName>fillcolor</p:attrName>
                                        </p:attrNameLst>
                                      </p:cBhvr>
                                      <p:tavLst>
                                        <p:tav tm="0">
                                          <p:val>
                                            <p:clrVal>
                                              <a:schemeClr val="accent2"/>
                                            </p:clrVal>
                                          </p:val>
                                        </p:tav>
                                        <p:tav tm="50000">
                                          <p:val>
                                            <p:clrVal>
                                              <a:schemeClr val="hlink"/>
                                            </p:clrVal>
                                          </p:val>
                                        </p:tav>
                                      </p:tavLst>
                                    </p:anim>
                                    <p:set>
                                      <p:cBhvr>
                                        <p:cTn id="20" dur="40"/>
                                        <p:tgtEl>
                                          <p:spTgt spid="9"/>
                                        </p:tgtEl>
                                        <p:attrNameLst>
                                          <p:attrName>fill.type</p:attrName>
                                        </p:attrNameLst>
                                      </p:cBhvr>
                                      <p:to>
                                        <p:strVal val="solid"/>
                                      </p:to>
                                    </p:set>
                                  </p:childTnLst>
                                </p:cTn>
                              </p:par>
                            </p:childTnLst>
                          </p:cTn>
                        </p:par>
                        <p:par>
                          <p:cTn id="21" fill="hold">
                            <p:stCondLst>
                              <p:cond delay="6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1"/>
                                        </p:tgtEl>
                                        <p:attrNameLst>
                                          <p:attrName>style.visibility</p:attrName>
                                        </p:attrNameLst>
                                      </p:cBhvr>
                                      <p:to>
                                        <p:strVal val="visible"/>
                                      </p:to>
                                    </p:set>
                                    <p:anim calcmode="discrete" valueType="clr">
                                      <p:cBhvr override="childStyle">
                                        <p:cTn id="24"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5" dur="40"/>
                                        <p:tgtEl>
                                          <p:spTgt spid="11"/>
                                        </p:tgtEl>
                                        <p:attrNameLst>
                                          <p:attrName>fillcolor</p:attrName>
                                        </p:attrNameLst>
                                      </p:cBhvr>
                                      <p:tavLst>
                                        <p:tav tm="0">
                                          <p:val>
                                            <p:clrVal>
                                              <a:schemeClr val="accent2"/>
                                            </p:clrVal>
                                          </p:val>
                                        </p:tav>
                                        <p:tav tm="50000">
                                          <p:val>
                                            <p:clrVal>
                                              <a:schemeClr val="hlink"/>
                                            </p:clrVal>
                                          </p:val>
                                        </p:tav>
                                      </p:tavLst>
                                    </p:anim>
                                    <p:set>
                                      <p:cBhvr>
                                        <p:cTn id="26" dur="40"/>
                                        <p:tgtEl>
                                          <p:spTgt spid="11"/>
                                        </p:tgtEl>
                                        <p:attrNameLst>
                                          <p:attrName>fill.type</p:attrName>
                                        </p:attrNameLst>
                                      </p:cBhvr>
                                      <p:to>
                                        <p:strVal val="solid"/>
                                      </p:to>
                                    </p:set>
                                  </p:childTnLst>
                                </p:cTn>
                              </p:par>
                            </p:childTnLst>
                          </p:cTn>
                        </p:par>
                        <p:par>
                          <p:cTn id="27" fill="hold">
                            <p:stCondLst>
                              <p:cond delay="9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2"/>
                                        </p:tgtEl>
                                        <p:attrNameLst>
                                          <p:attrName>style.visibility</p:attrName>
                                        </p:attrNameLst>
                                      </p:cBhvr>
                                      <p:to>
                                        <p:strVal val="visible"/>
                                      </p:to>
                                    </p:set>
                                    <p:anim calcmode="discrete" valueType="clr">
                                      <p:cBhvr override="childStyle">
                                        <p:cTn id="30" dur="4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1" dur="40"/>
                                        <p:tgtEl>
                                          <p:spTgt spid="12"/>
                                        </p:tgtEl>
                                        <p:attrNameLst>
                                          <p:attrName>fillcolor</p:attrName>
                                        </p:attrNameLst>
                                      </p:cBhvr>
                                      <p:tavLst>
                                        <p:tav tm="0">
                                          <p:val>
                                            <p:clrVal>
                                              <a:schemeClr val="accent2"/>
                                            </p:clrVal>
                                          </p:val>
                                        </p:tav>
                                        <p:tav tm="50000">
                                          <p:val>
                                            <p:clrVal>
                                              <a:schemeClr val="hlink"/>
                                            </p:clrVal>
                                          </p:val>
                                        </p:tav>
                                      </p:tavLst>
                                    </p:anim>
                                    <p:set>
                                      <p:cBhvr>
                                        <p:cTn id="32" dur="40"/>
                                        <p:tgtEl>
                                          <p:spTgt spid="12"/>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921437" y="2039597"/>
            <a:ext cx="4106519" cy="4473172"/>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354563" y="386740"/>
            <a:ext cx="6904653" cy="2975585"/>
          </a:xfrm>
          <a:custGeom>
            <a:avLst/>
            <a:gdLst>
              <a:gd name="connsiteX0" fmla="*/ 0 w 6904653"/>
              <a:gd name="connsiteY0" fmla="*/ 495941 h 2975585"/>
              <a:gd name="connsiteX1" fmla="*/ 495941 w 6904653"/>
              <a:gd name="connsiteY1" fmla="*/ 0 h 2975585"/>
              <a:gd name="connsiteX2" fmla="*/ 4027714 w 6904653"/>
              <a:gd name="connsiteY2" fmla="*/ 0 h 2975585"/>
              <a:gd name="connsiteX3" fmla="*/ 4027714 w 6904653"/>
              <a:gd name="connsiteY3" fmla="*/ 0 h 2975585"/>
              <a:gd name="connsiteX4" fmla="*/ 5753878 w 6904653"/>
              <a:gd name="connsiteY4" fmla="*/ 0 h 2975585"/>
              <a:gd name="connsiteX5" fmla="*/ 6408712 w 6904653"/>
              <a:gd name="connsiteY5" fmla="*/ 0 h 2975585"/>
              <a:gd name="connsiteX6" fmla="*/ 6904653 w 6904653"/>
              <a:gd name="connsiteY6" fmla="*/ 495941 h 2975585"/>
              <a:gd name="connsiteX7" fmla="*/ 6904653 w 6904653"/>
              <a:gd name="connsiteY7" fmla="*/ 1735758 h 2975585"/>
              <a:gd name="connsiteX8" fmla="*/ 7794594 w 6904653"/>
              <a:gd name="connsiteY8" fmla="*/ 2615599 h 2975585"/>
              <a:gd name="connsiteX9" fmla="*/ 6904653 w 6904653"/>
              <a:gd name="connsiteY9" fmla="*/ 2479654 h 2975585"/>
              <a:gd name="connsiteX10" fmla="*/ 6904653 w 6904653"/>
              <a:gd name="connsiteY10" fmla="*/ 2479644 h 2975585"/>
              <a:gd name="connsiteX11" fmla="*/ 6408712 w 6904653"/>
              <a:gd name="connsiteY11" fmla="*/ 2975585 h 2975585"/>
              <a:gd name="connsiteX12" fmla="*/ 5753878 w 6904653"/>
              <a:gd name="connsiteY12" fmla="*/ 2975585 h 2975585"/>
              <a:gd name="connsiteX13" fmla="*/ 4027714 w 6904653"/>
              <a:gd name="connsiteY13" fmla="*/ 2975585 h 2975585"/>
              <a:gd name="connsiteX14" fmla="*/ 4027714 w 6904653"/>
              <a:gd name="connsiteY14" fmla="*/ 2975585 h 2975585"/>
              <a:gd name="connsiteX15" fmla="*/ 495941 w 6904653"/>
              <a:gd name="connsiteY15" fmla="*/ 2975585 h 2975585"/>
              <a:gd name="connsiteX16" fmla="*/ 0 w 6904653"/>
              <a:gd name="connsiteY16" fmla="*/ 2479644 h 2975585"/>
              <a:gd name="connsiteX17" fmla="*/ 0 w 6904653"/>
              <a:gd name="connsiteY17" fmla="*/ 2479654 h 2975585"/>
              <a:gd name="connsiteX18" fmla="*/ 0 w 6904653"/>
              <a:gd name="connsiteY18" fmla="*/ 1735758 h 2975585"/>
              <a:gd name="connsiteX19" fmla="*/ 0 w 6904653"/>
              <a:gd name="connsiteY19" fmla="*/ 1735758 h 2975585"/>
              <a:gd name="connsiteX20" fmla="*/ 0 w 6904653"/>
              <a:gd name="connsiteY20" fmla="*/ 495941 h 2975585"/>
              <a:gd name="connsiteX0" fmla="*/ 0 w 6904653"/>
              <a:gd name="connsiteY0" fmla="*/ 495941 h 2975585"/>
              <a:gd name="connsiteX1" fmla="*/ 495941 w 6904653"/>
              <a:gd name="connsiteY1" fmla="*/ 0 h 2975585"/>
              <a:gd name="connsiteX2" fmla="*/ 4027714 w 6904653"/>
              <a:gd name="connsiteY2" fmla="*/ 0 h 2975585"/>
              <a:gd name="connsiteX3" fmla="*/ 4027714 w 6904653"/>
              <a:gd name="connsiteY3" fmla="*/ 0 h 2975585"/>
              <a:gd name="connsiteX4" fmla="*/ 5753878 w 6904653"/>
              <a:gd name="connsiteY4" fmla="*/ 0 h 2975585"/>
              <a:gd name="connsiteX5" fmla="*/ 6408712 w 6904653"/>
              <a:gd name="connsiteY5" fmla="*/ 0 h 2975585"/>
              <a:gd name="connsiteX6" fmla="*/ 6904653 w 6904653"/>
              <a:gd name="connsiteY6" fmla="*/ 495941 h 2975585"/>
              <a:gd name="connsiteX7" fmla="*/ 6904653 w 6904653"/>
              <a:gd name="connsiteY7" fmla="*/ 1735758 h 2975585"/>
              <a:gd name="connsiteX8" fmla="*/ 7794594 w 6904653"/>
              <a:gd name="connsiteY8" fmla="*/ 2615599 h 2975585"/>
              <a:gd name="connsiteX9" fmla="*/ 6904653 w 6904653"/>
              <a:gd name="connsiteY9" fmla="*/ 2479654 h 2975585"/>
              <a:gd name="connsiteX10" fmla="*/ 6904653 w 6904653"/>
              <a:gd name="connsiteY10" fmla="*/ 2479644 h 2975585"/>
              <a:gd name="connsiteX11" fmla="*/ 6408712 w 6904653"/>
              <a:gd name="connsiteY11" fmla="*/ 2975585 h 2975585"/>
              <a:gd name="connsiteX12" fmla="*/ 5753878 w 6904653"/>
              <a:gd name="connsiteY12" fmla="*/ 2975585 h 2975585"/>
              <a:gd name="connsiteX13" fmla="*/ 4027714 w 6904653"/>
              <a:gd name="connsiteY13" fmla="*/ 2975585 h 2975585"/>
              <a:gd name="connsiteX14" fmla="*/ 4027714 w 6904653"/>
              <a:gd name="connsiteY14" fmla="*/ 2975585 h 2975585"/>
              <a:gd name="connsiteX15" fmla="*/ 495941 w 6904653"/>
              <a:gd name="connsiteY15" fmla="*/ 2975585 h 2975585"/>
              <a:gd name="connsiteX16" fmla="*/ 0 w 6904653"/>
              <a:gd name="connsiteY16" fmla="*/ 2479644 h 2975585"/>
              <a:gd name="connsiteX17" fmla="*/ 0 w 6904653"/>
              <a:gd name="connsiteY17" fmla="*/ 2479654 h 2975585"/>
              <a:gd name="connsiteX18" fmla="*/ 0 w 6904653"/>
              <a:gd name="connsiteY18" fmla="*/ 1735758 h 2975585"/>
              <a:gd name="connsiteX19" fmla="*/ 0 w 6904653"/>
              <a:gd name="connsiteY19" fmla="*/ 1735758 h 2975585"/>
              <a:gd name="connsiteX20" fmla="*/ 0 w 6904653"/>
              <a:gd name="connsiteY20" fmla="*/ 495941 h 297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4653" h="2975585" fill="none" extrusionOk="0">
                <a:moveTo>
                  <a:pt x="0" y="495941"/>
                </a:moveTo>
                <a:cubicBezTo>
                  <a:pt x="-17597" y="205099"/>
                  <a:pt x="240255" y="75004"/>
                  <a:pt x="495941" y="0"/>
                </a:cubicBezTo>
                <a:cubicBezTo>
                  <a:pt x="1727365" y="-149004"/>
                  <a:pt x="3116358" y="-32168"/>
                  <a:pt x="4027714" y="0"/>
                </a:cubicBezTo>
                <a:lnTo>
                  <a:pt x="4027714" y="0"/>
                </a:lnTo>
                <a:cubicBezTo>
                  <a:pt x="4814894" y="-99804"/>
                  <a:pt x="5231918" y="65218"/>
                  <a:pt x="5753878" y="0"/>
                </a:cubicBezTo>
                <a:cubicBezTo>
                  <a:pt x="5907211" y="34225"/>
                  <a:pt x="6222073" y="-30330"/>
                  <a:pt x="6408712" y="0"/>
                </a:cubicBezTo>
                <a:cubicBezTo>
                  <a:pt x="6729038" y="11001"/>
                  <a:pt x="6914478" y="194380"/>
                  <a:pt x="6904653" y="495941"/>
                </a:cubicBezTo>
                <a:cubicBezTo>
                  <a:pt x="6800620" y="1096362"/>
                  <a:pt x="6834174" y="1138319"/>
                  <a:pt x="6904653" y="1735758"/>
                </a:cubicBezTo>
                <a:cubicBezTo>
                  <a:pt x="7113955" y="2031002"/>
                  <a:pt x="7668256" y="2403197"/>
                  <a:pt x="7794594" y="2615599"/>
                </a:cubicBezTo>
                <a:cubicBezTo>
                  <a:pt x="7571257" y="2546381"/>
                  <a:pt x="7321915" y="2561592"/>
                  <a:pt x="6904653" y="2479654"/>
                </a:cubicBezTo>
                <a:cubicBezTo>
                  <a:pt x="6904654" y="2479652"/>
                  <a:pt x="6904652" y="2479645"/>
                  <a:pt x="6904653" y="2479644"/>
                </a:cubicBezTo>
                <a:cubicBezTo>
                  <a:pt x="6935884" y="2783055"/>
                  <a:pt x="6734076" y="2970071"/>
                  <a:pt x="6408712" y="2975585"/>
                </a:cubicBezTo>
                <a:cubicBezTo>
                  <a:pt x="6277843" y="2948828"/>
                  <a:pt x="5949231" y="2960050"/>
                  <a:pt x="5753878" y="2975585"/>
                </a:cubicBezTo>
                <a:cubicBezTo>
                  <a:pt x="5452444" y="2864716"/>
                  <a:pt x="4668666" y="3009087"/>
                  <a:pt x="4027714" y="2975585"/>
                </a:cubicBezTo>
                <a:lnTo>
                  <a:pt x="4027714" y="2975585"/>
                </a:lnTo>
                <a:cubicBezTo>
                  <a:pt x="2841807" y="3210288"/>
                  <a:pt x="1024752" y="2862513"/>
                  <a:pt x="495941" y="2975585"/>
                </a:cubicBezTo>
                <a:cubicBezTo>
                  <a:pt x="174476" y="3044237"/>
                  <a:pt x="-36215" y="2810024"/>
                  <a:pt x="0" y="2479644"/>
                </a:cubicBezTo>
                <a:cubicBezTo>
                  <a:pt x="0" y="2479648"/>
                  <a:pt x="0" y="2479651"/>
                  <a:pt x="0" y="2479654"/>
                </a:cubicBezTo>
                <a:cubicBezTo>
                  <a:pt x="28444" y="2114233"/>
                  <a:pt x="68962" y="1986129"/>
                  <a:pt x="0" y="1735758"/>
                </a:cubicBezTo>
                <a:lnTo>
                  <a:pt x="0" y="1735758"/>
                </a:lnTo>
                <a:cubicBezTo>
                  <a:pt x="-18511" y="1453247"/>
                  <a:pt x="60653" y="847077"/>
                  <a:pt x="0" y="495941"/>
                </a:cubicBezTo>
                <a:close/>
              </a:path>
              <a:path w="6904653" h="2975585" stroke="0" extrusionOk="0">
                <a:moveTo>
                  <a:pt x="0" y="495941"/>
                </a:moveTo>
                <a:cubicBezTo>
                  <a:pt x="28795" y="177917"/>
                  <a:pt x="191215" y="-23778"/>
                  <a:pt x="495941" y="0"/>
                </a:cubicBezTo>
                <a:cubicBezTo>
                  <a:pt x="1130745" y="-34622"/>
                  <a:pt x="3012204" y="43163"/>
                  <a:pt x="4027714" y="0"/>
                </a:cubicBezTo>
                <a:lnTo>
                  <a:pt x="4027714" y="0"/>
                </a:lnTo>
                <a:cubicBezTo>
                  <a:pt x="4587676" y="78727"/>
                  <a:pt x="5388234" y="140230"/>
                  <a:pt x="5753878" y="0"/>
                </a:cubicBezTo>
                <a:cubicBezTo>
                  <a:pt x="6034406" y="16142"/>
                  <a:pt x="6191687" y="39328"/>
                  <a:pt x="6408712" y="0"/>
                </a:cubicBezTo>
                <a:cubicBezTo>
                  <a:pt x="6676111" y="9849"/>
                  <a:pt x="6936521" y="238095"/>
                  <a:pt x="6904653" y="495941"/>
                </a:cubicBezTo>
                <a:cubicBezTo>
                  <a:pt x="6835080" y="809860"/>
                  <a:pt x="6874566" y="1563820"/>
                  <a:pt x="6904653" y="1735758"/>
                </a:cubicBezTo>
                <a:cubicBezTo>
                  <a:pt x="7242116" y="2187153"/>
                  <a:pt x="7533142" y="2374159"/>
                  <a:pt x="7794594" y="2615599"/>
                </a:cubicBezTo>
                <a:cubicBezTo>
                  <a:pt x="7649011" y="2646346"/>
                  <a:pt x="7272664" y="2517151"/>
                  <a:pt x="6904653" y="2479654"/>
                </a:cubicBezTo>
                <a:cubicBezTo>
                  <a:pt x="6904652" y="2479652"/>
                  <a:pt x="6904652" y="2479648"/>
                  <a:pt x="6904653" y="2479644"/>
                </a:cubicBezTo>
                <a:cubicBezTo>
                  <a:pt x="6887185" y="2756468"/>
                  <a:pt x="6647740" y="2948371"/>
                  <a:pt x="6408712" y="2975585"/>
                </a:cubicBezTo>
                <a:cubicBezTo>
                  <a:pt x="6179282" y="2949502"/>
                  <a:pt x="6037395" y="2953224"/>
                  <a:pt x="5753878" y="2975585"/>
                </a:cubicBezTo>
                <a:cubicBezTo>
                  <a:pt x="5137865" y="2893430"/>
                  <a:pt x="4596682" y="3077054"/>
                  <a:pt x="4027714" y="2975585"/>
                </a:cubicBezTo>
                <a:lnTo>
                  <a:pt x="4027714" y="2975585"/>
                </a:lnTo>
                <a:cubicBezTo>
                  <a:pt x="2727546" y="2922852"/>
                  <a:pt x="1320996" y="3018723"/>
                  <a:pt x="495941" y="2975585"/>
                </a:cubicBezTo>
                <a:cubicBezTo>
                  <a:pt x="214734" y="2892317"/>
                  <a:pt x="-6514" y="2782715"/>
                  <a:pt x="0" y="2479644"/>
                </a:cubicBezTo>
                <a:cubicBezTo>
                  <a:pt x="0" y="2479646"/>
                  <a:pt x="0" y="2479651"/>
                  <a:pt x="0" y="2479654"/>
                </a:cubicBezTo>
                <a:cubicBezTo>
                  <a:pt x="-58855" y="2229375"/>
                  <a:pt x="-56925" y="1957848"/>
                  <a:pt x="0" y="1735758"/>
                </a:cubicBezTo>
                <a:lnTo>
                  <a:pt x="0" y="1735758"/>
                </a:lnTo>
                <a:cubicBezTo>
                  <a:pt x="8985" y="1118094"/>
                  <a:pt x="-67548" y="1063225"/>
                  <a:pt x="0" y="495941"/>
                </a:cubicBezTo>
                <a:close/>
              </a:path>
              <a:path w="6904653" h="2975585" fill="none" stroke="0" extrusionOk="0">
                <a:moveTo>
                  <a:pt x="0" y="495941"/>
                </a:moveTo>
                <a:cubicBezTo>
                  <a:pt x="1270" y="201358"/>
                  <a:pt x="198408" y="84223"/>
                  <a:pt x="495941" y="0"/>
                </a:cubicBezTo>
                <a:cubicBezTo>
                  <a:pt x="1754509" y="-175763"/>
                  <a:pt x="3118289" y="-259005"/>
                  <a:pt x="4027714" y="0"/>
                </a:cubicBezTo>
                <a:lnTo>
                  <a:pt x="4027714" y="0"/>
                </a:lnTo>
                <a:cubicBezTo>
                  <a:pt x="4817658" y="-130092"/>
                  <a:pt x="5306913" y="50089"/>
                  <a:pt x="5753878" y="0"/>
                </a:cubicBezTo>
                <a:cubicBezTo>
                  <a:pt x="5939933" y="34344"/>
                  <a:pt x="6182168" y="-49306"/>
                  <a:pt x="6408712" y="0"/>
                </a:cubicBezTo>
                <a:cubicBezTo>
                  <a:pt x="6746285" y="5332"/>
                  <a:pt x="6889862" y="167293"/>
                  <a:pt x="6904653" y="495941"/>
                </a:cubicBezTo>
                <a:cubicBezTo>
                  <a:pt x="6797778" y="1086310"/>
                  <a:pt x="6831066" y="1147263"/>
                  <a:pt x="6904653" y="1735758"/>
                </a:cubicBezTo>
                <a:cubicBezTo>
                  <a:pt x="7049526" y="2011786"/>
                  <a:pt x="7630659" y="2411944"/>
                  <a:pt x="7794594" y="2615599"/>
                </a:cubicBezTo>
                <a:cubicBezTo>
                  <a:pt x="7561949" y="2493533"/>
                  <a:pt x="7306018" y="2581694"/>
                  <a:pt x="6904653" y="2479654"/>
                </a:cubicBezTo>
                <a:cubicBezTo>
                  <a:pt x="6904654" y="2479650"/>
                  <a:pt x="6904652" y="2479644"/>
                  <a:pt x="6904653" y="2479644"/>
                </a:cubicBezTo>
                <a:cubicBezTo>
                  <a:pt x="6918695" y="2715151"/>
                  <a:pt x="6705468" y="2960003"/>
                  <a:pt x="6408712" y="2975585"/>
                </a:cubicBezTo>
                <a:cubicBezTo>
                  <a:pt x="6270698" y="2958250"/>
                  <a:pt x="5947708" y="2942538"/>
                  <a:pt x="5753878" y="2975585"/>
                </a:cubicBezTo>
                <a:cubicBezTo>
                  <a:pt x="5474251" y="2846645"/>
                  <a:pt x="4650601" y="2944221"/>
                  <a:pt x="4027714" y="2975585"/>
                </a:cubicBezTo>
                <a:lnTo>
                  <a:pt x="4027714" y="2975585"/>
                </a:lnTo>
                <a:cubicBezTo>
                  <a:pt x="2844578" y="3116491"/>
                  <a:pt x="997847" y="2945321"/>
                  <a:pt x="495941" y="2975585"/>
                </a:cubicBezTo>
                <a:cubicBezTo>
                  <a:pt x="211882" y="2977606"/>
                  <a:pt x="-1420" y="2809626"/>
                  <a:pt x="0" y="2479644"/>
                </a:cubicBezTo>
                <a:cubicBezTo>
                  <a:pt x="0" y="2479646"/>
                  <a:pt x="0" y="2479652"/>
                  <a:pt x="0" y="2479654"/>
                </a:cubicBezTo>
                <a:cubicBezTo>
                  <a:pt x="8250" y="2124470"/>
                  <a:pt x="57727" y="1998728"/>
                  <a:pt x="0" y="1735758"/>
                </a:cubicBezTo>
                <a:lnTo>
                  <a:pt x="0" y="1735758"/>
                </a:lnTo>
                <a:cubicBezTo>
                  <a:pt x="18437" y="1450597"/>
                  <a:pt x="83682" y="922881"/>
                  <a:pt x="0" y="49594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custGeom>
                    <a:avLst/>
                    <a:gdLst>
                      <a:gd name="connsiteX0" fmla="*/ 0 w 6904653"/>
                      <a:gd name="connsiteY0" fmla="*/ 495941 h 2975585"/>
                      <a:gd name="connsiteX1" fmla="*/ 495941 w 6904653"/>
                      <a:gd name="connsiteY1" fmla="*/ 0 h 2975585"/>
                      <a:gd name="connsiteX2" fmla="*/ 4027714 w 6904653"/>
                      <a:gd name="connsiteY2" fmla="*/ 0 h 2975585"/>
                      <a:gd name="connsiteX3" fmla="*/ 4027714 w 6904653"/>
                      <a:gd name="connsiteY3" fmla="*/ 0 h 2975585"/>
                      <a:gd name="connsiteX4" fmla="*/ 5753878 w 6904653"/>
                      <a:gd name="connsiteY4" fmla="*/ 0 h 2975585"/>
                      <a:gd name="connsiteX5" fmla="*/ 6408712 w 6904653"/>
                      <a:gd name="connsiteY5" fmla="*/ 0 h 2975585"/>
                      <a:gd name="connsiteX6" fmla="*/ 6904653 w 6904653"/>
                      <a:gd name="connsiteY6" fmla="*/ 495941 h 2975585"/>
                      <a:gd name="connsiteX7" fmla="*/ 6904653 w 6904653"/>
                      <a:gd name="connsiteY7" fmla="*/ 1735758 h 2975585"/>
                      <a:gd name="connsiteX8" fmla="*/ 7794594 w 6904653"/>
                      <a:gd name="connsiteY8" fmla="*/ 2615599 h 2975585"/>
                      <a:gd name="connsiteX9" fmla="*/ 6904653 w 6904653"/>
                      <a:gd name="connsiteY9" fmla="*/ 2479654 h 2975585"/>
                      <a:gd name="connsiteX10" fmla="*/ 6904653 w 6904653"/>
                      <a:gd name="connsiteY10" fmla="*/ 2479644 h 2975585"/>
                      <a:gd name="connsiteX11" fmla="*/ 6408712 w 6904653"/>
                      <a:gd name="connsiteY11" fmla="*/ 2975585 h 2975585"/>
                      <a:gd name="connsiteX12" fmla="*/ 5753878 w 6904653"/>
                      <a:gd name="connsiteY12" fmla="*/ 2975585 h 2975585"/>
                      <a:gd name="connsiteX13" fmla="*/ 4027714 w 6904653"/>
                      <a:gd name="connsiteY13" fmla="*/ 2975585 h 2975585"/>
                      <a:gd name="connsiteX14" fmla="*/ 4027714 w 6904653"/>
                      <a:gd name="connsiteY14" fmla="*/ 2975585 h 2975585"/>
                      <a:gd name="connsiteX15" fmla="*/ 495941 w 6904653"/>
                      <a:gd name="connsiteY15" fmla="*/ 2975585 h 2975585"/>
                      <a:gd name="connsiteX16" fmla="*/ 0 w 6904653"/>
                      <a:gd name="connsiteY16" fmla="*/ 2479644 h 2975585"/>
                      <a:gd name="connsiteX17" fmla="*/ 0 w 6904653"/>
                      <a:gd name="connsiteY17" fmla="*/ 2479654 h 2975585"/>
                      <a:gd name="connsiteX18" fmla="*/ 0 w 6904653"/>
                      <a:gd name="connsiteY18" fmla="*/ 1735758 h 2975585"/>
                      <a:gd name="connsiteX19" fmla="*/ 0 w 6904653"/>
                      <a:gd name="connsiteY19" fmla="*/ 1735758 h 2975585"/>
                      <a:gd name="connsiteX20" fmla="*/ 0 w 6904653"/>
                      <a:gd name="connsiteY20" fmla="*/ 495941 h 297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4653" h="2975585" fill="none" extrusionOk="0">
                        <a:moveTo>
                          <a:pt x="0" y="495941"/>
                        </a:moveTo>
                        <a:cubicBezTo>
                          <a:pt x="-3924" y="218262"/>
                          <a:pt x="233665" y="47868"/>
                          <a:pt x="495941" y="0"/>
                        </a:cubicBezTo>
                        <a:cubicBezTo>
                          <a:pt x="1790666" y="-165514"/>
                          <a:pt x="3079558" y="-96643"/>
                          <a:pt x="4027714" y="0"/>
                        </a:cubicBezTo>
                        <a:lnTo>
                          <a:pt x="4027714" y="0"/>
                        </a:lnTo>
                        <a:cubicBezTo>
                          <a:pt x="4745853" y="-155352"/>
                          <a:pt x="5268830" y="77186"/>
                          <a:pt x="5753878" y="0"/>
                        </a:cubicBezTo>
                        <a:cubicBezTo>
                          <a:pt x="5923177" y="8697"/>
                          <a:pt x="6192010" y="-49098"/>
                          <a:pt x="6408712" y="0"/>
                        </a:cubicBezTo>
                        <a:cubicBezTo>
                          <a:pt x="6718905" y="8600"/>
                          <a:pt x="6912565" y="199767"/>
                          <a:pt x="6904653" y="495941"/>
                        </a:cubicBezTo>
                        <a:cubicBezTo>
                          <a:pt x="6797288" y="1088169"/>
                          <a:pt x="6840420" y="1141487"/>
                          <a:pt x="6904653" y="1735758"/>
                        </a:cubicBezTo>
                        <a:cubicBezTo>
                          <a:pt x="7075521" y="2056905"/>
                          <a:pt x="7630098" y="2379629"/>
                          <a:pt x="7794594" y="2615599"/>
                        </a:cubicBezTo>
                        <a:cubicBezTo>
                          <a:pt x="7547710" y="2534055"/>
                          <a:pt x="7312593" y="2589343"/>
                          <a:pt x="6904653" y="2479654"/>
                        </a:cubicBezTo>
                        <a:cubicBezTo>
                          <a:pt x="6904653" y="2479651"/>
                          <a:pt x="6904652" y="2479645"/>
                          <a:pt x="6904653" y="2479644"/>
                        </a:cubicBezTo>
                        <a:cubicBezTo>
                          <a:pt x="6919808" y="2767865"/>
                          <a:pt x="6723399" y="2971215"/>
                          <a:pt x="6408712" y="2975585"/>
                        </a:cubicBezTo>
                        <a:cubicBezTo>
                          <a:pt x="6285108" y="2957396"/>
                          <a:pt x="5931842" y="2949544"/>
                          <a:pt x="5753878" y="2975585"/>
                        </a:cubicBezTo>
                        <a:cubicBezTo>
                          <a:pt x="5447944" y="2872628"/>
                          <a:pt x="4694983" y="2943414"/>
                          <a:pt x="4027714" y="2975585"/>
                        </a:cubicBezTo>
                        <a:lnTo>
                          <a:pt x="4027714" y="2975585"/>
                        </a:lnTo>
                        <a:cubicBezTo>
                          <a:pt x="2847335" y="3125277"/>
                          <a:pt x="985492" y="2925636"/>
                          <a:pt x="495941" y="2975585"/>
                        </a:cubicBezTo>
                        <a:cubicBezTo>
                          <a:pt x="206089" y="2998608"/>
                          <a:pt x="-8917" y="2767451"/>
                          <a:pt x="0" y="2479644"/>
                        </a:cubicBezTo>
                        <a:cubicBezTo>
                          <a:pt x="0" y="2479648"/>
                          <a:pt x="0" y="2479651"/>
                          <a:pt x="0" y="2479654"/>
                        </a:cubicBezTo>
                        <a:cubicBezTo>
                          <a:pt x="21919" y="2108038"/>
                          <a:pt x="57019" y="2000643"/>
                          <a:pt x="0" y="1735758"/>
                        </a:cubicBezTo>
                        <a:lnTo>
                          <a:pt x="0" y="1735758"/>
                        </a:lnTo>
                        <a:cubicBezTo>
                          <a:pt x="-20151" y="1463569"/>
                          <a:pt x="11157" y="895990"/>
                          <a:pt x="0" y="495941"/>
                        </a:cubicBezTo>
                        <a:close/>
                      </a:path>
                      <a:path w="6904653" h="2975585" stroke="0" extrusionOk="0">
                        <a:moveTo>
                          <a:pt x="0" y="495941"/>
                        </a:moveTo>
                        <a:cubicBezTo>
                          <a:pt x="9057" y="192561"/>
                          <a:pt x="212709" y="9621"/>
                          <a:pt x="495941" y="0"/>
                        </a:cubicBezTo>
                        <a:cubicBezTo>
                          <a:pt x="1162337" y="-30226"/>
                          <a:pt x="3019710" y="19287"/>
                          <a:pt x="4027714" y="0"/>
                        </a:cubicBezTo>
                        <a:lnTo>
                          <a:pt x="4027714" y="0"/>
                        </a:lnTo>
                        <a:cubicBezTo>
                          <a:pt x="4608786" y="45331"/>
                          <a:pt x="5383061" y="134341"/>
                          <a:pt x="5753878" y="0"/>
                        </a:cubicBezTo>
                        <a:cubicBezTo>
                          <a:pt x="6046391" y="37706"/>
                          <a:pt x="6178155" y="55981"/>
                          <a:pt x="6408712" y="0"/>
                        </a:cubicBezTo>
                        <a:cubicBezTo>
                          <a:pt x="6727989" y="-5417"/>
                          <a:pt x="6901468" y="217485"/>
                          <a:pt x="6904653" y="495941"/>
                        </a:cubicBezTo>
                        <a:cubicBezTo>
                          <a:pt x="6816665" y="822797"/>
                          <a:pt x="6882222" y="1579692"/>
                          <a:pt x="6904653" y="1735758"/>
                        </a:cubicBezTo>
                        <a:cubicBezTo>
                          <a:pt x="7240318" y="2222452"/>
                          <a:pt x="7550711" y="2322416"/>
                          <a:pt x="7794594" y="2615599"/>
                        </a:cubicBezTo>
                        <a:cubicBezTo>
                          <a:pt x="7599547" y="2624167"/>
                          <a:pt x="7268750" y="2508752"/>
                          <a:pt x="6904653" y="2479654"/>
                        </a:cubicBezTo>
                        <a:cubicBezTo>
                          <a:pt x="6904653" y="2479649"/>
                          <a:pt x="6904653" y="2479645"/>
                          <a:pt x="6904653" y="2479644"/>
                        </a:cubicBezTo>
                        <a:cubicBezTo>
                          <a:pt x="6904398" y="2741484"/>
                          <a:pt x="6637000" y="2947065"/>
                          <a:pt x="6408712" y="2975585"/>
                        </a:cubicBezTo>
                        <a:cubicBezTo>
                          <a:pt x="6179616" y="2952993"/>
                          <a:pt x="6025601" y="2956686"/>
                          <a:pt x="5753878" y="2975585"/>
                        </a:cubicBezTo>
                        <a:cubicBezTo>
                          <a:pt x="5151478" y="2972294"/>
                          <a:pt x="4570440" y="3072355"/>
                          <a:pt x="4027714" y="2975585"/>
                        </a:cubicBezTo>
                        <a:lnTo>
                          <a:pt x="4027714" y="2975585"/>
                        </a:lnTo>
                        <a:cubicBezTo>
                          <a:pt x="2807090" y="2956717"/>
                          <a:pt x="1456628" y="2955983"/>
                          <a:pt x="495941" y="2975585"/>
                        </a:cubicBezTo>
                        <a:cubicBezTo>
                          <a:pt x="231361" y="2941793"/>
                          <a:pt x="7362" y="2794961"/>
                          <a:pt x="0" y="2479644"/>
                        </a:cubicBezTo>
                        <a:cubicBezTo>
                          <a:pt x="0" y="2479646"/>
                          <a:pt x="0" y="2479652"/>
                          <a:pt x="0" y="2479654"/>
                        </a:cubicBezTo>
                        <a:cubicBezTo>
                          <a:pt x="-43336" y="2209039"/>
                          <a:pt x="-59195" y="1981601"/>
                          <a:pt x="0" y="1735758"/>
                        </a:cubicBezTo>
                        <a:lnTo>
                          <a:pt x="0" y="1735758"/>
                        </a:lnTo>
                        <a:cubicBezTo>
                          <a:pt x="27031" y="1129959"/>
                          <a:pt x="-59371" y="1049451"/>
                          <a:pt x="0" y="495941"/>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có cảm xúc gì khi đến trường vào ngày khai giảng? </a:t>
            </a:r>
            <a:endParaRPr kumimoji="0" lang="vi-VN" sz="5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DEEE5641-7899-2484-8A01-F22882CA7189}"/>
              </a:ext>
            </a:extLst>
          </p:cNvPr>
          <p:cNvSpPr txBox="1"/>
          <p:nvPr/>
        </p:nvSpPr>
        <p:spPr>
          <a:xfrm>
            <a:off x="1695450" y="447675"/>
            <a:ext cx="9001125" cy="646331"/>
          </a:xfrm>
          <a:prstGeom prst="rect">
            <a:avLst/>
          </a:prstGeom>
          <a:noFill/>
        </p:spPr>
        <p:txBody>
          <a:bodyPr wrap="square" rtlCol="0">
            <a:spAutoFit/>
          </a:bodyPr>
          <a:lstStyle/>
          <a:p>
            <a:pPr algn="ct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oàn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2, 3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10" name="Table 9">
            <a:extLst>
              <a:ext uri="{FF2B5EF4-FFF2-40B4-BE49-F238E27FC236}">
                <a16:creationId xmlns:a16="http://schemas.microsoft.com/office/drawing/2014/main" id="{61741779-D052-8242-38A0-4C991FF952B7}"/>
              </a:ext>
            </a:extLst>
          </p:cNvPr>
          <p:cNvGraphicFramePr>
            <a:graphicFrameLocks noGrp="1"/>
          </p:cNvGraphicFramePr>
          <p:nvPr>
            <p:extLst>
              <p:ext uri="{D42A27DB-BD31-4B8C-83A1-F6EECF244321}">
                <p14:modId xmlns:p14="http://schemas.microsoft.com/office/powerpoint/2010/main" val="2052755629"/>
              </p:ext>
            </p:extLst>
          </p:nvPr>
        </p:nvGraphicFramePr>
        <p:xfrm>
          <a:off x="1362075" y="1409700"/>
          <a:ext cx="9791700" cy="4905375"/>
        </p:xfrm>
        <a:graphic>
          <a:graphicData uri="http://schemas.openxmlformats.org/drawingml/2006/table">
            <a:tbl>
              <a:tblPr firstRow="1" firstCol="1" bandRow="1">
                <a:tableStyleId>{5C22544A-7EE6-4342-B048-85BDC9FD1C3A}</a:tableStyleId>
              </a:tblPr>
              <a:tblGrid>
                <a:gridCol w="9791700">
                  <a:extLst>
                    <a:ext uri="{9D8B030D-6E8A-4147-A177-3AD203B41FA5}">
                      <a16:colId xmlns:a16="http://schemas.microsoft.com/office/drawing/2014/main" val="3383618266"/>
                    </a:ext>
                  </a:extLst>
                </a:gridCol>
              </a:tblGrid>
              <a:tr h="638175">
                <a:tc>
                  <a:txBody>
                    <a:bodyPr/>
                    <a:lstStyle/>
                    <a:p>
                      <a:pPr marL="0" marR="0" algn="ctr">
                        <a:spcBef>
                          <a:spcPts val="0"/>
                        </a:spcBef>
                        <a:spcAft>
                          <a:spcPts val="0"/>
                        </a:spcAft>
                      </a:pPr>
                      <a:r>
                        <a:rPr lang="en-US" sz="4000" dirty="0">
                          <a:solidFill>
                            <a:srgbClr val="002060"/>
                          </a:solidFill>
                          <a:effectLst/>
                          <a:highlight>
                            <a:srgbClr val="FFFF00"/>
                          </a:highlight>
                          <a:latin typeface="Arial-Rounded" panose="020B0500000000000000" pitchFamily="34" charset="0"/>
                          <a:ea typeface="Arial-Rounded" panose="020B0500000000000000" pitchFamily="34" charset="0"/>
                          <a:cs typeface="Arial-Rounded" panose="020B0500000000000000" pitchFamily="34" charset="0"/>
                        </a:rPr>
                        <a:t>PHIẾU ĐỌC HIỂU</a:t>
                      </a:r>
                      <a:endParaRPr lang="en-US" sz="4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64492"/>
                  </a:ext>
                </a:extLst>
              </a:tr>
              <a:tr h="1428750">
                <a:tc>
                  <a:txBody>
                    <a:bodyPr/>
                    <a:lstStyle/>
                    <a:p>
                      <a:pPr marL="0" marR="0" algn="just">
                        <a:spcBef>
                          <a:spcPts val="0"/>
                        </a:spcBef>
                        <a:spcAft>
                          <a:spcPts val="0"/>
                        </a:spcAft>
                      </a:pP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thực</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sớm</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6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704834"/>
                  </a:ext>
                </a:extLst>
              </a:tr>
              <a:tr h="1353450">
                <a:tc>
                  <a:txBody>
                    <a:bodyPr/>
                    <a:lstStyle/>
                    <a:p>
                      <a:pPr marL="0" marR="0" algn="just">
                        <a:spcBef>
                          <a:spcPts val="0"/>
                        </a:spcBef>
                        <a:spcAft>
                          <a:spcPts val="0"/>
                        </a:spcAft>
                      </a:pP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3.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nhận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thay</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đổi</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endParaRPr lang="en-US" sz="36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6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1053367"/>
                  </a:ext>
                </a:extLst>
              </a:tr>
            </a:tbl>
          </a:graphicData>
        </a:graphic>
      </p:graphicFrame>
      <p:sp>
        <p:nvSpPr>
          <p:cNvPr id="15" name="TextBox 14">
            <a:extLst>
              <a:ext uri="{FF2B5EF4-FFF2-40B4-BE49-F238E27FC236}">
                <a16:creationId xmlns:a16="http://schemas.microsoft.com/office/drawing/2014/main" id="{BF9409FF-A69D-BA73-4825-656C9D0206F3}"/>
              </a:ext>
            </a:extLst>
          </p:cNvPr>
          <p:cNvSpPr txBox="1"/>
          <p:nvPr/>
        </p:nvSpPr>
        <p:spPr>
          <a:xfrm>
            <a:off x="1457325" y="2981325"/>
            <a:ext cx="9696450" cy="1569660"/>
          </a:xfrm>
          <a:prstGeom prst="rect">
            <a:avLst/>
          </a:prstGeom>
          <a:noFill/>
        </p:spPr>
        <p:txBody>
          <a:bodyPr wrap="square" rtlCol="0">
            <a:spAutoFit/>
          </a:bodyPr>
          <a:lstStyle/>
          <a:p>
            <a:pPr algn="just"/>
            <a:r>
              <a:rPr 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Bạn ấy không thực hiện được mong muốn đến sớm nhất lớp vì khi tới cổng trường bạn ấy đã thấy mấy bạn cùng lớp đang ríu rít nói cười ở trong sân.</a:t>
            </a:r>
          </a:p>
        </p:txBody>
      </p:sp>
      <p:sp>
        <p:nvSpPr>
          <p:cNvPr id="16" name="TextBox 15">
            <a:extLst>
              <a:ext uri="{FF2B5EF4-FFF2-40B4-BE49-F238E27FC236}">
                <a16:creationId xmlns:a16="http://schemas.microsoft.com/office/drawing/2014/main" id="{E190413E-9789-7D97-5B2C-A1248D29D13A}"/>
              </a:ext>
            </a:extLst>
          </p:cNvPr>
          <p:cNvSpPr txBox="1"/>
          <p:nvPr/>
        </p:nvSpPr>
        <p:spPr>
          <a:xfrm>
            <a:off x="1390650" y="5276850"/>
            <a:ext cx="9696450" cy="584775"/>
          </a:xfrm>
          <a:prstGeom prst="rect">
            <a:avLst/>
          </a:prstGeom>
          <a:noFill/>
        </p:spPr>
        <p:txBody>
          <a:bodyPr wrap="square" rtlCol="0">
            <a:spAutoFit/>
          </a:bodyPr>
          <a:lstStyle/>
          <a:p>
            <a:r>
              <a:rPr lang="en-US"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Khi lên lớp 2 bạn ấy nhận ra mình lớn bổng lên. </a:t>
            </a:r>
          </a:p>
        </p:txBody>
      </p:sp>
    </p:spTree>
    <p:extLst>
      <p:ext uri="{BB962C8B-B14F-4D97-AF65-F5344CB8AC3E}">
        <p14:creationId xmlns:p14="http://schemas.microsoft.com/office/powerpoint/2010/main" val="176077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down)">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25">
            <a:extLst>
              <a:ext uri="{FF2B5EF4-FFF2-40B4-BE49-F238E27FC236}">
                <a16:creationId xmlns:a16="http://schemas.microsoft.com/office/drawing/2014/main" id="{8DEBD634-9F27-CE6B-E824-A8B92780658E}"/>
              </a:ext>
            </a:extLst>
          </p:cNvPr>
          <p:cNvSpPr/>
          <p:nvPr/>
        </p:nvSpPr>
        <p:spPr>
          <a:xfrm>
            <a:off x="2645971" y="342900"/>
            <a:ext cx="7193354" cy="4800600"/>
          </a:xfrm>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2461" y="333491"/>
                  <a:pt x="221815" y="81129"/>
                  <a:pt x="401880" y="0"/>
                </a:cubicBezTo>
                <a:cubicBezTo>
                  <a:pt x="1080847" y="147382"/>
                  <a:pt x="5152066" y="639032"/>
                  <a:pt x="6791473" y="0"/>
                </a:cubicBezTo>
                <a:cubicBezTo>
                  <a:pt x="7002857" y="-84653"/>
                  <a:pt x="7108930" y="223515"/>
                  <a:pt x="7193354" y="561910"/>
                </a:cubicBezTo>
                <a:cubicBezTo>
                  <a:pt x="7512205" y="2067943"/>
                  <a:pt x="6990594" y="2990565"/>
                  <a:pt x="7193354" y="4238689"/>
                </a:cubicBezTo>
                <a:cubicBezTo>
                  <a:pt x="7212249" y="4436341"/>
                  <a:pt x="6972419" y="4748767"/>
                  <a:pt x="6791473" y="4800600"/>
                </a:cubicBezTo>
                <a:cubicBezTo>
                  <a:pt x="5361599" y="4943114"/>
                  <a:pt x="2040176" y="4996317"/>
                  <a:pt x="401880" y="4800600"/>
                </a:cubicBezTo>
                <a:cubicBezTo>
                  <a:pt x="211560" y="4796535"/>
                  <a:pt x="-72656" y="4564085"/>
                  <a:pt x="0" y="4238689"/>
                </a:cubicBezTo>
                <a:cubicBezTo>
                  <a:pt x="138776" y="2975311"/>
                  <a:pt x="-69027" y="1226483"/>
                  <a:pt x="0" y="561910"/>
                </a:cubicBezTo>
                <a:close/>
              </a:path>
              <a:path w="7193354" h="4800600" stroke="0" extrusionOk="0">
                <a:moveTo>
                  <a:pt x="0" y="561910"/>
                </a:moveTo>
                <a:cubicBezTo>
                  <a:pt x="34" y="263846"/>
                  <a:pt x="193151" y="13617"/>
                  <a:pt x="401880" y="0"/>
                </a:cubicBezTo>
                <a:cubicBezTo>
                  <a:pt x="3156408" y="-113448"/>
                  <a:pt x="5358731" y="182653"/>
                  <a:pt x="6791473" y="0"/>
                </a:cubicBezTo>
                <a:cubicBezTo>
                  <a:pt x="6952807" y="-16636"/>
                  <a:pt x="7299456" y="266416"/>
                  <a:pt x="7193354" y="561910"/>
                </a:cubicBezTo>
                <a:cubicBezTo>
                  <a:pt x="7385437" y="1533090"/>
                  <a:pt x="7386589" y="3446741"/>
                  <a:pt x="7193354" y="4238689"/>
                </a:cubicBezTo>
                <a:cubicBezTo>
                  <a:pt x="7184517" y="4528475"/>
                  <a:pt x="6942244" y="4770385"/>
                  <a:pt x="6791473" y="4800600"/>
                </a:cubicBezTo>
                <a:cubicBezTo>
                  <a:pt x="5929859" y="4054762"/>
                  <a:pt x="1799115" y="5212123"/>
                  <a:pt x="401880" y="4800600"/>
                </a:cubicBezTo>
                <a:cubicBezTo>
                  <a:pt x="152764" y="4825504"/>
                  <a:pt x="-45987" y="4493615"/>
                  <a:pt x="0" y="4238689"/>
                </a:cubicBezTo>
                <a:cubicBezTo>
                  <a:pt x="47436" y="2388866"/>
                  <a:pt x="70498" y="1858676"/>
                  <a:pt x="0" y="561910"/>
                </a:cubicBezTo>
                <a:close/>
              </a:path>
              <a:path w="7193354" h="4800600" fill="none" stroke="0" extrusionOk="0">
                <a:moveTo>
                  <a:pt x="0" y="561910"/>
                </a:moveTo>
                <a:cubicBezTo>
                  <a:pt x="34073" y="303174"/>
                  <a:pt x="224089" y="42988"/>
                  <a:pt x="401880" y="0"/>
                </a:cubicBezTo>
                <a:cubicBezTo>
                  <a:pt x="2093889" y="533175"/>
                  <a:pt x="4682456" y="272442"/>
                  <a:pt x="6791473" y="0"/>
                </a:cubicBezTo>
                <a:cubicBezTo>
                  <a:pt x="7013537" y="-103514"/>
                  <a:pt x="7187888" y="207928"/>
                  <a:pt x="7193354" y="561910"/>
                </a:cubicBezTo>
                <a:cubicBezTo>
                  <a:pt x="7363218" y="1916080"/>
                  <a:pt x="7298094" y="2901271"/>
                  <a:pt x="7193354" y="4238689"/>
                </a:cubicBezTo>
                <a:cubicBezTo>
                  <a:pt x="7170922" y="4504885"/>
                  <a:pt x="6981343" y="4770810"/>
                  <a:pt x="6791473" y="4800600"/>
                </a:cubicBezTo>
                <a:cubicBezTo>
                  <a:pt x="5125363" y="4573906"/>
                  <a:pt x="1615879" y="4743299"/>
                  <a:pt x="401880" y="4800600"/>
                </a:cubicBezTo>
                <a:cubicBezTo>
                  <a:pt x="124737" y="4772187"/>
                  <a:pt x="-30180" y="4521180"/>
                  <a:pt x="0" y="4238689"/>
                </a:cubicBezTo>
                <a:cubicBezTo>
                  <a:pt x="540" y="3172371"/>
                  <a:pt x="-77159" y="1331246"/>
                  <a:pt x="0" y="561910"/>
                </a:cubicBezTo>
                <a:close/>
              </a:path>
              <a:path w="7193354" h="4800600" fill="none" stroke="0" extrusionOk="0">
                <a:moveTo>
                  <a:pt x="0" y="561910"/>
                </a:moveTo>
                <a:cubicBezTo>
                  <a:pt x="38427" y="320725"/>
                  <a:pt x="216199" y="72585"/>
                  <a:pt x="401880" y="0"/>
                </a:cubicBezTo>
                <a:cubicBezTo>
                  <a:pt x="1475275" y="155262"/>
                  <a:pt x="4895130" y="468204"/>
                  <a:pt x="6791473" y="0"/>
                </a:cubicBezTo>
                <a:cubicBezTo>
                  <a:pt x="6990561" y="-78367"/>
                  <a:pt x="7176265" y="182049"/>
                  <a:pt x="7193354" y="561910"/>
                </a:cubicBezTo>
                <a:cubicBezTo>
                  <a:pt x="7497308" y="1998874"/>
                  <a:pt x="7197376" y="2758765"/>
                  <a:pt x="7193354" y="4238689"/>
                </a:cubicBezTo>
                <a:cubicBezTo>
                  <a:pt x="7203850" y="4467634"/>
                  <a:pt x="6952115" y="4751498"/>
                  <a:pt x="6791473" y="4800600"/>
                </a:cubicBezTo>
                <a:cubicBezTo>
                  <a:pt x="5133236" y="4695136"/>
                  <a:pt x="1778619" y="4958228"/>
                  <a:pt x="401880" y="4800600"/>
                </a:cubicBezTo>
                <a:cubicBezTo>
                  <a:pt x="145822" y="4785995"/>
                  <a:pt x="-62845" y="4559735"/>
                  <a:pt x="0" y="4238689"/>
                </a:cubicBezTo>
                <a:cubicBezTo>
                  <a:pt x="108832" y="3036128"/>
                  <a:pt x="-59583" y="1347163"/>
                  <a:pt x="0" y="561910"/>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1619" y="310692"/>
                          <a:pt x="214024" y="68054"/>
                          <a:pt x="401880" y="0"/>
                        </a:cubicBezTo>
                        <a:cubicBezTo>
                          <a:pt x="1432475" y="126513"/>
                          <a:pt x="5013125" y="329411"/>
                          <a:pt x="6791473" y="0"/>
                        </a:cubicBezTo>
                        <a:cubicBezTo>
                          <a:pt x="7005415" y="-67046"/>
                          <a:pt x="7149596" y="235815"/>
                          <a:pt x="7193354" y="561910"/>
                        </a:cubicBezTo>
                        <a:cubicBezTo>
                          <a:pt x="7458408" y="2031948"/>
                          <a:pt x="7056726" y="2860090"/>
                          <a:pt x="7193354" y="4238689"/>
                        </a:cubicBezTo>
                        <a:cubicBezTo>
                          <a:pt x="7206255" y="4466763"/>
                          <a:pt x="6978743" y="4755856"/>
                          <a:pt x="6791473" y="4800600"/>
                        </a:cubicBezTo>
                        <a:cubicBezTo>
                          <a:pt x="5178187" y="4877667"/>
                          <a:pt x="2026932" y="4829454"/>
                          <a:pt x="401880" y="4800600"/>
                        </a:cubicBezTo>
                        <a:cubicBezTo>
                          <a:pt x="202870" y="4797517"/>
                          <a:pt x="-59142" y="4561413"/>
                          <a:pt x="0" y="4238689"/>
                        </a:cubicBezTo>
                        <a:cubicBezTo>
                          <a:pt x="111730" y="3025662"/>
                          <a:pt x="-26939" y="1335053"/>
                          <a:pt x="0" y="561910"/>
                        </a:cubicBezTo>
                        <a:close/>
                      </a:path>
                      <a:path w="7193354" h="4800600" stroke="0" extrusionOk="0">
                        <a:moveTo>
                          <a:pt x="0" y="561910"/>
                        </a:moveTo>
                        <a:cubicBezTo>
                          <a:pt x="1046" y="261423"/>
                          <a:pt x="195648" y="38817"/>
                          <a:pt x="401880" y="0"/>
                        </a:cubicBezTo>
                        <a:cubicBezTo>
                          <a:pt x="3154200" y="-88876"/>
                          <a:pt x="5206240" y="-25221"/>
                          <a:pt x="6791473" y="0"/>
                        </a:cubicBezTo>
                        <a:cubicBezTo>
                          <a:pt x="6968455" y="-18214"/>
                          <a:pt x="7243270" y="254287"/>
                          <a:pt x="7193354" y="561910"/>
                        </a:cubicBezTo>
                        <a:cubicBezTo>
                          <a:pt x="7325340" y="1540326"/>
                          <a:pt x="7311167" y="3430761"/>
                          <a:pt x="7193354" y="4238689"/>
                        </a:cubicBezTo>
                        <a:cubicBezTo>
                          <a:pt x="7177258" y="4554239"/>
                          <a:pt x="6959242" y="4779798"/>
                          <a:pt x="6791473" y="4800600"/>
                        </a:cubicBezTo>
                        <a:cubicBezTo>
                          <a:pt x="5903559" y="4327142"/>
                          <a:pt x="1838636" y="4940293"/>
                          <a:pt x="401880" y="4800600"/>
                        </a:cubicBezTo>
                        <a:cubicBezTo>
                          <a:pt x="150967" y="4820329"/>
                          <a:pt x="-42270" y="4511549"/>
                          <a:pt x="0" y="4238689"/>
                        </a:cubicBezTo>
                        <a:cubicBezTo>
                          <a:pt x="40159" y="2490255"/>
                          <a:pt x="65844" y="1932279"/>
                          <a:pt x="0" y="561910"/>
                        </a:cubicBezTo>
                        <a:close/>
                      </a:path>
                      <a:path w="7193354" h="4800600" fill="none" stroke="0" extrusionOk="0">
                        <a:moveTo>
                          <a:pt x="0" y="561910"/>
                        </a:moveTo>
                        <a:cubicBezTo>
                          <a:pt x="20309" y="310410"/>
                          <a:pt x="205954" y="58490"/>
                          <a:pt x="401880" y="0"/>
                        </a:cubicBezTo>
                        <a:cubicBezTo>
                          <a:pt x="1895027" y="290105"/>
                          <a:pt x="4868999" y="144092"/>
                          <a:pt x="6791473" y="0"/>
                        </a:cubicBezTo>
                        <a:cubicBezTo>
                          <a:pt x="6999027" y="-49452"/>
                          <a:pt x="7186664" y="213927"/>
                          <a:pt x="7193354" y="561910"/>
                        </a:cubicBezTo>
                        <a:cubicBezTo>
                          <a:pt x="7444711" y="1814289"/>
                          <a:pt x="7130913" y="2787584"/>
                          <a:pt x="7193354" y="4238689"/>
                        </a:cubicBezTo>
                        <a:cubicBezTo>
                          <a:pt x="7163994" y="4503752"/>
                          <a:pt x="6986705" y="4777792"/>
                          <a:pt x="6791473" y="4800600"/>
                        </a:cubicBezTo>
                        <a:cubicBezTo>
                          <a:pt x="5043832" y="4642291"/>
                          <a:pt x="1748595" y="4813141"/>
                          <a:pt x="401880" y="4800600"/>
                        </a:cubicBezTo>
                        <a:cubicBezTo>
                          <a:pt x="148249" y="4790288"/>
                          <a:pt x="-25004" y="4544136"/>
                          <a:pt x="0" y="4238689"/>
                        </a:cubicBezTo>
                        <a:cubicBezTo>
                          <a:pt x="49589" y="3153634"/>
                          <a:pt x="-48234" y="1425005"/>
                          <a:pt x="0" y="561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DB63762-FA82-E55D-71D3-EC48AF8CE279}"/>
              </a:ext>
            </a:extLst>
          </p:cNvPr>
          <p:cNvSpPr txBox="1"/>
          <p:nvPr/>
        </p:nvSpPr>
        <p:spPr>
          <a:xfrm>
            <a:off x="4064079" y="545528"/>
            <a:ext cx="4873879" cy="646331"/>
          </a:xfrm>
          <a:prstGeom prst="rect">
            <a:avLst/>
          </a:prstGeom>
          <a:noFill/>
        </p:spPr>
        <p:txBody>
          <a:bodyPr wrap="square">
            <a:spAutoFit/>
          </a:bodyPr>
          <a:lstStyle/>
          <a:p>
            <a:r>
              <a:rPr lang="en-US" sz="3600" dirty="0" err="1">
                <a:solidFill>
                  <a:srgbClr val="002060"/>
                </a:solidFill>
                <a:latin typeface="UTM Duepuntozero" panose="02040603050506020204" pitchFamily="18" charset="0"/>
              </a:rPr>
              <a:t>Thứ</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ngày</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tháng</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năm</a:t>
            </a:r>
            <a:r>
              <a:rPr lang="en-US" sz="3600" dirty="0">
                <a:solidFill>
                  <a:srgbClr val="002060"/>
                </a:solidFill>
                <a:latin typeface="UTM Duepuntozero" panose="02040603050506020204" pitchFamily="18" charset="0"/>
              </a:rPr>
              <a:t> …</a:t>
            </a:r>
            <a:endParaRPr lang="vi-VN" sz="3600" dirty="0">
              <a:solidFill>
                <a:srgbClr val="002060"/>
              </a:solidFill>
            </a:endParaRPr>
          </a:p>
        </p:txBody>
      </p:sp>
      <p:pic>
        <p:nvPicPr>
          <p:cNvPr id="14" name="Picture 13">
            <a:extLst>
              <a:ext uri="{FF2B5EF4-FFF2-40B4-BE49-F238E27FC236}">
                <a16:creationId xmlns:a16="http://schemas.microsoft.com/office/drawing/2014/main" id="{CAAADFC6-7444-D7E5-006D-A60A171FEF5C}"/>
              </a:ext>
            </a:extLst>
          </p:cNvPr>
          <p:cNvPicPr>
            <a:picLocks noChangeAspect="1"/>
          </p:cNvPicPr>
          <p:nvPr/>
        </p:nvPicPr>
        <p:blipFill>
          <a:blip r:embed="rId2"/>
          <a:stretch>
            <a:fillRect/>
          </a:stretch>
        </p:blipFill>
        <p:spPr>
          <a:xfrm>
            <a:off x="4446509" y="1113611"/>
            <a:ext cx="3279932" cy="1182727"/>
          </a:xfrm>
          <a:prstGeom prst="rect">
            <a:avLst/>
          </a:prstGeom>
        </p:spPr>
      </p:pic>
      <p:pic>
        <p:nvPicPr>
          <p:cNvPr id="20" name="Picture 19">
            <a:extLst>
              <a:ext uri="{FF2B5EF4-FFF2-40B4-BE49-F238E27FC236}">
                <a16:creationId xmlns:a16="http://schemas.microsoft.com/office/drawing/2014/main" id="{FE6FD5F5-BC2B-10A6-8169-0D7C1A5BD6C0}"/>
              </a:ext>
            </a:extLst>
          </p:cNvPr>
          <p:cNvPicPr>
            <a:picLocks noChangeAspect="1"/>
          </p:cNvPicPr>
          <p:nvPr/>
        </p:nvPicPr>
        <p:blipFill>
          <a:blip r:embed="rId3"/>
          <a:stretch>
            <a:fillRect/>
          </a:stretch>
        </p:blipFill>
        <p:spPr>
          <a:xfrm rot="20776261">
            <a:off x="2714743" y="1253540"/>
            <a:ext cx="1833242" cy="1461039"/>
          </a:xfrm>
          <a:prstGeom prst="rect">
            <a:avLst/>
          </a:prstGeom>
        </p:spPr>
      </p:pic>
      <p:pic>
        <p:nvPicPr>
          <p:cNvPr id="21" name="Picture 20">
            <a:extLst>
              <a:ext uri="{FF2B5EF4-FFF2-40B4-BE49-F238E27FC236}">
                <a16:creationId xmlns:a16="http://schemas.microsoft.com/office/drawing/2014/main" id="{4D0D2CE4-B899-387A-1185-B734520ABD41}"/>
              </a:ext>
            </a:extLst>
          </p:cNvPr>
          <p:cNvPicPr>
            <a:picLocks noChangeAspect="1"/>
          </p:cNvPicPr>
          <p:nvPr/>
        </p:nvPicPr>
        <p:blipFill>
          <a:blip r:embed="rId4"/>
          <a:stretch>
            <a:fillRect/>
          </a:stretch>
        </p:blipFill>
        <p:spPr>
          <a:xfrm>
            <a:off x="10544249" y="-203861"/>
            <a:ext cx="1733476" cy="1716313"/>
          </a:xfrm>
          <a:prstGeom prst="rect">
            <a:avLst/>
          </a:prstGeom>
        </p:spPr>
      </p:pic>
      <p:grpSp>
        <p:nvGrpSpPr>
          <p:cNvPr id="22" name="Group 21">
            <a:extLst>
              <a:ext uri="{FF2B5EF4-FFF2-40B4-BE49-F238E27FC236}">
                <a16:creationId xmlns:a16="http://schemas.microsoft.com/office/drawing/2014/main" id="{0A649171-C715-C2C1-AFA7-C2DF2C6DAA87}"/>
              </a:ext>
            </a:extLst>
          </p:cNvPr>
          <p:cNvGrpSpPr/>
          <p:nvPr/>
        </p:nvGrpSpPr>
        <p:grpSpPr>
          <a:xfrm>
            <a:off x="198814" y="2600204"/>
            <a:ext cx="2868731" cy="4167413"/>
            <a:chOff x="2980114" y="2581154"/>
            <a:chExt cx="2868731" cy="4167413"/>
          </a:xfrm>
        </p:grpSpPr>
        <p:sp>
          <p:nvSpPr>
            <p:cNvPr id="23" name="TextBox 3">
              <a:extLst>
                <a:ext uri="{FF2B5EF4-FFF2-40B4-BE49-F238E27FC236}">
                  <a16:creationId xmlns:a16="http://schemas.microsoft.com/office/drawing/2014/main" id="{77E2A96B-354C-309A-E983-6B8958A8926E}"/>
                </a:ext>
              </a:extLst>
            </p:cNvPr>
            <p:cNvSpPr txBox="1"/>
            <p:nvPr/>
          </p:nvSpPr>
          <p:spPr>
            <a:xfrm>
              <a:off x="3940971" y="4290529"/>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4" name="Picture 23" descr="A picture containing doll, toy&#10;&#10;Description automatically generated">
              <a:extLst>
                <a:ext uri="{FF2B5EF4-FFF2-40B4-BE49-F238E27FC236}">
                  <a16:creationId xmlns:a16="http://schemas.microsoft.com/office/drawing/2014/main" id="{948A1F2D-1E27-8FA0-84CA-8F984F5BD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114" y="2581154"/>
              <a:ext cx="2868731" cy="4167413"/>
            </a:xfrm>
            <a:prstGeom prst="rect">
              <a:avLst/>
            </a:prstGeom>
            <a:effectLst>
              <a:outerShdw blurRad="76200" dir="13500000" sy="23000" kx="1200000" algn="br" rotWithShape="0">
                <a:prstClr val="black">
                  <a:alpha val="20000"/>
                </a:prstClr>
              </a:outerShdw>
            </a:effectLst>
          </p:spPr>
        </p:pic>
      </p:grpSp>
      <p:pic>
        <p:nvPicPr>
          <p:cNvPr id="25" name="Picture 24" descr="A picture containing toy, doll&#10;&#10;Description automatically generated">
            <a:extLst>
              <a:ext uri="{FF2B5EF4-FFF2-40B4-BE49-F238E27FC236}">
                <a16:creationId xmlns:a16="http://schemas.microsoft.com/office/drawing/2014/main" id="{A4752002-1EBF-8756-E05A-979E11400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917" y="2262474"/>
            <a:ext cx="1968022" cy="3824001"/>
          </a:xfrm>
          <a:prstGeom prst="rect">
            <a:avLst/>
          </a:prstGeom>
          <a:effectLst>
            <a:outerShdw blurRad="76200" dir="13500000" sy="23000" kx="1200000" algn="br" rotWithShape="0">
              <a:prstClr val="black">
                <a:alpha val="20000"/>
              </a:prstClr>
            </a:outerShdw>
          </a:effectLst>
        </p:spPr>
      </p:pic>
      <p:pic>
        <p:nvPicPr>
          <p:cNvPr id="26" name="Picture 25">
            <a:extLst>
              <a:ext uri="{FF2B5EF4-FFF2-40B4-BE49-F238E27FC236}">
                <a16:creationId xmlns:a16="http://schemas.microsoft.com/office/drawing/2014/main" id="{4ED1ED8C-131A-D374-192C-1AA4FE2510F4}"/>
              </a:ext>
            </a:extLst>
          </p:cNvPr>
          <p:cNvPicPr>
            <a:picLocks noChangeAspect="1"/>
          </p:cNvPicPr>
          <p:nvPr/>
        </p:nvPicPr>
        <p:blipFill>
          <a:blip r:embed="rId7"/>
          <a:stretch>
            <a:fillRect/>
          </a:stretch>
        </p:blipFill>
        <p:spPr>
          <a:xfrm>
            <a:off x="2479978" y="2458491"/>
            <a:ext cx="7651143" cy="2341067"/>
          </a:xfrm>
          <a:prstGeom prst="rect">
            <a:avLst/>
          </a:prstGeom>
        </p:spPr>
      </p:pic>
    </p:spTree>
    <p:extLst>
      <p:ext uri="{BB962C8B-B14F-4D97-AF65-F5344CB8AC3E}">
        <p14:creationId xmlns:p14="http://schemas.microsoft.com/office/powerpoint/2010/main" val="141626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48B63439-E832-4A67-495A-EBCA54656A61}"/>
              </a:ext>
            </a:extLst>
          </p:cNvPr>
          <p:cNvGrpSpPr/>
          <p:nvPr/>
        </p:nvGrpSpPr>
        <p:grpSpPr>
          <a:xfrm>
            <a:off x="-348402" y="519542"/>
            <a:ext cx="2279178" cy="1790397"/>
            <a:chOff x="4381500" y="1566952"/>
            <a:chExt cx="3429000" cy="3576548"/>
          </a:xfrm>
        </p:grpSpPr>
        <p:pic>
          <p:nvPicPr>
            <p:cNvPr id="4" name="Picture 3">
              <a:extLst>
                <a:ext uri="{FF2B5EF4-FFF2-40B4-BE49-F238E27FC236}">
                  <a16:creationId xmlns:a16="http://schemas.microsoft.com/office/drawing/2014/main" id="{840449E3-E66B-29D7-79A6-130952DED7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5" name="TextBox 4">
              <a:extLst>
                <a:ext uri="{FF2B5EF4-FFF2-40B4-BE49-F238E27FC236}">
                  <a16:creationId xmlns:a16="http://schemas.microsoft.com/office/drawing/2014/main" id="{D6744FE0-A00C-3ED4-E83B-1A3C5775201E}"/>
                </a:ext>
              </a:extLst>
            </p:cNvPr>
            <p:cNvSpPr txBox="1"/>
            <p:nvPr/>
          </p:nvSpPr>
          <p:spPr>
            <a:xfrm>
              <a:off x="6605517" y="1566952"/>
              <a:ext cx="1037228" cy="221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 name="TextBox 5">
            <a:extLst>
              <a:ext uri="{FF2B5EF4-FFF2-40B4-BE49-F238E27FC236}">
                <a16:creationId xmlns:a16="http://schemas.microsoft.com/office/drawing/2014/main" id="{472F6D4F-B2C4-017E-8044-17B9658C5A6C}"/>
              </a:ext>
            </a:extLst>
          </p:cNvPr>
          <p:cNvSpPr txBox="1"/>
          <p:nvPr/>
        </p:nvSpPr>
        <p:spPr>
          <a:xfrm>
            <a:off x="1552810" y="1027059"/>
            <a:ext cx="9747981" cy="646331"/>
          </a:xfrm>
          <a:prstGeom prst="rect">
            <a:avLst/>
          </a:prstGeom>
          <a:noFill/>
        </p:spPr>
        <p:txBody>
          <a:bodyPr wrap="square" rtlCol="0">
            <a:spAutoFit/>
          </a:bodyPr>
          <a:lstStyle/>
          <a:p>
            <a:pPr lvl="0" algn="just"/>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295E476C-6C3C-6B34-6C84-4DEB75BEB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656" y="2059551"/>
            <a:ext cx="2965861" cy="3885278"/>
          </a:xfrm>
          <a:prstGeom prst="rect">
            <a:avLst/>
          </a:prstGeom>
        </p:spPr>
      </p:pic>
      <p:pic>
        <p:nvPicPr>
          <p:cNvPr id="10" name="Picture 9">
            <a:extLst>
              <a:ext uri="{FF2B5EF4-FFF2-40B4-BE49-F238E27FC236}">
                <a16:creationId xmlns:a16="http://schemas.microsoft.com/office/drawing/2014/main" id="{60C188AF-83D8-C232-319F-6B3A44760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579" y="2059551"/>
            <a:ext cx="3080292" cy="3988978"/>
          </a:xfrm>
          <a:prstGeom prst="rect">
            <a:avLst/>
          </a:prstGeom>
        </p:spPr>
      </p:pic>
      <p:pic>
        <p:nvPicPr>
          <p:cNvPr id="15" name="Picture 14">
            <a:extLst>
              <a:ext uri="{FF2B5EF4-FFF2-40B4-BE49-F238E27FC236}">
                <a16:creationId xmlns:a16="http://schemas.microsoft.com/office/drawing/2014/main" id="{DDC294A2-1071-CF65-BCD4-1A85FE2A6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419" y="2084567"/>
            <a:ext cx="3055375" cy="4033094"/>
          </a:xfrm>
          <a:prstGeom prst="rect">
            <a:avLst/>
          </a:prstGeom>
        </p:spPr>
      </p:pic>
      <p:sp>
        <p:nvSpPr>
          <p:cNvPr id="16" name="Oval 15">
            <a:extLst>
              <a:ext uri="{FF2B5EF4-FFF2-40B4-BE49-F238E27FC236}">
                <a16:creationId xmlns:a16="http://schemas.microsoft.com/office/drawing/2014/main" id="{51EFED63-2112-E9A7-E336-445CC1811EB1}"/>
              </a:ext>
            </a:extLst>
          </p:cNvPr>
          <p:cNvSpPr/>
          <p:nvPr/>
        </p:nvSpPr>
        <p:spPr>
          <a:xfrm>
            <a:off x="341364" y="1962765"/>
            <a:ext cx="1543665"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7" name="Oval 16">
            <a:extLst>
              <a:ext uri="{FF2B5EF4-FFF2-40B4-BE49-F238E27FC236}">
                <a16:creationId xmlns:a16="http://schemas.microsoft.com/office/drawing/2014/main" id="{08D037DA-A3A9-3CCB-48DF-16A6D46C9CB4}"/>
              </a:ext>
            </a:extLst>
          </p:cNvPr>
          <p:cNvSpPr/>
          <p:nvPr/>
        </p:nvSpPr>
        <p:spPr>
          <a:xfrm>
            <a:off x="4107119" y="1962764"/>
            <a:ext cx="1671483"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8" name="Oval 17">
            <a:extLst>
              <a:ext uri="{FF2B5EF4-FFF2-40B4-BE49-F238E27FC236}">
                <a16:creationId xmlns:a16="http://schemas.microsoft.com/office/drawing/2014/main" id="{AE81C480-2DF8-7037-2F37-D5A4A8BC5F65}"/>
              </a:ext>
            </a:extLst>
          </p:cNvPr>
          <p:cNvSpPr/>
          <p:nvPr/>
        </p:nvSpPr>
        <p:spPr>
          <a:xfrm>
            <a:off x="7666396" y="1996079"/>
            <a:ext cx="1671483"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3</a:t>
            </a:r>
          </a:p>
        </p:txBody>
      </p:sp>
    </p:spTree>
    <p:extLst>
      <p:ext uri="{BB962C8B-B14F-4D97-AF65-F5344CB8AC3E}">
        <p14:creationId xmlns:p14="http://schemas.microsoft.com/office/powerpoint/2010/main" val="98809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4.375E-6 3.33333E-6 L -0.55442 -0.01065 " pathEditMode="relative" rAng="0" ptsTypes="AA">
                                      <p:cBhvr>
                                        <p:cTn id="29" dur="2000" fill="hold"/>
                                        <p:tgtEl>
                                          <p:spTgt spid="15"/>
                                        </p:tgtEl>
                                        <p:attrNameLst>
                                          <p:attrName>ppt_x</p:attrName>
                                          <p:attrName>ppt_y</p:attrName>
                                        </p:attrNameLst>
                                      </p:cBhvr>
                                      <p:rCtr x="-27721" y="-532"/>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2.08333E-6 -4.81481E-6 L 0.55768 0.01436 " pathEditMode="relative" rAng="0" ptsTypes="AA">
                                      <p:cBhvr>
                                        <p:cTn id="33" dur="2000" fill="hold"/>
                                        <p:tgtEl>
                                          <p:spTgt spid="2"/>
                                        </p:tgtEl>
                                        <p:attrNameLst>
                                          <p:attrName>ppt_x</p:attrName>
                                          <p:attrName>ppt_y</p:attrName>
                                        </p:attrNameLst>
                                      </p:cBhvr>
                                      <p:rCtr x="27878" y="718"/>
                                    </p:animMotion>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324562" y="323850"/>
            <a:ext cx="6564845" cy="2392647"/>
          </a:xfrm>
          <a:custGeom>
            <a:avLst/>
            <a:gdLst>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392647" fill="none" extrusionOk="0">
                <a:moveTo>
                  <a:pt x="0" y="398782"/>
                </a:moveTo>
                <a:cubicBezTo>
                  <a:pt x="-34325" y="219805"/>
                  <a:pt x="190512" y="-32389"/>
                  <a:pt x="398782" y="0"/>
                </a:cubicBezTo>
                <a:cubicBezTo>
                  <a:pt x="2113038" y="73402"/>
                  <a:pt x="2944631" y="-32033"/>
                  <a:pt x="3829493" y="0"/>
                </a:cubicBezTo>
                <a:lnTo>
                  <a:pt x="3829493" y="0"/>
                </a:lnTo>
                <a:cubicBezTo>
                  <a:pt x="4221840" y="-60741"/>
                  <a:pt x="5093081" y="-64083"/>
                  <a:pt x="5470704" y="0"/>
                </a:cubicBezTo>
                <a:cubicBezTo>
                  <a:pt x="5687972" y="-6400"/>
                  <a:pt x="6013432" y="59919"/>
                  <a:pt x="6166063" y="0"/>
                </a:cubicBezTo>
                <a:cubicBezTo>
                  <a:pt x="6436316" y="40238"/>
                  <a:pt x="6516277" y="162794"/>
                  <a:pt x="6564845" y="398782"/>
                </a:cubicBezTo>
                <a:cubicBezTo>
                  <a:pt x="6599238" y="854731"/>
                  <a:pt x="6604897" y="1176930"/>
                  <a:pt x="6564845" y="1395711"/>
                </a:cubicBezTo>
                <a:cubicBezTo>
                  <a:pt x="6733862" y="1542066"/>
                  <a:pt x="7209363" y="1804281"/>
                  <a:pt x="7503618" y="2103185"/>
                </a:cubicBezTo>
                <a:cubicBezTo>
                  <a:pt x="7426870" y="2073019"/>
                  <a:pt x="6835559" y="1955251"/>
                  <a:pt x="6564845" y="1993873"/>
                </a:cubicBezTo>
                <a:lnTo>
                  <a:pt x="6564845" y="1993865"/>
                </a:lnTo>
                <a:cubicBezTo>
                  <a:pt x="6624377" y="2173984"/>
                  <a:pt x="6442241" y="2427196"/>
                  <a:pt x="6166063" y="2392647"/>
                </a:cubicBezTo>
                <a:cubicBezTo>
                  <a:pt x="6057081" y="2351393"/>
                  <a:pt x="5711060" y="2390846"/>
                  <a:pt x="5470704" y="2392647"/>
                </a:cubicBezTo>
                <a:cubicBezTo>
                  <a:pt x="4997734" y="2265507"/>
                  <a:pt x="4000316" y="2408340"/>
                  <a:pt x="3829493" y="2392647"/>
                </a:cubicBezTo>
                <a:lnTo>
                  <a:pt x="3829493" y="2392647"/>
                </a:lnTo>
                <a:cubicBezTo>
                  <a:pt x="2767294" y="2415958"/>
                  <a:pt x="1016525" y="2511774"/>
                  <a:pt x="398782" y="2392647"/>
                </a:cubicBezTo>
                <a:cubicBezTo>
                  <a:pt x="153213" y="2362776"/>
                  <a:pt x="46001" y="2241898"/>
                  <a:pt x="0" y="1993865"/>
                </a:cubicBezTo>
                <a:lnTo>
                  <a:pt x="0" y="1993873"/>
                </a:lnTo>
                <a:cubicBezTo>
                  <a:pt x="-10354" y="1877467"/>
                  <a:pt x="-49287" y="1623079"/>
                  <a:pt x="0" y="1395711"/>
                </a:cubicBezTo>
                <a:lnTo>
                  <a:pt x="0" y="1395711"/>
                </a:lnTo>
                <a:cubicBezTo>
                  <a:pt x="-11053" y="952534"/>
                  <a:pt x="-1307" y="604043"/>
                  <a:pt x="0" y="398782"/>
                </a:cubicBezTo>
                <a:close/>
              </a:path>
              <a:path w="6564845" h="2392647" stroke="0" extrusionOk="0">
                <a:moveTo>
                  <a:pt x="0" y="398782"/>
                </a:moveTo>
                <a:cubicBezTo>
                  <a:pt x="-6101" y="172383"/>
                  <a:pt x="152360" y="28040"/>
                  <a:pt x="398782" y="0"/>
                </a:cubicBezTo>
                <a:cubicBezTo>
                  <a:pt x="1107624" y="27071"/>
                  <a:pt x="2120936" y="46007"/>
                  <a:pt x="3829493" y="0"/>
                </a:cubicBezTo>
                <a:lnTo>
                  <a:pt x="3829493" y="0"/>
                </a:lnTo>
                <a:cubicBezTo>
                  <a:pt x="4440543" y="-51932"/>
                  <a:pt x="4899012" y="11397"/>
                  <a:pt x="5470704" y="0"/>
                </a:cubicBezTo>
                <a:cubicBezTo>
                  <a:pt x="5566540" y="52783"/>
                  <a:pt x="6094930" y="-47387"/>
                  <a:pt x="6166063" y="0"/>
                </a:cubicBezTo>
                <a:cubicBezTo>
                  <a:pt x="6393272" y="-2679"/>
                  <a:pt x="6547383" y="151921"/>
                  <a:pt x="6564845" y="398782"/>
                </a:cubicBezTo>
                <a:cubicBezTo>
                  <a:pt x="6589078" y="597933"/>
                  <a:pt x="6567345" y="936339"/>
                  <a:pt x="6564845" y="1395711"/>
                </a:cubicBezTo>
                <a:cubicBezTo>
                  <a:pt x="6800679" y="1611710"/>
                  <a:pt x="7324593" y="2063009"/>
                  <a:pt x="7503618" y="2103185"/>
                </a:cubicBezTo>
                <a:cubicBezTo>
                  <a:pt x="7352253" y="2040003"/>
                  <a:pt x="7001664" y="2014055"/>
                  <a:pt x="6564845" y="1993873"/>
                </a:cubicBezTo>
                <a:lnTo>
                  <a:pt x="6564845" y="1993865"/>
                </a:lnTo>
                <a:cubicBezTo>
                  <a:pt x="6565165" y="2204086"/>
                  <a:pt x="6396260" y="2383002"/>
                  <a:pt x="6166063" y="2392647"/>
                </a:cubicBezTo>
                <a:cubicBezTo>
                  <a:pt x="6073582" y="2351222"/>
                  <a:pt x="5594104" y="2444070"/>
                  <a:pt x="5470704" y="2392647"/>
                </a:cubicBezTo>
                <a:cubicBezTo>
                  <a:pt x="4651573" y="2376688"/>
                  <a:pt x="4618772" y="2556665"/>
                  <a:pt x="3829493" y="2392647"/>
                </a:cubicBezTo>
                <a:lnTo>
                  <a:pt x="3829493" y="2392647"/>
                </a:lnTo>
                <a:cubicBezTo>
                  <a:pt x="2787543" y="2540608"/>
                  <a:pt x="1768665" y="2455186"/>
                  <a:pt x="398782" y="2392647"/>
                </a:cubicBezTo>
                <a:cubicBezTo>
                  <a:pt x="182223" y="2345372"/>
                  <a:pt x="11171" y="2211487"/>
                  <a:pt x="0" y="1993865"/>
                </a:cubicBezTo>
                <a:lnTo>
                  <a:pt x="0" y="1993873"/>
                </a:lnTo>
                <a:cubicBezTo>
                  <a:pt x="-8308" y="1710621"/>
                  <a:pt x="14585" y="1484571"/>
                  <a:pt x="0" y="1395711"/>
                </a:cubicBezTo>
                <a:lnTo>
                  <a:pt x="0" y="1395711"/>
                </a:lnTo>
                <a:cubicBezTo>
                  <a:pt x="-32384" y="1160294"/>
                  <a:pt x="-44934" y="701130"/>
                  <a:pt x="0" y="398782"/>
                </a:cubicBezTo>
                <a:close/>
              </a:path>
              <a:path w="6564845" h="2392647" fill="none" stroke="0" extrusionOk="0">
                <a:moveTo>
                  <a:pt x="0" y="398782"/>
                </a:moveTo>
                <a:cubicBezTo>
                  <a:pt x="-10392" y="166682"/>
                  <a:pt x="183514" y="-20336"/>
                  <a:pt x="398782" y="0"/>
                </a:cubicBezTo>
                <a:cubicBezTo>
                  <a:pt x="1907776" y="118788"/>
                  <a:pt x="2820420" y="-89759"/>
                  <a:pt x="3829493" y="0"/>
                </a:cubicBezTo>
                <a:lnTo>
                  <a:pt x="3829493" y="0"/>
                </a:lnTo>
                <a:cubicBezTo>
                  <a:pt x="4292075" y="-5219"/>
                  <a:pt x="5106822" y="-122924"/>
                  <a:pt x="5470704" y="0"/>
                </a:cubicBezTo>
                <a:cubicBezTo>
                  <a:pt x="5703898" y="13601"/>
                  <a:pt x="6003829" y="54178"/>
                  <a:pt x="6166063" y="0"/>
                </a:cubicBezTo>
                <a:cubicBezTo>
                  <a:pt x="6413555" y="18366"/>
                  <a:pt x="6522089" y="155819"/>
                  <a:pt x="6564845" y="398782"/>
                </a:cubicBezTo>
                <a:cubicBezTo>
                  <a:pt x="6613633" y="806013"/>
                  <a:pt x="6537700" y="1175253"/>
                  <a:pt x="6564845" y="1395711"/>
                </a:cubicBezTo>
                <a:cubicBezTo>
                  <a:pt x="6681570" y="1510549"/>
                  <a:pt x="7195132" y="1901289"/>
                  <a:pt x="7503618" y="2103185"/>
                </a:cubicBezTo>
                <a:cubicBezTo>
                  <a:pt x="7410655" y="2010489"/>
                  <a:pt x="6851702" y="1936473"/>
                  <a:pt x="6564845" y="1993873"/>
                </a:cubicBezTo>
                <a:lnTo>
                  <a:pt x="6564845" y="1993865"/>
                </a:lnTo>
                <a:cubicBezTo>
                  <a:pt x="6621667" y="2177304"/>
                  <a:pt x="6415555" y="2385509"/>
                  <a:pt x="6166063" y="2392647"/>
                </a:cubicBezTo>
                <a:cubicBezTo>
                  <a:pt x="6020191" y="2303504"/>
                  <a:pt x="5682088" y="2385585"/>
                  <a:pt x="5470704" y="2392647"/>
                </a:cubicBezTo>
                <a:cubicBezTo>
                  <a:pt x="4964992" y="2254030"/>
                  <a:pt x="4021859" y="2414757"/>
                  <a:pt x="3829493" y="2392647"/>
                </a:cubicBezTo>
                <a:lnTo>
                  <a:pt x="3829493" y="2392647"/>
                </a:lnTo>
                <a:cubicBezTo>
                  <a:pt x="2753192" y="2301082"/>
                  <a:pt x="833797" y="2522172"/>
                  <a:pt x="398782" y="2392647"/>
                </a:cubicBezTo>
                <a:cubicBezTo>
                  <a:pt x="149392" y="2340753"/>
                  <a:pt x="13938" y="2224858"/>
                  <a:pt x="0" y="1993865"/>
                </a:cubicBezTo>
                <a:lnTo>
                  <a:pt x="0" y="1993873"/>
                </a:lnTo>
                <a:cubicBezTo>
                  <a:pt x="-23349" y="1894513"/>
                  <a:pt x="-36293" y="1627550"/>
                  <a:pt x="0" y="1395711"/>
                </a:cubicBezTo>
                <a:lnTo>
                  <a:pt x="0" y="1395711"/>
                </a:lnTo>
                <a:cubicBezTo>
                  <a:pt x="-1944" y="891940"/>
                  <a:pt x="34005" y="624686"/>
                  <a:pt x="0" y="398782"/>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custGeom>
                    <a:avLst/>
                    <a:gdLst>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392647" fill="none" extrusionOk="0">
                        <a:moveTo>
                          <a:pt x="0" y="398782"/>
                        </a:moveTo>
                        <a:cubicBezTo>
                          <a:pt x="-22256" y="205296"/>
                          <a:pt x="187624" y="-24574"/>
                          <a:pt x="398782" y="0"/>
                        </a:cubicBezTo>
                        <a:cubicBezTo>
                          <a:pt x="1945888" y="129591"/>
                          <a:pt x="2817862" y="-79037"/>
                          <a:pt x="3829493" y="0"/>
                        </a:cubicBezTo>
                        <a:lnTo>
                          <a:pt x="3829493" y="0"/>
                        </a:lnTo>
                        <a:cubicBezTo>
                          <a:pt x="4272278" y="-12183"/>
                          <a:pt x="5082921" y="-105918"/>
                          <a:pt x="5470704" y="0"/>
                        </a:cubicBezTo>
                        <a:cubicBezTo>
                          <a:pt x="5690415" y="-7037"/>
                          <a:pt x="6010233" y="54313"/>
                          <a:pt x="6166063" y="0"/>
                        </a:cubicBezTo>
                        <a:cubicBezTo>
                          <a:pt x="6409703" y="18826"/>
                          <a:pt x="6530098" y="167275"/>
                          <a:pt x="6564845" y="398782"/>
                        </a:cubicBezTo>
                        <a:cubicBezTo>
                          <a:pt x="6601919" y="850445"/>
                          <a:pt x="6570133" y="1155228"/>
                          <a:pt x="6564845" y="1395711"/>
                        </a:cubicBezTo>
                        <a:cubicBezTo>
                          <a:pt x="6694331" y="1532699"/>
                          <a:pt x="7194190" y="1846994"/>
                          <a:pt x="7503618" y="2103185"/>
                        </a:cubicBezTo>
                        <a:cubicBezTo>
                          <a:pt x="7406382" y="2022650"/>
                          <a:pt x="6892796" y="1984276"/>
                          <a:pt x="6564845" y="1993873"/>
                        </a:cubicBezTo>
                        <a:lnTo>
                          <a:pt x="6564845" y="1993865"/>
                        </a:lnTo>
                        <a:cubicBezTo>
                          <a:pt x="6596611" y="2192697"/>
                          <a:pt x="6418051" y="2412255"/>
                          <a:pt x="6166063" y="2392647"/>
                        </a:cubicBezTo>
                        <a:cubicBezTo>
                          <a:pt x="6020801" y="2332402"/>
                          <a:pt x="5707491" y="2401469"/>
                          <a:pt x="5470704" y="2392647"/>
                        </a:cubicBezTo>
                        <a:cubicBezTo>
                          <a:pt x="4984838" y="2252855"/>
                          <a:pt x="4016260" y="2417230"/>
                          <a:pt x="3829493" y="2392647"/>
                        </a:cubicBezTo>
                        <a:lnTo>
                          <a:pt x="3829493" y="2392647"/>
                        </a:lnTo>
                        <a:cubicBezTo>
                          <a:pt x="2700644" y="2352981"/>
                          <a:pt x="936989" y="2520296"/>
                          <a:pt x="398782" y="2392647"/>
                        </a:cubicBezTo>
                        <a:cubicBezTo>
                          <a:pt x="158119" y="2368562"/>
                          <a:pt x="11582" y="2221104"/>
                          <a:pt x="0" y="1993865"/>
                        </a:cubicBezTo>
                        <a:lnTo>
                          <a:pt x="0" y="1993873"/>
                        </a:lnTo>
                        <a:cubicBezTo>
                          <a:pt x="-26455" y="1905774"/>
                          <a:pt x="-40836" y="1601991"/>
                          <a:pt x="0" y="1395711"/>
                        </a:cubicBezTo>
                        <a:lnTo>
                          <a:pt x="0" y="1395711"/>
                        </a:lnTo>
                        <a:cubicBezTo>
                          <a:pt x="-8907" y="919531"/>
                          <a:pt x="-5623" y="610982"/>
                          <a:pt x="0" y="398782"/>
                        </a:cubicBezTo>
                        <a:close/>
                      </a:path>
                      <a:path w="6564845" h="2392647" stroke="0" extrusionOk="0">
                        <a:moveTo>
                          <a:pt x="0" y="398782"/>
                        </a:moveTo>
                        <a:cubicBezTo>
                          <a:pt x="8261" y="151653"/>
                          <a:pt x="154337" y="24957"/>
                          <a:pt x="398782" y="0"/>
                        </a:cubicBezTo>
                        <a:cubicBezTo>
                          <a:pt x="1287405" y="-30226"/>
                          <a:pt x="2236585" y="19287"/>
                          <a:pt x="3829493" y="0"/>
                        </a:cubicBezTo>
                        <a:lnTo>
                          <a:pt x="3829493" y="0"/>
                        </a:lnTo>
                        <a:cubicBezTo>
                          <a:pt x="4392591" y="-97460"/>
                          <a:pt x="4857459" y="61894"/>
                          <a:pt x="5470704" y="0"/>
                        </a:cubicBezTo>
                        <a:cubicBezTo>
                          <a:pt x="5566124" y="55401"/>
                          <a:pt x="6082653" y="-35255"/>
                          <a:pt x="6166063" y="0"/>
                        </a:cubicBezTo>
                        <a:cubicBezTo>
                          <a:pt x="6390305" y="-478"/>
                          <a:pt x="6560688" y="172595"/>
                          <a:pt x="6564845" y="398782"/>
                        </a:cubicBezTo>
                        <a:cubicBezTo>
                          <a:pt x="6599659" y="599405"/>
                          <a:pt x="6575639" y="909957"/>
                          <a:pt x="6564845" y="1395711"/>
                        </a:cubicBezTo>
                        <a:cubicBezTo>
                          <a:pt x="6813422" y="1591550"/>
                          <a:pt x="7301911" y="2037187"/>
                          <a:pt x="7503618" y="2103185"/>
                        </a:cubicBezTo>
                        <a:cubicBezTo>
                          <a:pt x="7357648" y="2049710"/>
                          <a:pt x="6991243" y="2026879"/>
                          <a:pt x="6564845" y="1993873"/>
                        </a:cubicBezTo>
                        <a:lnTo>
                          <a:pt x="6564845" y="1993865"/>
                        </a:lnTo>
                        <a:cubicBezTo>
                          <a:pt x="6595855" y="2195055"/>
                          <a:pt x="6384773" y="2376248"/>
                          <a:pt x="6166063" y="2392647"/>
                        </a:cubicBezTo>
                        <a:cubicBezTo>
                          <a:pt x="6067262" y="2355662"/>
                          <a:pt x="5595044" y="2446019"/>
                          <a:pt x="5470704" y="2392647"/>
                        </a:cubicBezTo>
                        <a:cubicBezTo>
                          <a:pt x="4651067" y="2386627"/>
                          <a:pt x="4625820" y="2535908"/>
                          <a:pt x="3829493" y="2392647"/>
                        </a:cubicBezTo>
                        <a:lnTo>
                          <a:pt x="3829493" y="2392647"/>
                        </a:lnTo>
                        <a:cubicBezTo>
                          <a:pt x="2669501" y="2487679"/>
                          <a:pt x="1716257" y="2342724"/>
                          <a:pt x="398782" y="2392647"/>
                        </a:cubicBezTo>
                        <a:cubicBezTo>
                          <a:pt x="166344" y="2353781"/>
                          <a:pt x="16551" y="2240475"/>
                          <a:pt x="0" y="1993865"/>
                        </a:cubicBezTo>
                        <a:lnTo>
                          <a:pt x="0" y="1993873"/>
                        </a:lnTo>
                        <a:cubicBezTo>
                          <a:pt x="2670" y="1701064"/>
                          <a:pt x="6519" y="1483591"/>
                          <a:pt x="0" y="1395711"/>
                        </a:cubicBezTo>
                        <a:lnTo>
                          <a:pt x="0" y="1395711"/>
                        </a:lnTo>
                        <a:cubicBezTo>
                          <a:pt x="-30905" y="1175772"/>
                          <a:pt x="-75227" y="710022"/>
                          <a:pt x="0" y="398782"/>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so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524812" y="2931478"/>
            <a:ext cx="8014277" cy="3393121"/>
            <a:chOff x="871819" y="2713667"/>
            <a:chExt cx="8014277" cy="3393121"/>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7"/>
              <a:ext cx="7706655" cy="3121861"/>
            </a:xfrm>
            <a:custGeom>
              <a:avLst/>
              <a:gdLst>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21861" fill="none" extrusionOk="0">
                  <a:moveTo>
                    <a:pt x="0" y="520321"/>
                  </a:moveTo>
                  <a:cubicBezTo>
                    <a:pt x="8401" y="178772"/>
                    <a:pt x="180538" y="29020"/>
                    <a:pt x="520321" y="0"/>
                  </a:cubicBezTo>
                  <a:cubicBezTo>
                    <a:pt x="3589497" y="31513"/>
                    <a:pt x="5376540" y="316410"/>
                    <a:pt x="7186334" y="0"/>
                  </a:cubicBezTo>
                  <a:cubicBezTo>
                    <a:pt x="7535194" y="18308"/>
                    <a:pt x="7638181" y="202199"/>
                    <a:pt x="7706655" y="520321"/>
                  </a:cubicBezTo>
                  <a:cubicBezTo>
                    <a:pt x="7815926" y="905519"/>
                    <a:pt x="7534637" y="2296444"/>
                    <a:pt x="7706655" y="2601540"/>
                  </a:cubicBezTo>
                  <a:cubicBezTo>
                    <a:pt x="7610168" y="2878415"/>
                    <a:pt x="7520868" y="3062733"/>
                    <a:pt x="7186334" y="3121861"/>
                  </a:cubicBezTo>
                  <a:cubicBezTo>
                    <a:pt x="4440312" y="3126012"/>
                    <a:pt x="2091558" y="3428586"/>
                    <a:pt x="520321" y="3121861"/>
                  </a:cubicBezTo>
                  <a:cubicBezTo>
                    <a:pt x="201490" y="3189270"/>
                    <a:pt x="76866" y="2844562"/>
                    <a:pt x="0" y="2601540"/>
                  </a:cubicBezTo>
                  <a:cubicBezTo>
                    <a:pt x="-6498" y="2063410"/>
                    <a:pt x="148319" y="839002"/>
                    <a:pt x="0" y="520321"/>
                  </a:cubicBezTo>
                  <a:close/>
                </a:path>
                <a:path w="7706655" h="3121861" stroke="0" extrusionOk="0">
                  <a:moveTo>
                    <a:pt x="0" y="520321"/>
                  </a:moveTo>
                  <a:cubicBezTo>
                    <a:pt x="1222" y="244245"/>
                    <a:pt x="193666" y="-14096"/>
                    <a:pt x="520321" y="0"/>
                  </a:cubicBezTo>
                  <a:cubicBezTo>
                    <a:pt x="2114174" y="-102983"/>
                    <a:pt x="4866266" y="-185077"/>
                    <a:pt x="7186334" y="0"/>
                  </a:cubicBezTo>
                  <a:cubicBezTo>
                    <a:pt x="7525095" y="32109"/>
                    <a:pt x="7713357" y="258205"/>
                    <a:pt x="7706655" y="520321"/>
                  </a:cubicBezTo>
                  <a:cubicBezTo>
                    <a:pt x="7596916" y="1324299"/>
                    <a:pt x="7827907" y="2244479"/>
                    <a:pt x="7706655" y="2601540"/>
                  </a:cubicBezTo>
                  <a:cubicBezTo>
                    <a:pt x="7705052" y="2916699"/>
                    <a:pt x="7482903" y="3102843"/>
                    <a:pt x="7186334" y="3121861"/>
                  </a:cubicBezTo>
                  <a:cubicBezTo>
                    <a:pt x="5459533" y="2805777"/>
                    <a:pt x="3094992" y="3243492"/>
                    <a:pt x="520321" y="3121861"/>
                  </a:cubicBezTo>
                  <a:cubicBezTo>
                    <a:pt x="235762" y="3184971"/>
                    <a:pt x="-3454" y="2841704"/>
                    <a:pt x="0" y="2601540"/>
                  </a:cubicBezTo>
                  <a:cubicBezTo>
                    <a:pt x="75445" y="1806251"/>
                    <a:pt x="-118595" y="913074"/>
                    <a:pt x="0" y="520321"/>
                  </a:cubicBezTo>
                  <a:close/>
                </a:path>
                <a:path w="7706655" h="3121861" fill="none" stroke="0" extrusionOk="0">
                  <a:moveTo>
                    <a:pt x="0" y="520321"/>
                  </a:moveTo>
                  <a:cubicBezTo>
                    <a:pt x="10424" y="200117"/>
                    <a:pt x="190255" y="-14431"/>
                    <a:pt x="520321" y="0"/>
                  </a:cubicBezTo>
                  <a:cubicBezTo>
                    <a:pt x="3597406" y="-150041"/>
                    <a:pt x="5435169" y="-19751"/>
                    <a:pt x="7186334" y="0"/>
                  </a:cubicBezTo>
                  <a:cubicBezTo>
                    <a:pt x="7544552" y="-7529"/>
                    <a:pt x="7642074" y="257965"/>
                    <a:pt x="7706655" y="520321"/>
                  </a:cubicBezTo>
                  <a:cubicBezTo>
                    <a:pt x="7867081" y="892048"/>
                    <a:pt x="7630593" y="2278229"/>
                    <a:pt x="7706655" y="2601540"/>
                  </a:cubicBezTo>
                  <a:cubicBezTo>
                    <a:pt x="7683479" y="2904947"/>
                    <a:pt x="7464759" y="3067485"/>
                    <a:pt x="7186334" y="3121861"/>
                  </a:cubicBezTo>
                  <a:cubicBezTo>
                    <a:pt x="4084932" y="3096126"/>
                    <a:pt x="1809774" y="3431065"/>
                    <a:pt x="520321" y="3121861"/>
                  </a:cubicBezTo>
                  <a:cubicBezTo>
                    <a:pt x="212585" y="3185073"/>
                    <a:pt x="52784" y="2862778"/>
                    <a:pt x="0" y="2601540"/>
                  </a:cubicBezTo>
                  <a:cubicBezTo>
                    <a:pt x="-99183" y="2039366"/>
                    <a:pt x="213164" y="834764"/>
                    <a:pt x="0" y="520321"/>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custGeom>
                      <a:avLst/>
                      <a:gdLst>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21861" fill="none" extrusionOk="0">
                          <a:moveTo>
                            <a:pt x="0" y="520321"/>
                          </a:moveTo>
                          <a:cubicBezTo>
                            <a:pt x="7735" y="183065"/>
                            <a:pt x="211197" y="12046"/>
                            <a:pt x="520321" y="0"/>
                          </a:cubicBezTo>
                          <a:cubicBezTo>
                            <a:pt x="3583051" y="-73180"/>
                            <a:pt x="5194303" y="86135"/>
                            <a:pt x="7186334" y="0"/>
                          </a:cubicBezTo>
                          <a:cubicBezTo>
                            <a:pt x="7497229" y="7005"/>
                            <a:pt x="7687176" y="224206"/>
                            <a:pt x="7706655" y="520321"/>
                          </a:cubicBezTo>
                          <a:cubicBezTo>
                            <a:pt x="7862565" y="885183"/>
                            <a:pt x="7567161" y="2296058"/>
                            <a:pt x="7706655" y="2601540"/>
                          </a:cubicBezTo>
                          <a:cubicBezTo>
                            <a:pt x="7657935" y="2883608"/>
                            <a:pt x="7502406" y="3085876"/>
                            <a:pt x="7186334" y="3121861"/>
                          </a:cubicBezTo>
                          <a:cubicBezTo>
                            <a:pt x="4166522" y="3166721"/>
                            <a:pt x="1946216" y="3239483"/>
                            <a:pt x="520321" y="3121861"/>
                          </a:cubicBezTo>
                          <a:cubicBezTo>
                            <a:pt x="210022" y="3170992"/>
                            <a:pt x="46295" y="2862198"/>
                            <a:pt x="0" y="2601540"/>
                          </a:cubicBezTo>
                          <a:cubicBezTo>
                            <a:pt x="-60313" y="2039080"/>
                            <a:pt x="168062" y="833871"/>
                            <a:pt x="0" y="520321"/>
                          </a:cubicBezTo>
                          <a:close/>
                        </a:path>
                        <a:path w="7706655" h="3121861" stroke="0" extrusionOk="0">
                          <a:moveTo>
                            <a:pt x="0" y="520321"/>
                          </a:moveTo>
                          <a:cubicBezTo>
                            <a:pt x="2519" y="248928"/>
                            <a:pt x="202988" y="-37887"/>
                            <a:pt x="520321" y="0"/>
                          </a:cubicBezTo>
                          <a:cubicBezTo>
                            <a:pt x="2135247" y="33707"/>
                            <a:pt x="4579845" y="-162475"/>
                            <a:pt x="7186334" y="0"/>
                          </a:cubicBezTo>
                          <a:cubicBezTo>
                            <a:pt x="7513795" y="-12315"/>
                            <a:pt x="7699596" y="238240"/>
                            <a:pt x="7706655" y="520321"/>
                          </a:cubicBezTo>
                          <a:cubicBezTo>
                            <a:pt x="7610466" y="1361196"/>
                            <a:pt x="7760170" y="2244188"/>
                            <a:pt x="7706655" y="2601540"/>
                          </a:cubicBezTo>
                          <a:cubicBezTo>
                            <a:pt x="7719383" y="2899538"/>
                            <a:pt x="7444961" y="3107822"/>
                            <a:pt x="7186334" y="3121861"/>
                          </a:cubicBezTo>
                          <a:cubicBezTo>
                            <a:pt x="5725735" y="3174712"/>
                            <a:pt x="3282705" y="3244143"/>
                            <a:pt x="520321" y="3121861"/>
                          </a:cubicBezTo>
                          <a:cubicBezTo>
                            <a:pt x="238126" y="3150260"/>
                            <a:pt x="23929" y="2891042"/>
                            <a:pt x="0" y="2601540"/>
                          </a:cubicBezTo>
                          <a:cubicBezTo>
                            <a:pt x="41338" y="1766445"/>
                            <a:pt x="-94415" y="895567"/>
                            <a:pt x="0" y="5203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tính</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bản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thân</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tập</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quan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hệ</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bè</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cô</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lớp</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26896BD9-BBC9-8432-2433-CF9ECEECA8DE}"/>
              </a:ext>
            </a:extLst>
          </p:cNvPr>
          <p:cNvPicPr>
            <a:picLocks noChangeAspect="1"/>
          </p:cNvPicPr>
          <p:nvPr/>
        </p:nvPicPr>
        <p:blipFill>
          <a:blip r:embed="rId3"/>
          <a:stretch>
            <a:fillRect/>
          </a:stretch>
        </p:blipFill>
        <p:spPr>
          <a:xfrm>
            <a:off x="1439012" y="1090366"/>
            <a:ext cx="9352075" cy="1286367"/>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Tree>
    <p:extLst>
      <p:ext uri="{BB962C8B-B14F-4D97-AF65-F5344CB8AC3E}">
        <p14:creationId xmlns:p14="http://schemas.microsoft.com/office/powerpoint/2010/main" val="2931512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r:id="rId1" imgW="5041800" imgH="831960"/>
        </mc:Choice>
        <mc:Fallback>
          <p:control r:id="rId1" imgW="5041800" imgH="83196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320DD5E5-4269-373E-030D-03F88D7D8619}"/>
              </a:ext>
            </a:extLst>
          </p:cNvPr>
          <p:cNvPicPr>
            <a:picLocks noChangeAspect="1"/>
          </p:cNvPicPr>
          <p:nvPr/>
        </p:nvPicPr>
        <p:blipFill>
          <a:blip r:embed="rId3"/>
          <a:stretch>
            <a:fillRect/>
          </a:stretch>
        </p:blipFill>
        <p:spPr>
          <a:xfrm>
            <a:off x="1836408" y="894517"/>
            <a:ext cx="9071634" cy="1639966"/>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Rounded Corners 3">
            <a:extLst>
              <a:ext uri="{FF2B5EF4-FFF2-40B4-BE49-F238E27FC236}">
                <a16:creationId xmlns:a16="http://schemas.microsoft.com/office/drawing/2014/main" id="{C42A07C3-B93A-C6B0-3EDF-91A71CF930B3}"/>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 T</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ừ nào dưới đây nói về các em lớp 1 trong ngày khai trường?</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1E500C64-4425-FA1E-832B-079D0F063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15" y="3001926"/>
            <a:ext cx="3590158" cy="3590158"/>
          </a:xfrm>
          <a:prstGeom prst="rect">
            <a:avLst/>
          </a:prstGeom>
        </p:spPr>
      </p:pic>
      <p:sp>
        <p:nvSpPr>
          <p:cNvPr id="8" name="Cloud 7">
            <a:extLst>
              <a:ext uri="{FF2B5EF4-FFF2-40B4-BE49-F238E27FC236}">
                <a16:creationId xmlns:a16="http://schemas.microsoft.com/office/drawing/2014/main" id="{67BDD1F7-546E-421B-BDD6-66FB6C6EB155}"/>
              </a:ext>
            </a:extLst>
          </p:cNvPr>
          <p:cNvSpPr/>
          <p:nvPr/>
        </p:nvSpPr>
        <p:spPr>
          <a:xfrm>
            <a:off x="489902" y="1819866"/>
            <a:ext cx="3550989"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ngạc</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nhiên</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3C8F753F-B6A7-B0C1-C75C-40717D5E33E6}"/>
              </a:ext>
            </a:extLst>
          </p:cNvPr>
          <p:cNvSpPr/>
          <p:nvPr/>
        </p:nvSpPr>
        <p:spPr>
          <a:xfrm>
            <a:off x="4203380" y="1905792"/>
            <a:ext cx="3898968" cy="1082034"/>
          </a:xfrm>
          <a:prstGeom prst="cloud">
            <a:avLst/>
          </a:prstGeom>
          <a:solidFill>
            <a:schemeClr val="accent4">
              <a:lumMod val="20000"/>
              <a:lumOff val="80000"/>
            </a:schemeClr>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háo</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hức</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D4EB6817-E27B-A782-CBAE-70E80045F1EE}"/>
              </a:ext>
            </a:extLst>
          </p:cNvPr>
          <p:cNvSpPr/>
          <p:nvPr/>
        </p:nvSpPr>
        <p:spPr>
          <a:xfrm>
            <a:off x="8250248" y="1712133"/>
            <a:ext cx="3497251"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rụt</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rè</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C2FD32B-8A18-0BE5-258A-1ADCBD49C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387" y="2562224"/>
            <a:ext cx="4551814" cy="4551814"/>
          </a:xfrm>
          <a:prstGeom prst="rect">
            <a:avLst/>
          </a:prstGeom>
        </p:spPr>
      </p:pic>
      <p:pic>
        <p:nvPicPr>
          <p:cNvPr id="17" name="Picture 16">
            <a:extLst>
              <a:ext uri="{FF2B5EF4-FFF2-40B4-BE49-F238E27FC236}">
                <a16:creationId xmlns:a16="http://schemas.microsoft.com/office/drawing/2014/main" id="{21529A08-3E49-79DC-F0FD-1DEA1ADEE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9575" y="2905124"/>
            <a:ext cx="3819525" cy="3819525"/>
          </a:xfrm>
          <a:prstGeom prst="rect">
            <a:avLst/>
          </a:prstGeom>
        </p:spPr>
      </p:pic>
      <p:sp>
        <p:nvSpPr>
          <p:cNvPr id="18" name="TextBox 17">
            <a:extLst>
              <a:ext uri="{FF2B5EF4-FFF2-40B4-BE49-F238E27FC236}">
                <a16:creationId xmlns:a16="http://schemas.microsoft.com/office/drawing/2014/main" id="{51CECA84-7CC4-5C3B-EE18-6F7912BEB849}"/>
              </a:ext>
            </a:extLst>
          </p:cNvPr>
          <p:cNvSpPr txBox="1"/>
          <p:nvPr/>
        </p:nvSpPr>
        <p:spPr>
          <a:xfrm>
            <a:off x="10872427" y="1076325"/>
            <a:ext cx="1319573" cy="1323439"/>
          </a:xfrm>
          <a:prstGeom prst="rect">
            <a:avLst/>
          </a:prstGeom>
          <a:noFill/>
        </p:spPr>
        <p:txBody>
          <a:bodyPr wrap="square" rtlCol="0">
            <a:spAutoFit/>
          </a:bodyPr>
          <a:lstStyle/>
          <a:p>
            <a:r>
              <a:rPr lang="en-US" sz="8000" dirty="0">
                <a:solidFill>
                  <a:srgbClr val="FF0066"/>
                </a:solidFill>
                <a:sym typeface="Wingdings" panose="05000000000000000000" pitchFamily="2" charset="2"/>
              </a:rPr>
              <a:t></a:t>
            </a:r>
            <a:endParaRPr lang="en-US" sz="8000" dirty="0">
              <a:solidFill>
                <a:srgbClr val="FF0066"/>
              </a:solidFill>
            </a:endParaRPr>
          </a:p>
        </p:txBody>
      </p:sp>
    </p:spTree>
    <p:extLst>
      <p:ext uri="{BB962C8B-B14F-4D97-AF65-F5344CB8AC3E}">
        <p14:creationId xmlns:p14="http://schemas.microsoft.com/office/powerpoint/2010/main" val="116973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Rounded Corners 3">
            <a:extLst>
              <a:ext uri="{FF2B5EF4-FFF2-40B4-BE49-F238E27FC236}">
                <a16:creationId xmlns:a16="http://schemas.microsoft.com/office/drawing/2014/main" id="{C42A07C3-B93A-C6B0-3EDF-91A71CF930B3}"/>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2.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Thực</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0DD9F78D-9B0F-148B-2BF5-D61A2F66FB7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041240" y="2788255"/>
            <a:ext cx="4681183" cy="4321863"/>
          </a:xfrm>
          <a:prstGeom prst="rect">
            <a:avLst/>
          </a:prstGeom>
        </p:spPr>
      </p:pic>
      <p:sp>
        <p:nvSpPr>
          <p:cNvPr id="4" name="TextBox 3">
            <a:extLst>
              <a:ext uri="{FF2B5EF4-FFF2-40B4-BE49-F238E27FC236}">
                <a16:creationId xmlns:a16="http://schemas.microsoft.com/office/drawing/2014/main" id="{D311FE93-31C0-FC1B-E373-4929243BCAD1}"/>
              </a:ext>
            </a:extLst>
          </p:cNvPr>
          <p:cNvSpPr txBox="1"/>
          <p:nvPr/>
        </p:nvSpPr>
        <p:spPr>
          <a:xfrm>
            <a:off x="592010" y="1916141"/>
            <a:ext cx="10362158" cy="646331"/>
          </a:xfrm>
          <a:prstGeom prst="rect">
            <a:avLst/>
          </a:prstGeom>
          <a:noFill/>
        </p:spPr>
        <p:txBody>
          <a:bodyPr wrap="square" rtlCol="0">
            <a:spAutoFit/>
          </a:bodyPr>
          <a:lstStyle/>
          <a:p>
            <a:r>
              <a:rPr lang="vi-V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 Nói lời chào tạm biệt mẹ trước khi đến trường.</a:t>
            </a:r>
            <a:endParaRPr 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B1675A2-8A34-E758-745A-B72B4410D761}"/>
              </a:ext>
            </a:extLst>
          </p:cNvPr>
          <p:cNvSpPr txBox="1"/>
          <p:nvPr/>
        </p:nvSpPr>
        <p:spPr>
          <a:xfrm>
            <a:off x="649160" y="2885903"/>
            <a:ext cx="10362158" cy="646331"/>
          </a:xfrm>
          <a:prstGeom prst="rect">
            <a:avLst/>
          </a:prstGeom>
          <a:noFill/>
        </p:spPr>
        <p:txBody>
          <a:bodyPr wrap="square" rtlCol="0">
            <a:spAutoFit/>
          </a:bodyPr>
          <a:lstStyle/>
          <a:p>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Nói lời chào thầy, chào cô giáo khi đến lớp.</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88F43686-DE4A-DE66-6B68-267EC640ADA5}"/>
              </a:ext>
            </a:extLst>
          </p:cNvPr>
          <p:cNvSpPr txBox="1"/>
          <p:nvPr/>
        </p:nvSpPr>
        <p:spPr>
          <a:xfrm>
            <a:off x="650185" y="3880299"/>
            <a:ext cx="9077738" cy="1200329"/>
          </a:xfrm>
          <a:prstGeom prst="rect">
            <a:avLst/>
          </a:prstGeom>
          <a:noFill/>
        </p:spPr>
        <p:txBody>
          <a:bodyPr wrap="square" rtlCol="0">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Cùng bạn nói và đáp lời chào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gặp nhau </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trường.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260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4EBBDC11-2AA1-41A8-DDB9-06DB1A56434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125" l="17188" r="81875"/>
                    </a14:imgEffect>
                  </a14:imgLayer>
                </a14:imgProps>
              </a:ext>
              <a:ext uri="{28A0092B-C50C-407E-A947-70E740481C1C}">
                <a14:useLocalDpi xmlns:a14="http://schemas.microsoft.com/office/drawing/2010/main" val="0"/>
              </a:ext>
            </a:extLst>
          </a:blip>
          <a:srcRect l="9519" r="20811"/>
          <a:stretch/>
        </p:blipFill>
        <p:spPr>
          <a:xfrm flipH="1">
            <a:off x="3844916" y="1530631"/>
            <a:ext cx="2887306" cy="4554650"/>
          </a:xfrm>
          <a:prstGeom prst="rect">
            <a:avLst/>
          </a:prstGeom>
        </p:spPr>
      </p:pic>
      <p:pic>
        <p:nvPicPr>
          <p:cNvPr id="13" name="Picture 12">
            <a:extLst>
              <a:ext uri="{FF2B5EF4-FFF2-40B4-BE49-F238E27FC236}">
                <a16:creationId xmlns:a16="http://schemas.microsoft.com/office/drawing/2014/main" id="{FB31324F-A78F-F097-2B75-B6962059EB0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flipH="1">
            <a:off x="5852550" y="3062286"/>
            <a:ext cx="2004110" cy="3069757"/>
          </a:xfrm>
          <a:prstGeom prst="rect">
            <a:avLst/>
          </a:prstGeom>
        </p:spPr>
      </p:pic>
      <p:sp>
        <p:nvSpPr>
          <p:cNvPr id="14" name="Thought Bubble: Cloud 5">
            <a:extLst>
              <a:ext uri="{FF2B5EF4-FFF2-40B4-BE49-F238E27FC236}">
                <a16:creationId xmlns:a16="http://schemas.microsoft.com/office/drawing/2014/main" id="{67618A86-55ED-D480-2B35-53E72636C194}"/>
              </a:ext>
            </a:extLst>
          </p:cNvPr>
          <p:cNvSpPr/>
          <p:nvPr/>
        </p:nvSpPr>
        <p:spPr>
          <a:xfrm>
            <a:off x="0" y="218316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hought Bubble: Cloud 16">
            <a:extLst>
              <a:ext uri="{FF2B5EF4-FFF2-40B4-BE49-F238E27FC236}">
                <a16:creationId xmlns:a16="http://schemas.microsoft.com/office/drawing/2014/main" id="{F584970C-9203-87B2-0D6D-A49235DBC3A4}"/>
              </a:ext>
            </a:extLst>
          </p:cNvPr>
          <p:cNvSpPr/>
          <p:nvPr/>
        </p:nvSpPr>
        <p:spPr>
          <a:xfrm>
            <a:off x="7611894" y="2057710"/>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E7261598-1234-DB33-64A2-94FDDB4A3847}"/>
              </a:ext>
            </a:extLst>
          </p:cNvPr>
          <p:cNvSpPr/>
          <p:nvPr/>
        </p:nvSpPr>
        <p:spPr>
          <a:xfrm>
            <a:off x="520966" y="2440330"/>
            <a:ext cx="3146641" cy="1569660"/>
          </a:xfrm>
          <a:prstGeom prst="rect">
            <a:avLst/>
          </a:prstGeom>
        </p:spPr>
        <p:txBody>
          <a:bodyPr wrap="square">
            <a:spAutoFit/>
          </a:bodyPr>
          <a:lstStyle/>
          <a:p>
            <a:pPr algn="ct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Chào</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chúc</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đi</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vui</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vẻ</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nhé</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C1959C30-91F5-EC29-E201-93403FF74B77}"/>
              </a:ext>
            </a:extLst>
          </p:cNvPr>
          <p:cNvSpPr/>
          <p:nvPr/>
        </p:nvSpPr>
        <p:spPr>
          <a:xfrm>
            <a:off x="8392580" y="2521282"/>
            <a:ext cx="2536173" cy="1077218"/>
          </a:xfrm>
          <a:prstGeom prst="rect">
            <a:avLst/>
          </a:prstGeom>
        </p:spPr>
        <p:txBody>
          <a:bodyPr wrap="square">
            <a:spAutoFit/>
          </a:bodyPr>
          <a:lstStyle/>
          <a:p>
            <a:pPr algn="ct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Thưa</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mẹ</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con </a:t>
            </a: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đi</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ạ!</a:t>
            </a:r>
            <a:endParaRPr lang="en-US"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3">
            <a:extLst>
              <a:ext uri="{FF2B5EF4-FFF2-40B4-BE49-F238E27FC236}">
                <a16:creationId xmlns:a16="http://schemas.microsoft.com/office/drawing/2014/main" id="{4D4C43AF-97AA-D24A-6234-CEDFF10D5C6D}"/>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4">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Nói lời chào tạm biệt mẹ trước khi đến trường.</a:t>
            </a:r>
          </a:p>
        </p:txBody>
      </p:sp>
      <p:pic>
        <p:nvPicPr>
          <p:cNvPr id="2" name="2">
            <a:hlinkClick r:id="" action="ppaction://media"/>
            <a:extLst>
              <a:ext uri="{FF2B5EF4-FFF2-40B4-BE49-F238E27FC236}">
                <a16:creationId xmlns:a16="http://schemas.microsoft.com/office/drawing/2014/main" id="{04312AD5-DC0D-20A6-A182-29884BEAE0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27516" y="652721"/>
            <a:ext cx="406400" cy="406400"/>
          </a:xfrm>
          <a:prstGeom prst="rect">
            <a:avLst/>
          </a:prstGeom>
        </p:spPr>
      </p:pic>
      <p:pic>
        <p:nvPicPr>
          <p:cNvPr id="3" name="1">
            <a:hlinkClick r:id="" action="ppaction://media"/>
            <a:extLst>
              <a:ext uri="{FF2B5EF4-FFF2-40B4-BE49-F238E27FC236}">
                <a16:creationId xmlns:a16="http://schemas.microsoft.com/office/drawing/2014/main" id="{4D992E88-74FE-859F-9454-B05A788E8C8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3814" y="684619"/>
            <a:ext cx="406400" cy="406400"/>
          </a:xfrm>
          <a:prstGeom prst="rect">
            <a:avLst/>
          </a:prstGeom>
        </p:spPr>
      </p:pic>
      <p:pic>
        <p:nvPicPr>
          <p:cNvPr id="5" name="Picture 4">
            <a:extLst>
              <a:ext uri="{FF2B5EF4-FFF2-40B4-BE49-F238E27FC236}">
                <a16:creationId xmlns:a16="http://schemas.microsoft.com/office/drawing/2014/main" id="{AC2B22B9-48E4-E725-75B7-1CBE8A764D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981658" y="2530549"/>
            <a:ext cx="222091" cy="85061"/>
          </a:xfrm>
          <a:prstGeom prst="rect">
            <a:avLst/>
          </a:prstGeom>
        </p:spPr>
      </p:pic>
      <p:pic>
        <p:nvPicPr>
          <p:cNvPr id="6" name="Picture 5">
            <a:extLst>
              <a:ext uri="{FF2B5EF4-FFF2-40B4-BE49-F238E27FC236}">
                <a16:creationId xmlns:a16="http://schemas.microsoft.com/office/drawing/2014/main" id="{55E7E1BB-6457-F614-2CC0-6A51105770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824635" y="4001387"/>
            <a:ext cx="222091" cy="85061"/>
          </a:xfrm>
          <a:prstGeom prst="rect">
            <a:avLst/>
          </a:prstGeom>
        </p:spPr>
      </p:pic>
    </p:spTree>
    <p:extLst>
      <p:ext uri="{BB962C8B-B14F-4D97-AF65-F5344CB8AC3E}">
        <p14:creationId xmlns:p14="http://schemas.microsoft.com/office/powerpoint/2010/main" val="390977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 presetClass="mediacall" presetSubtype="0" fill="hold" nodeType="withEffect">
                                  <p:stCondLst>
                                    <p:cond delay="0"/>
                                  </p:stCondLst>
                                  <p:childTnLst>
                                    <p:cmd type="call" cmd="playFrom(0.0)">
                                      <p:cBhvr>
                                        <p:cTn id="23" dur="2130" fill="hold"/>
                                        <p:tgtEl>
                                          <p:spTgt spid="2"/>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 presetClass="mediacall" presetSubtype="0" fill="hold" nodeType="withEffect">
                                  <p:stCondLst>
                                    <p:cond delay="0"/>
                                  </p:stCondLst>
                                  <p:childTnLst>
                                    <p:cmd type="call" cmd="playFrom(0.0)">
                                      <p:cBhvr>
                                        <p:cTn id="36" dur="2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childTnLst>
        </p:cTn>
      </p:par>
    </p:tnLst>
    <p:bldLst>
      <p:bldP spid="14" grpId="0" animBg="1"/>
      <p:bldP spid="15" grpId="0" animBg="1"/>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3">
            <a:extLst>
              <a:ext uri="{FF2B5EF4-FFF2-40B4-BE49-F238E27FC236}">
                <a16:creationId xmlns:a16="http://schemas.microsoft.com/office/drawing/2014/main" id="{4D4C43AF-97AA-D24A-6234-CEDFF10D5C6D}"/>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4">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Nói lời chào thầy, chào cô giáo khi đến lớp.</a:t>
            </a:r>
          </a:p>
        </p:txBody>
      </p:sp>
      <p:sp>
        <p:nvSpPr>
          <p:cNvPr id="8" name="Thought Bubble: Cloud 5">
            <a:extLst>
              <a:ext uri="{FF2B5EF4-FFF2-40B4-BE49-F238E27FC236}">
                <a16:creationId xmlns:a16="http://schemas.microsoft.com/office/drawing/2014/main" id="{ED7B0E1E-D135-8A07-AB7F-41356AF798F8}"/>
              </a:ext>
            </a:extLst>
          </p:cNvPr>
          <p:cNvSpPr/>
          <p:nvPr/>
        </p:nvSpPr>
        <p:spPr>
          <a:xfrm>
            <a:off x="272041" y="2324538"/>
            <a:ext cx="4227125" cy="2004362"/>
          </a:xfrm>
          <a:prstGeom prst="cloudCallout">
            <a:avLst>
              <a:gd name="adj1" fmla="val 58008"/>
              <a:gd name="adj2" fmla="val -45483"/>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hought Bubble: Cloud 16">
            <a:extLst>
              <a:ext uri="{FF2B5EF4-FFF2-40B4-BE49-F238E27FC236}">
                <a16:creationId xmlns:a16="http://schemas.microsoft.com/office/drawing/2014/main" id="{65E3A5F1-4818-1E2E-A597-1AEF6393751D}"/>
              </a:ext>
            </a:extLst>
          </p:cNvPr>
          <p:cNvSpPr/>
          <p:nvPr/>
        </p:nvSpPr>
        <p:spPr>
          <a:xfrm>
            <a:off x="7501561" y="2333937"/>
            <a:ext cx="4039613" cy="1265875"/>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749F9D5F-B1A4-5563-79B8-D03334B9D0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250" b="95313" l="5000" r="48438"/>
                    </a14:imgEffect>
                  </a14:imgLayer>
                </a14:imgProps>
              </a:ext>
              <a:ext uri="{28A0092B-C50C-407E-A947-70E740481C1C}">
                <a14:useLocalDpi xmlns:a14="http://schemas.microsoft.com/office/drawing/2010/main" val="0"/>
              </a:ext>
            </a:extLst>
          </a:blip>
          <a:srcRect r="49726"/>
          <a:stretch/>
        </p:blipFill>
        <p:spPr>
          <a:xfrm flipH="1">
            <a:off x="6276675" y="1643150"/>
            <a:ext cx="2365301" cy="4796346"/>
          </a:xfrm>
          <a:prstGeom prst="rect">
            <a:avLst/>
          </a:prstGeom>
        </p:spPr>
      </p:pic>
      <p:pic>
        <p:nvPicPr>
          <p:cNvPr id="11" name="Picture 10">
            <a:extLst>
              <a:ext uri="{FF2B5EF4-FFF2-40B4-BE49-F238E27FC236}">
                <a16:creationId xmlns:a16="http://schemas.microsoft.com/office/drawing/2014/main" id="{0CA70DF4-50E8-8D88-99B6-ACEB74239983}"/>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4219" b="94375" l="50625" r="94219"/>
                    </a14:imgEffect>
                  </a14:imgLayer>
                </a14:imgProps>
              </a:ext>
              <a:ext uri="{28A0092B-C50C-407E-A947-70E740481C1C}">
                <a14:useLocalDpi xmlns:a14="http://schemas.microsoft.com/office/drawing/2010/main" val="0"/>
              </a:ext>
            </a:extLst>
          </a:blip>
          <a:srcRect l="45822" t="-205" r="3904" b="205"/>
          <a:stretch/>
        </p:blipFill>
        <p:spPr>
          <a:xfrm flipH="1">
            <a:off x="3687400" y="1782905"/>
            <a:ext cx="3254343" cy="4850892"/>
          </a:xfrm>
          <a:prstGeom prst="rect">
            <a:avLst/>
          </a:prstGeom>
        </p:spPr>
      </p:pic>
      <p:sp>
        <p:nvSpPr>
          <p:cNvPr id="19" name="Rectangle 18">
            <a:extLst>
              <a:ext uri="{FF2B5EF4-FFF2-40B4-BE49-F238E27FC236}">
                <a16:creationId xmlns:a16="http://schemas.microsoft.com/office/drawing/2014/main" id="{1AD3059F-DBDA-4359-30D5-3B32460A61B5}"/>
              </a:ext>
            </a:extLst>
          </p:cNvPr>
          <p:cNvSpPr/>
          <p:nvPr/>
        </p:nvSpPr>
        <p:spPr>
          <a:xfrm>
            <a:off x="693569" y="2768065"/>
            <a:ext cx="3457420" cy="1077218"/>
          </a:xfrm>
          <a:prstGeom prst="rect">
            <a:avLst/>
          </a:prstGeom>
        </p:spPr>
        <p:txBody>
          <a:bodyPr wrap="square">
            <a:spAutoFit/>
          </a:bodyPr>
          <a:lstStyle/>
          <a:p>
            <a:pPr algn="ct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Cô</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chào</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ngoan</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lắm</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E67C6DE7-F8FF-952F-87D7-BE56625DA153}"/>
              </a:ext>
            </a:extLst>
          </p:cNvPr>
          <p:cNvSpPr/>
          <p:nvPr/>
        </p:nvSpPr>
        <p:spPr>
          <a:xfrm>
            <a:off x="8728735" y="2491799"/>
            <a:ext cx="1786401" cy="1077218"/>
          </a:xfrm>
          <a:prstGeom prst="rect">
            <a:avLst/>
          </a:prstGeom>
        </p:spPr>
        <p:txBody>
          <a:bodyPr wrap="square">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chào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cô</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ạ!</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868784D6-53DF-C971-A5C0-4311C6F489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0035" y="2865668"/>
            <a:ext cx="207704" cy="79551"/>
          </a:xfrm>
          <a:prstGeom prst="rect">
            <a:avLst/>
          </a:prstGeom>
        </p:spPr>
      </p:pic>
      <p:pic>
        <p:nvPicPr>
          <p:cNvPr id="3" name="Picture 2">
            <a:extLst>
              <a:ext uri="{FF2B5EF4-FFF2-40B4-BE49-F238E27FC236}">
                <a16:creationId xmlns:a16="http://schemas.microsoft.com/office/drawing/2014/main" id="{74F3E996-EE35-DAB8-D3DD-C32B0F2BF8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309459">
            <a:off x="7064788" y="4389668"/>
            <a:ext cx="207704" cy="79551"/>
          </a:xfrm>
          <a:prstGeom prst="rect">
            <a:avLst/>
          </a:prstGeom>
        </p:spPr>
      </p:pic>
      <p:pic>
        <p:nvPicPr>
          <p:cNvPr id="4" name="1">
            <a:hlinkClick r:id="" action="ppaction://media"/>
            <a:extLst>
              <a:ext uri="{FF2B5EF4-FFF2-40B4-BE49-F238E27FC236}">
                <a16:creationId xmlns:a16="http://schemas.microsoft.com/office/drawing/2014/main" id="{787451FD-7E83-44B1-9A66-443F7C4A73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6223" y="184888"/>
            <a:ext cx="406400" cy="406400"/>
          </a:xfrm>
          <a:prstGeom prst="rect">
            <a:avLst/>
          </a:prstGeom>
        </p:spPr>
      </p:pic>
      <p:pic>
        <p:nvPicPr>
          <p:cNvPr id="5" name="2">
            <a:hlinkClick r:id="" action="ppaction://media"/>
            <a:extLst>
              <a:ext uri="{FF2B5EF4-FFF2-40B4-BE49-F238E27FC236}">
                <a16:creationId xmlns:a16="http://schemas.microsoft.com/office/drawing/2014/main" id="{5464DDC8-8D1B-4615-621A-D19BD14A4A9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89293" y="355009"/>
            <a:ext cx="406400" cy="406400"/>
          </a:xfrm>
          <a:prstGeom prst="rect">
            <a:avLst/>
          </a:prstGeom>
        </p:spPr>
      </p:pic>
    </p:spTree>
    <p:extLst>
      <p:ext uri="{BB962C8B-B14F-4D97-AF65-F5344CB8AC3E}">
        <p14:creationId xmlns:p14="http://schemas.microsoft.com/office/powerpoint/2010/main" val="101015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1" presetClass="mediacall" presetSubtype="0" fill="hold" nodeType="withEffect">
                                  <p:stCondLst>
                                    <p:cond delay="0"/>
                                  </p:stCondLst>
                                  <p:childTnLst>
                                    <p:cmd type="call" cmd="playFrom(0.0)">
                                      <p:cBhvr>
                                        <p:cTn id="22" dur="1250" fill="hold"/>
                                        <p:tgtEl>
                                          <p:spTgt spid="4"/>
                                        </p:tgtEl>
                                      </p:cBhvr>
                                    </p:cmd>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 presetClass="mediacall" presetSubtype="0" fill="hold" nodeType="withEffect">
                                  <p:stCondLst>
                                    <p:cond delay="0"/>
                                  </p:stCondLst>
                                  <p:childTnLst>
                                    <p:cmd type="call" cmd="playFrom(0.0)">
                                      <p:cBhvr>
                                        <p:cTn id="40" dur="1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4175030"/>
          </a:xfrm>
          <a:custGeom>
            <a:avLst/>
            <a:gdLst>
              <a:gd name="connsiteX0" fmla="*/ 0 w 11781453"/>
              <a:gd name="connsiteY0" fmla="*/ 565842 h 4175030"/>
              <a:gd name="connsiteX1" fmla="*/ 565842 w 11781453"/>
              <a:gd name="connsiteY1" fmla="*/ 0 h 4175030"/>
              <a:gd name="connsiteX2" fmla="*/ 11215611 w 11781453"/>
              <a:gd name="connsiteY2" fmla="*/ 0 h 4175030"/>
              <a:gd name="connsiteX3" fmla="*/ 11781453 w 11781453"/>
              <a:gd name="connsiteY3" fmla="*/ 565842 h 4175030"/>
              <a:gd name="connsiteX4" fmla="*/ 11781453 w 11781453"/>
              <a:gd name="connsiteY4" fmla="*/ 3609188 h 4175030"/>
              <a:gd name="connsiteX5" fmla="*/ 11215611 w 11781453"/>
              <a:gd name="connsiteY5" fmla="*/ 4175030 h 4175030"/>
              <a:gd name="connsiteX6" fmla="*/ 565842 w 11781453"/>
              <a:gd name="connsiteY6" fmla="*/ 4175030 h 4175030"/>
              <a:gd name="connsiteX7" fmla="*/ 0 w 11781453"/>
              <a:gd name="connsiteY7" fmla="*/ 3609188 h 4175030"/>
              <a:gd name="connsiteX8" fmla="*/ 0 w 11781453"/>
              <a:gd name="connsiteY8" fmla="*/ 565842 h 4175030"/>
              <a:gd name="connsiteX0" fmla="*/ 0 w 11781453"/>
              <a:gd name="connsiteY0" fmla="*/ 565842 h 4175030"/>
              <a:gd name="connsiteX1" fmla="*/ 565842 w 11781453"/>
              <a:gd name="connsiteY1" fmla="*/ 0 h 4175030"/>
              <a:gd name="connsiteX2" fmla="*/ 11215611 w 11781453"/>
              <a:gd name="connsiteY2" fmla="*/ 0 h 4175030"/>
              <a:gd name="connsiteX3" fmla="*/ 11781453 w 11781453"/>
              <a:gd name="connsiteY3" fmla="*/ 565842 h 4175030"/>
              <a:gd name="connsiteX4" fmla="*/ 11781453 w 11781453"/>
              <a:gd name="connsiteY4" fmla="*/ 3609188 h 4175030"/>
              <a:gd name="connsiteX5" fmla="*/ 11215611 w 11781453"/>
              <a:gd name="connsiteY5" fmla="*/ 4175030 h 4175030"/>
              <a:gd name="connsiteX6" fmla="*/ 565842 w 11781453"/>
              <a:gd name="connsiteY6" fmla="*/ 4175030 h 4175030"/>
              <a:gd name="connsiteX7" fmla="*/ 0 w 11781453"/>
              <a:gd name="connsiteY7" fmla="*/ 3609188 h 4175030"/>
              <a:gd name="connsiteX8" fmla="*/ 0 w 11781453"/>
              <a:gd name="connsiteY8" fmla="*/ 565842 h 417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175030" fill="none" extrusionOk="0">
                <a:moveTo>
                  <a:pt x="0" y="565842"/>
                </a:moveTo>
                <a:cubicBezTo>
                  <a:pt x="4078" y="363740"/>
                  <a:pt x="272504" y="32170"/>
                  <a:pt x="565842" y="0"/>
                </a:cubicBezTo>
                <a:cubicBezTo>
                  <a:pt x="2619220" y="87454"/>
                  <a:pt x="7956152" y="577990"/>
                  <a:pt x="11215611" y="0"/>
                </a:cubicBezTo>
                <a:cubicBezTo>
                  <a:pt x="11518221" y="-68119"/>
                  <a:pt x="11727631" y="237057"/>
                  <a:pt x="11781453" y="565842"/>
                </a:cubicBezTo>
                <a:cubicBezTo>
                  <a:pt x="11909677" y="1046148"/>
                  <a:pt x="11578380" y="2672437"/>
                  <a:pt x="11781453" y="3609188"/>
                </a:cubicBezTo>
                <a:cubicBezTo>
                  <a:pt x="11794624" y="3854849"/>
                  <a:pt x="11464374" y="4103573"/>
                  <a:pt x="11215611" y="4175030"/>
                </a:cubicBezTo>
                <a:cubicBezTo>
                  <a:pt x="10529968" y="4422307"/>
                  <a:pt x="5590776" y="4299297"/>
                  <a:pt x="565842" y="4175030"/>
                </a:cubicBezTo>
                <a:cubicBezTo>
                  <a:pt x="334096" y="4165901"/>
                  <a:pt x="-38176" y="3929243"/>
                  <a:pt x="0" y="3609188"/>
                </a:cubicBezTo>
                <a:cubicBezTo>
                  <a:pt x="60214" y="2534373"/>
                  <a:pt x="-56702" y="1594920"/>
                  <a:pt x="0" y="565842"/>
                </a:cubicBezTo>
                <a:close/>
              </a:path>
              <a:path w="11781453" h="4175030" stroke="0" extrusionOk="0">
                <a:moveTo>
                  <a:pt x="0" y="565842"/>
                </a:moveTo>
                <a:cubicBezTo>
                  <a:pt x="17454" y="268409"/>
                  <a:pt x="274856" y="14938"/>
                  <a:pt x="565842" y="0"/>
                </a:cubicBezTo>
                <a:cubicBezTo>
                  <a:pt x="3318638" y="-270698"/>
                  <a:pt x="8122789" y="68454"/>
                  <a:pt x="11215611" y="0"/>
                </a:cubicBezTo>
                <a:cubicBezTo>
                  <a:pt x="11483406" y="-20494"/>
                  <a:pt x="11849632" y="222772"/>
                  <a:pt x="11781453" y="565842"/>
                </a:cubicBezTo>
                <a:cubicBezTo>
                  <a:pt x="11860374" y="1665820"/>
                  <a:pt x="11895060" y="3207267"/>
                  <a:pt x="11781453" y="3609188"/>
                </a:cubicBezTo>
                <a:cubicBezTo>
                  <a:pt x="11777277" y="3912768"/>
                  <a:pt x="11520750" y="4172438"/>
                  <a:pt x="11215611" y="4175030"/>
                </a:cubicBezTo>
                <a:cubicBezTo>
                  <a:pt x="8715470" y="3402275"/>
                  <a:pt x="4630886" y="4915285"/>
                  <a:pt x="565842" y="4175030"/>
                </a:cubicBezTo>
                <a:cubicBezTo>
                  <a:pt x="249476" y="4200508"/>
                  <a:pt x="-21656" y="3897458"/>
                  <a:pt x="0" y="3609188"/>
                </a:cubicBezTo>
                <a:cubicBezTo>
                  <a:pt x="34900" y="3129412"/>
                  <a:pt x="58514" y="1338333"/>
                  <a:pt x="0" y="565842"/>
                </a:cubicBezTo>
                <a:close/>
              </a:path>
              <a:path w="11781453" h="4175030" fill="none" stroke="0" extrusionOk="0">
                <a:moveTo>
                  <a:pt x="0" y="565842"/>
                </a:moveTo>
                <a:cubicBezTo>
                  <a:pt x="57495" y="328156"/>
                  <a:pt x="279023" y="49290"/>
                  <a:pt x="565842" y="0"/>
                </a:cubicBezTo>
                <a:cubicBezTo>
                  <a:pt x="3141976" y="253494"/>
                  <a:pt x="7659178" y="138070"/>
                  <a:pt x="11215611" y="0"/>
                </a:cubicBezTo>
                <a:cubicBezTo>
                  <a:pt x="11490478" y="-80993"/>
                  <a:pt x="11777184" y="199116"/>
                  <a:pt x="11781453" y="565842"/>
                </a:cubicBezTo>
                <a:cubicBezTo>
                  <a:pt x="11960838" y="961099"/>
                  <a:pt x="11808630" y="2386621"/>
                  <a:pt x="11781453" y="3609188"/>
                </a:cubicBezTo>
                <a:cubicBezTo>
                  <a:pt x="11782546" y="3889645"/>
                  <a:pt x="11443066" y="4127061"/>
                  <a:pt x="11215611" y="4175030"/>
                </a:cubicBezTo>
                <a:cubicBezTo>
                  <a:pt x="9777460" y="3623697"/>
                  <a:pt x="4939386" y="4425153"/>
                  <a:pt x="565842" y="4175030"/>
                </a:cubicBezTo>
                <a:cubicBezTo>
                  <a:pt x="267074" y="4162945"/>
                  <a:pt x="-68550" y="3901529"/>
                  <a:pt x="0" y="3609188"/>
                </a:cubicBezTo>
                <a:cubicBezTo>
                  <a:pt x="44875" y="2571961"/>
                  <a:pt x="-130442" y="1791847"/>
                  <a:pt x="0" y="565842"/>
                </a:cubicBezTo>
                <a:close/>
              </a:path>
            </a:pathLst>
          </a:custGeom>
          <a:ln>
            <a:extLst>
              <a:ext uri="{C807C97D-BFC1-408E-A445-0C87EB9F89A2}">
                <ask:lineSketchStyleProps xmlns:ask="http://schemas.microsoft.com/office/drawing/2018/sketchyshapes" sd="852854689">
                  <a:custGeom>
                    <a:avLst/>
                    <a:gdLst>
                      <a:gd name="connsiteX0" fmla="*/ 0 w 11781453"/>
                      <a:gd name="connsiteY0" fmla="*/ 565842 h 4175030"/>
                      <a:gd name="connsiteX1" fmla="*/ 565842 w 11781453"/>
                      <a:gd name="connsiteY1" fmla="*/ 0 h 4175030"/>
                      <a:gd name="connsiteX2" fmla="*/ 11215611 w 11781453"/>
                      <a:gd name="connsiteY2" fmla="*/ 0 h 4175030"/>
                      <a:gd name="connsiteX3" fmla="*/ 11781453 w 11781453"/>
                      <a:gd name="connsiteY3" fmla="*/ 565842 h 4175030"/>
                      <a:gd name="connsiteX4" fmla="*/ 11781453 w 11781453"/>
                      <a:gd name="connsiteY4" fmla="*/ 3609188 h 4175030"/>
                      <a:gd name="connsiteX5" fmla="*/ 11215611 w 11781453"/>
                      <a:gd name="connsiteY5" fmla="*/ 4175030 h 4175030"/>
                      <a:gd name="connsiteX6" fmla="*/ 565842 w 11781453"/>
                      <a:gd name="connsiteY6" fmla="*/ 4175030 h 4175030"/>
                      <a:gd name="connsiteX7" fmla="*/ 0 w 11781453"/>
                      <a:gd name="connsiteY7" fmla="*/ 3609188 h 4175030"/>
                      <a:gd name="connsiteX8" fmla="*/ 0 w 11781453"/>
                      <a:gd name="connsiteY8" fmla="*/ 565842 h 417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175030" fill="none" extrusionOk="0">
                        <a:moveTo>
                          <a:pt x="0" y="565842"/>
                        </a:moveTo>
                        <a:cubicBezTo>
                          <a:pt x="2207" y="313086"/>
                          <a:pt x="263770" y="17511"/>
                          <a:pt x="565842" y="0"/>
                        </a:cubicBezTo>
                        <a:cubicBezTo>
                          <a:pt x="2872414" y="72427"/>
                          <a:pt x="7724343" y="61419"/>
                          <a:pt x="11215611" y="0"/>
                        </a:cubicBezTo>
                        <a:cubicBezTo>
                          <a:pt x="11519572" y="-58819"/>
                          <a:pt x="11754355" y="245140"/>
                          <a:pt x="11781453" y="565842"/>
                        </a:cubicBezTo>
                        <a:cubicBezTo>
                          <a:pt x="11882329" y="1027850"/>
                          <a:pt x="11674140" y="2483509"/>
                          <a:pt x="11781453" y="3609188"/>
                        </a:cubicBezTo>
                        <a:cubicBezTo>
                          <a:pt x="11788169" y="3887608"/>
                          <a:pt x="11492550" y="4135159"/>
                          <a:pt x="11215611" y="4175030"/>
                        </a:cubicBezTo>
                        <a:cubicBezTo>
                          <a:pt x="9920579" y="4204857"/>
                          <a:pt x="5574619" y="4095724"/>
                          <a:pt x="565842" y="4175030"/>
                        </a:cubicBezTo>
                        <a:cubicBezTo>
                          <a:pt x="300507" y="4169698"/>
                          <a:pt x="-16735" y="3925003"/>
                          <a:pt x="0" y="3609188"/>
                        </a:cubicBezTo>
                        <a:cubicBezTo>
                          <a:pt x="50037" y="2553320"/>
                          <a:pt x="770" y="1743173"/>
                          <a:pt x="0" y="565842"/>
                        </a:cubicBezTo>
                        <a:close/>
                      </a:path>
                      <a:path w="11781453" h="4175030" stroke="0" extrusionOk="0">
                        <a:moveTo>
                          <a:pt x="0" y="565842"/>
                        </a:moveTo>
                        <a:cubicBezTo>
                          <a:pt x="21321" y="259148"/>
                          <a:pt x="278589" y="52614"/>
                          <a:pt x="565842" y="0"/>
                        </a:cubicBezTo>
                        <a:cubicBezTo>
                          <a:pt x="3283265" y="123000"/>
                          <a:pt x="8001519" y="-96860"/>
                          <a:pt x="11215611" y="0"/>
                        </a:cubicBezTo>
                        <a:cubicBezTo>
                          <a:pt x="11499144" y="-22081"/>
                          <a:pt x="11801741" y="212434"/>
                          <a:pt x="11781453" y="565842"/>
                        </a:cubicBezTo>
                        <a:cubicBezTo>
                          <a:pt x="11784626" y="1674940"/>
                          <a:pt x="11875720" y="3203170"/>
                          <a:pt x="11781453" y="3609188"/>
                        </a:cubicBezTo>
                        <a:cubicBezTo>
                          <a:pt x="11774001" y="3924394"/>
                          <a:pt x="11524301" y="4174405"/>
                          <a:pt x="11215611" y="4175030"/>
                        </a:cubicBezTo>
                        <a:cubicBezTo>
                          <a:pt x="8656374" y="4014323"/>
                          <a:pt x="4732745" y="4214697"/>
                          <a:pt x="565842" y="4175030"/>
                        </a:cubicBezTo>
                        <a:cubicBezTo>
                          <a:pt x="239672" y="4172270"/>
                          <a:pt x="-18357" y="3913378"/>
                          <a:pt x="0" y="3609188"/>
                        </a:cubicBezTo>
                        <a:cubicBezTo>
                          <a:pt x="32216" y="3166805"/>
                          <a:pt x="57206" y="1359022"/>
                          <a:pt x="0" y="565842"/>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457200" lvl="0" algn="just">
              <a:spcBef>
                <a:spcPts val="1200"/>
              </a:spcBef>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đúng, trôi chảy toàn bài; phát âm đúng các tiếng dễ đọc sai, dễ lẫn do ảnh hưởng của địa phương (loáng, rối rít, ríu rít, rụt rè, níu, vùng dậy). Nghỉ hơi đúng theo dấu câu và theo nghĩa ở câu dài. </a:t>
            </a:r>
          </a:p>
          <a:p>
            <a:pPr marL="457200" lvl="0" algn="just">
              <a:spcBef>
                <a:spcPts val="1200"/>
              </a:spcBef>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được ý hiểu về nghĩa của 1 số từ ở phần từ ngữ. Hiểu được cảm xúc háo hức, vui vẻ của bạn học sinh trong ngày khai giảng năm học lớp 2.</a:t>
            </a:r>
          </a:p>
        </p:txBody>
      </p:sp>
      <p:pic>
        <p:nvPicPr>
          <p:cNvPr id="7" name="Picture 6">
            <a:extLst>
              <a:ext uri="{FF2B5EF4-FFF2-40B4-BE49-F238E27FC236}">
                <a16:creationId xmlns:a16="http://schemas.microsoft.com/office/drawing/2014/main" id="{93F6FF44-190F-72AC-B9C9-48C9FE4166AD}"/>
              </a:ext>
            </a:extLst>
          </p:cNvPr>
          <p:cNvPicPr>
            <a:picLocks noChangeAspect="1"/>
          </p:cNvPicPr>
          <p:nvPr/>
        </p:nvPicPr>
        <p:blipFill>
          <a:blip r:embed="rId2"/>
          <a:stretch>
            <a:fillRect/>
          </a:stretch>
        </p:blipFill>
        <p:spPr>
          <a:xfrm>
            <a:off x="252898" y="1929429"/>
            <a:ext cx="467048" cy="467048"/>
          </a:xfrm>
          <a:prstGeom prst="rect">
            <a:avLst/>
          </a:prstGeom>
        </p:spPr>
      </p:pic>
      <p:pic>
        <p:nvPicPr>
          <p:cNvPr id="8" name="Picture 7">
            <a:extLst>
              <a:ext uri="{FF2B5EF4-FFF2-40B4-BE49-F238E27FC236}">
                <a16:creationId xmlns:a16="http://schemas.microsoft.com/office/drawing/2014/main" id="{D86E2206-34F1-54D7-B63E-E725B9820A77}"/>
              </a:ext>
            </a:extLst>
          </p:cNvPr>
          <p:cNvPicPr>
            <a:picLocks noChangeAspect="1"/>
          </p:cNvPicPr>
          <p:nvPr/>
        </p:nvPicPr>
        <p:blipFill>
          <a:blip r:embed="rId2"/>
          <a:stretch>
            <a:fillRect/>
          </a:stretch>
        </p:blipFill>
        <p:spPr>
          <a:xfrm>
            <a:off x="254602" y="4066076"/>
            <a:ext cx="467048" cy="467048"/>
          </a:xfrm>
          <a:prstGeom prst="rect">
            <a:avLst/>
          </a:prstGeom>
        </p:spPr>
      </p:pic>
      <p:pic>
        <p:nvPicPr>
          <p:cNvPr id="3" name="Picture 2">
            <a:extLst>
              <a:ext uri="{FF2B5EF4-FFF2-40B4-BE49-F238E27FC236}">
                <a16:creationId xmlns:a16="http://schemas.microsoft.com/office/drawing/2014/main" id="{F2D39E78-5829-599A-A64E-A30CCB2CAB7A}"/>
              </a:ext>
            </a:extLst>
          </p:cNvPr>
          <p:cNvPicPr>
            <a:picLocks noChangeAspect="1"/>
          </p:cNvPicPr>
          <p:nvPr/>
        </p:nvPicPr>
        <p:blipFill>
          <a:blip r:embed="rId3"/>
          <a:stretch>
            <a:fillRect/>
          </a:stretch>
        </p:blipFill>
        <p:spPr>
          <a:xfrm>
            <a:off x="2043683" y="223978"/>
            <a:ext cx="8809484" cy="1152244"/>
          </a:xfrm>
          <a:prstGeom prst="rect">
            <a:avLst/>
          </a:prstGeom>
        </p:spPr>
      </p:pic>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3">
            <a:extLst>
              <a:ext uri="{FF2B5EF4-FFF2-40B4-BE49-F238E27FC236}">
                <a16:creationId xmlns:a16="http://schemas.microsoft.com/office/drawing/2014/main" id="{4D4C43AF-97AA-D24A-6234-CEDFF10D5C6D}"/>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4">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 Cùng bạn nói và đáp lời chào khi gặp nhau ở trường.</a:t>
            </a:r>
          </a:p>
        </p:txBody>
      </p:sp>
      <p:sp>
        <p:nvSpPr>
          <p:cNvPr id="2" name="Thought Bubble: Cloud 5">
            <a:extLst>
              <a:ext uri="{FF2B5EF4-FFF2-40B4-BE49-F238E27FC236}">
                <a16:creationId xmlns:a16="http://schemas.microsoft.com/office/drawing/2014/main" id="{A84B5A3D-4CEB-8085-E907-AFF7F4DEF26F}"/>
              </a:ext>
            </a:extLst>
          </p:cNvPr>
          <p:cNvSpPr/>
          <p:nvPr/>
        </p:nvSpPr>
        <p:spPr>
          <a:xfrm>
            <a:off x="0" y="23927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hought Bubble: Cloud 16">
            <a:extLst>
              <a:ext uri="{FF2B5EF4-FFF2-40B4-BE49-F238E27FC236}">
                <a16:creationId xmlns:a16="http://schemas.microsoft.com/office/drawing/2014/main" id="{D5DA33C9-BBD4-C2ED-0688-AECD8A188D57}"/>
              </a:ext>
            </a:extLst>
          </p:cNvPr>
          <p:cNvSpPr/>
          <p:nvPr/>
        </p:nvSpPr>
        <p:spPr>
          <a:xfrm>
            <a:off x="7979280" y="19223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690EBE8-7CE2-6A83-7A07-478DBD18A45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3989999" y="1931334"/>
            <a:ext cx="2601222" cy="4386294"/>
          </a:xfrm>
          <a:prstGeom prst="rect">
            <a:avLst/>
          </a:prstGeom>
        </p:spPr>
      </p:pic>
      <p:pic>
        <p:nvPicPr>
          <p:cNvPr id="5" name="Picture 4">
            <a:extLst>
              <a:ext uri="{FF2B5EF4-FFF2-40B4-BE49-F238E27FC236}">
                <a16:creationId xmlns:a16="http://schemas.microsoft.com/office/drawing/2014/main" id="{8728AEA5-FC33-CE04-D877-09293F6E1CE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054111" y="1758779"/>
            <a:ext cx="4485299" cy="4546780"/>
          </a:xfrm>
          <a:prstGeom prst="rect">
            <a:avLst/>
          </a:prstGeom>
        </p:spPr>
      </p:pic>
      <p:sp>
        <p:nvSpPr>
          <p:cNvPr id="6" name="Rectangle 5">
            <a:extLst>
              <a:ext uri="{FF2B5EF4-FFF2-40B4-BE49-F238E27FC236}">
                <a16:creationId xmlns:a16="http://schemas.microsoft.com/office/drawing/2014/main" id="{CAAAA2F6-A4E9-1E61-6AA5-0015FE414570}"/>
              </a:ext>
            </a:extLst>
          </p:cNvPr>
          <p:cNvSpPr/>
          <p:nvPr/>
        </p:nvSpPr>
        <p:spPr>
          <a:xfrm>
            <a:off x="353478" y="2699006"/>
            <a:ext cx="3481445" cy="1200329"/>
          </a:xfrm>
          <a:prstGeom prst="rect">
            <a:avLst/>
          </a:prstGeom>
        </p:spPr>
        <p:txBody>
          <a:bodyPr wrap="square">
            <a:spAutoFit/>
          </a:bodyPr>
          <a:lstStyle/>
          <a:p>
            <a:pPr algn="ctr"/>
            <a:r>
              <a:rPr lang="en-US" sz="24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Chào</a:t>
            </a:r>
            <a:r>
              <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V</a:t>
            </a:r>
            <a:r>
              <a:rPr lang="vi-VN"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ui quá, sau hai tháng nghỉ hè hôm nay lại được gặp các bạn.</a:t>
            </a:r>
            <a:endPar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06E4D4BB-C751-5E8D-F553-2C7BEC2BA161}"/>
              </a:ext>
            </a:extLst>
          </p:cNvPr>
          <p:cNvSpPr/>
          <p:nvPr/>
        </p:nvSpPr>
        <p:spPr>
          <a:xfrm>
            <a:off x="8485844" y="2358585"/>
            <a:ext cx="3369399" cy="1200329"/>
          </a:xfrm>
          <a:prstGeom prst="rect">
            <a:avLst/>
          </a:prstGeom>
        </p:spPr>
        <p:txBody>
          <a:bodyPr wrap="square">
            <a:spAutoFit/>
          </a:bodyPr>
          <a:lstStyle/>
          <a:p>
            <a:pPr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Chào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sau hai tháng nghỉ hè không gặp mà cậu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đấy</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nha.</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1">
            <a:hlinkClick r:id="" action="ppaction://media"/>
            <a:extLst>
              <a:ext uri="{FF2B5EF4-FFF2-40B4-BE49-F238E27FC236}">
                <a16:creationId xmlns:a16="http://schemas.microsoft.com/office/drawing/2014/main" id="{DB9B42DA-310F-8CFB-A008-8EE37475CB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5591" y="1365102"/>
            <a:ext cx="406400" cy="406400"/>
          </a:xfrm>
          <a:prstGeom prst="rect">
            <a:avLst/>
          </a:prstGeom>
        </p:spPr>
      </p:pic>
      <p:pic>
        <p:nvPicPr>
          <p:cNvPr id="9" name="2">
            <a:hlinkClick r:id="" action="ppaction://media"/>
            <a:extLst>
              <a:ext uri="{FF2B5EF4-FFF2-40B4-BE49-F238E27FC236}">
                <a16:creationId xmlns:a16="http://schemas.microsoft.com/office/drawing/2014/main" id="{A5DE56B3-843A-841F-9341-7B70D811738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50530" y="2120014"/>
            <a:ext cx="406400" cy="406400"/>
          </a:xfrm>
          <a:prstGeom prst="rect">
            <a:avLst/>
          </a:prstGeom>
        </p:spPr>
      </p:pic>
      <p:pic>
        <p:nvPicPr>
          <p:cNvPr id="10" name="Picture 9">
            <a:extLst>
              <a:ext uri="{FF2B5EF4-FFF2-40B4-BE49-F238E27FC236}">
                <a16:creationId xmlns:a16="http://schemas.microsoft.com/office/drawing/2014/main" id="{F476A801-4C46-FD50-46CA-F12BA7053C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674" y="3287390"/>
            <a:ext cx="391310" cy="149872"/>
          </a:xfrm>
          <a:prstGeom prst="rect">
            <a:avLst/>
          </a:prstGeom>
        </p:spPr>
      </p:pic>
      <p:pic>
        <p:nvPicPr>
          <p:cNvPr id="11" name="Picture 10">
            <a:extLst>
              <a:ext uri="{FF2B5EF4-FFF2-40B4-BE49-F238E27FC236}">
                <a16:creationId xmlns:a16="http://schemas.microsoft.com/office/drawing/2014/main" id="{C1C4FBF6-5D91-4245-3323-21F0AD700C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175219">
            <a:off x="7082009" y="2955048"/>
            <a:ext cx="391310" cy="149872"/>
          </a:xfrm>
          <a:prstGeom prst="rect">
            <a:avLst/>
          </a:prstGeom>
        </p:spPr>
      </p:pic>
    </p:spTree>
    <p:extLst>
      <p:ext uri="{BB962C8B-B14F-4D97-AF65-F5344CB8AC3E}">
        <p14:creationId xmlns:p14="http://schemas.microsoft.com/office/powerpoint/2010/main" val="317199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1" presetClass="mediacall" presetSubtype="0" fill="hold" nodeType="withEffect">
                                  <p:stCondLst>
                                    <p:cond delay="0"/>
                                  </p:stCondLst>
                                  <p:childTnLst>
                                    <p:cmd type="call" cmd="playFrom(0.0)">
                                      <p:cBhvr>
                                        <p:cTn id="25" dur="5290" fill="hold"/>
                                        <p:tgtEl>
                                          <p:spTgt spid="8"/>
                                        </p:tgtEl>
                                      </p:cBhvr>
                                    </p:cmd>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1" presetClass="mediacall" presetSubtype="0" fill="hold" nodeType="withEffect">
                                  <p:stCondLst>
                                    <p:cond delay="0"/>
                                  </p:stCondLst>
                                  <p:childTnLst>
                                    <p:cmd type="call" cmd="playFrom(0.0)">
                                      <p:cBhvr>
                                        <p:cTn id="40" dur="38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8"/>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6"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2151546" y="763448"/>
            <a:ext cx="7888908" cy="174970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54DB2E1E-646B-1740-BF35-66DC5DECA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47468" y="1978607"/>
              <a:ext cx="5163361" cy="24843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bây</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2”</a:t>
              </a:r>
              <a:endParaRPr kumimoji="0" lang="en-US" sz="28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69FBEA82-9EF8-DFFA-95F4-34D80CF5D221}"/>
              </a:ext>
            </a:extLst>
          </p:cNvPr>
          <p:cNvPicPr>
            <a:picLocks noChangeAspect="1"/>
          </p:cNvPicPr>
          <p:nvPr/>
        </p:nvPicPr>
        <p:blipFill>
          <a:blip r:embed="rId6"/>
          <a:stretch>
            <a:fillRect/>
          </a:stretch>
        </p:blipFill>
        <p:spPr>
          <a:xfrm>
            <a:off x="3147588" y="476524"/>
            <a:ext cx="5401524" cy="2456901"/>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998F6C78-C4FD-1864-B11C-744A51F819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A5950970-CA62-474A-28C7-BA1068505F4A}"/>
              </a:ext>
            </a:extLst>
          </p:cNvPr>
          <p:cNvPicPr>
            <a:picLocks noChangeAspect="1"/>
          </p:cNvPicPr>
          <p:nvPr/>
        </p:nvPicPr>
        <p:blipFill>
          <a:blip r:embed="rId2"/>
          <a:stretch>
            <a:fillRect/>
          </a:stretch>
        </p:blipFill>
        <p:spPr>
          <a:xfrm>
            <a:off x="4070038" y="271832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ọc sinh lớp Hai chăm ngoan (Hát theo bài hát mẫu SGK lớp 2 NXBGD)">
            <a:hlinkClick r:id="" action="ppaction://media"/>
            <a:extLst>
              <a:ext uri="{FF2B5EF4-FFF2-40B4-BE49-F238E27FC236}">
                <a16:creationId xmlns:a16="http://schemas.microsoft.com/office/drawing/2014/main" id="{42CD9DC7-9FE5-5595-E8C8-6F68AAA0F0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4427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C994-139F-A68A-E29D-18622EB3081A}"/>
              </a:ext>
            </a:extLst>
          </p:cNvPr>
          <p:cNvSpPr>
            <a:spLocks noGrp="1"/>
          </p:cNvSpPr>
          <p:nvPr>
            <p:ph type="title"/>
          </p:nvPr>
        </p:nvSpPr>
        <p:spPr/>
        <p:txBody>
          <a:bodyPr/>
          <a:lstStyle/>
          <a:p>
            <a:endParaRPr lang="en-US"/>
          </a:p>
        </p:txBody>
      </p:sp>
      <p:pic>
        <p:nvPicPr>
          <p:cNvPr id="11" name="Thiết kế chưa có tên (1)">
            <a:hlinkClick r:id="" action="ppaction://media"/>
            <a:extLst>
              <a:ext uri="{FF2B5EF4-FFF2-40B4-BE49-F238E27FC236}">
                <a16:creationId xmlns:a16="http://schemas.microsoft.com/office/drawing/2014/main" id="{02EF2C96-F0CE-F5E6-FB6A-7A82889C8DD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19059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A9CFB-6918-F470-3226-1362C83E4509}"/>
              </a:ext>
            </a:extLst>
          </p:cNvPr>
          <p:cNvGrpSpPr/>
          <p:nvPr/>
        </p:nvGrpSpPr>
        <p:grpSpPr>
          <a:xfrm>
            <a:off x="3283167" y="2812334"/>
            <a:ext cx="5392720" cy="4045666"/>
            <a:chOff x="3283167" y="2812334"/>
            <a:chExt cx="5392720" cy="4045666"/>
          </a:xfrm>
        </p:grpSpPr>
        <p:pic>
          <p:nvPicPr>
            <p:cNvPr id="51" name="Picture 50" descr="A picture containing toy, doll, vector graphics&#10;&#10;Description automatically generated">
              <a:extLst>
                <a:ext uri="{FF2B5EF4-FFF2-40B4-BE49-F238E27FC236}">
                  <a16:creationId xmlns:a16="http://schemas.microsoft.com/office/drawing/2014/main" id="{5EDD398A-A423-52BE-EEE0-0E8BB6013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167" y="2812334"/>
              <a:ext cx="5392720" cy="4045666"/>
            </a:xfrm>
            <a:prstGeom prst="rect">
              <a:avLst/>
            </a:prstGeom>
          </p:spPr>
        </p:pic>
        <p:sp>
          <p:nvSpPr>
            <p:cNvPr id="47" name="TextBox 46">
              <a:extLst>
                <a:ext uri="{FF2B5EF4-FFF2-40B4-BE49-F238E27FC236}">
                  <a16:creationId xmlns:a16="http://schemas.microsoft.com/office/drawing/2014/main" id="{5B0D9D75-02BA-91A7-ADC5-FCEEAE6496AA}"/>
                </a:ext>
              </a:extLst>
            </p:cNvPr>
            <p:cNvSpPr txBox="1"/>
            <p:nvPr/>
          </p:nvSpPr>
          <p:spPr>
            <a:xfrm>
              <a:off x="3938890" y="5899354"/>
              <a:ext cx="4081274" cy="646331"/>
            </a:xfrm>
            <a:prstGeom prst="rect">
              <a:avLst/>
            </a:prstGeom>
            <a:noFill/>
          </p:spPr>
          <p:txBody>
            <a:bodyPr wrap="square" rtlCol="0" anchor="ctr">
              <a:prstTxWarp prst="textArchUp">
                <a:avLst>
                  <a:gd name="adj" fmla="val 1123227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FFC000">
                        <a:lumMod val="50000"/>
                      </a:srgbClr>
                    </a:solidFill>
                    <a:prstDash val="solid"/>
                  </a:ln>
                  <a:solidFill>
                    <a:srgbClr val="FFFFCC"/>
                  </a:solidFill>
                  <a:effectLst>
                    <a:outerShdw dist="38100" dir="2700000" algn="tl" rotWithShape="0">
                      <a:srgbClr val="FFC000">
                        <a:lumMod val="5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SẺ VỚI BẠN</a:t>
              </a:r>
            </a:p>
          </p:txBody>
        </p:sp>
      </p:grpSp>
      <p:sp>
        <p:nvSpPr>
          <p:cNvPr id="53" name="Rectangle: Rounded Corners 52">
            <a:extLst>
              <a:ext uri="{FF2B5EF4-FFF2-40B4-BE49-F238E27FC236}">
                <a16:creationId xmlns:a16="http://schemas.microsoft.com/office/drawing/2014/main" id="{9C30AFC2-A117-AFE9-D2ED-3C15848CCE21}"/>
              </a:ext>
            </a:extLst>
          </p:cNvPr>
          <p:cNvSpPr/>
          <p:nvPr/>
        </p:nvSpPr>
        <p:spPr>
          <a:xfrm>
            <a:off x="809625" y="209305"/>
            <a:ext cx="10791825" cy="844722"/>
          </a:xfrm>
          <a:custGeom>
            <a:avLst/>
            <a:gdLst>
              <a:gd name="connsiteX0" fmla="*/ 0 w 10791825"/>
              <a:gd name="connsiteY0" fmla="*/ 422361 h 844722"/>
              <a:gd name="connsiteX1" fmla="*/ 456163 w 10791825"/>
              <a:gd name="connsiteY1" fmla="*/ 0 h 844722"/>
              <a:gd name="connsiteX2" fmla="*/ 1063046 w 10791825"/>
              <a:gd name="connsiteY2" fmla="*/ 0 h 844722"/>
              <a:gd name="connsiteX3" fmla="*/ 1472339 w 10791825"/>
              <a:gd name="connsiteY3" fmla="*/ 0 h 844722"/>
              <a:gd name="connsiteX4" fmla="*/ 2276813 w 10791825"/>
              <a:gd name="connsiteY4" fmla="*/ 0 h 844722"/>
              <a:gd name="connsiteX5" fmla="*/ 2883697 w 10791825"/>
              <a:gd name="connsiteY5" fmla="*/ 0 h 844722"/>
              <a:gd name="connsiteX6" fmla="*/ 3688170 w 10791825"/>
              <a:gd name="connsiteY6" fmla="*/ 0 h 844722"/>
              <a:gd name="connsiteX7" fmla="*/ 4196259 w 10791825"/>
              <a:gd name="connsiteY7" fmla="*/ 0 h 844722"/>
              <a:gd name="connsiteX8" fmla="*/ 4901937 w 10791825"/>
              <a:gd name="connsiteY8" fmla="*/ 0 h 844722"/>
              <a:gd name="connsiteX9" fmla="*/ 5706411 w 10791825"/>
              <a:gd name="connsiteY9" fmla="*/ 0 h 844722"/>
              <a:gd name="connsiteX10" fmla="*/ 6313295 w 10791825"/>
              <a:gd name="connsiteY10" fmla="*/ 0 h 844722"/>
              <a:gd name="connsiteX11" fmla="*/ 6920177 w 10791825"/>
              <a:gd name="connsiteY11" fmla="*/ 0 h 844722"/>
              <a:gd name="connsiteX12" fmla="*/ 7527061 w 10791825"/>
              <a:gd name="connsiteY12" fmla="*/ 0 h 844722"/>
              <a:gd name="connsiteX13" fmla="*/ 8232740 w 10791825"/>
              <a:gd name="connsiteY13" fmla="*/ 0 h 844722"/>
              <a:gd name="connsiteX14" fmla="*/ 8740828 w 10791825"/>
              <a:gd name="connsiteY14" fmla="*/ 0 h 844722"/>
              <a:gd name="connsiteX15" fmla="*/ 9545302 w 10791825"/>
              <a:gd name="connsiteY15" fmla="*/ 0 h 844722"/>
              <a:gd name="connsiteX16" fmla="*/ 10335661 w 10791825"/>
              <a:gd name="connsiteY16" fmla="*/ 0 h 844722"/>
              <a:gd name="connsiteX17" fmla="*/ 10791825 w 10791825"/>
              <a:gd name="connsiteY17" fmla="*/ 422361 h 844722"/>
              <a:gd name="connsiteX18" fmla="*/ 10791825 w 10791825"/>
              <a:gd name="connsiteY18" fmla="*/ 422361 h 844722"/>
              <a:gd name="connsiteX19" fmla="*/ 10335661 w 10791825"/>
              <a:gd name="connsiteY19" fmla="*/ 844722 h 844722"/>
              <a:gd name="connsiteX20" fmla="*/ 9432393 w 10791825"/>
              <a:gd name="connsiteY20" fmla="*/ 844722 h 844722"/>
              <a:gd name="connsiteX21" fmla="*/ 8825509 w 10791825"/>
              <a:gd name="connsiteY21" fmla="*/ 844722 h 844722"/>
              <a:gd name="connsiteX22" fmla="*/ 8119831 w 10791825"/>
              <a:gd name="connsiteY22" fmla="*/ 844722 h 844722"/>
              <a:gd name="connsiteX23" fmla="*/ 7611742 w 10791825"/>
              <a:gd name="connsiteY23" fmla="*/ 844722 h 844722"/>
              <a:gd name="connsiteX24" fmla="*/ 7004859 w 10791825"/>
              <a:gd name="connsiteY24" fmla="*/ 844722 h 844722"/>
              <a:gd name="connsiteX25" fmla="*/ 6496770 w 10791825"/>
              <a:gd name="connsiteY25" fmla="*/ 844722 h 844722"/>
              <a:gd name="connsiteX26" fmla="*/ 5988682 w 10791825"/>
              <a:gd name="connsiteY26" fmla="*/ 844722 h 844722"/>
              <a:gd name="connsiteX27" fmla="*/ 5184208 w 10791825"/>
              <a:gd name="connsiteY27" fmla="*/ 844722 h 844722"/>
              <a:gd name="connsiteX28" fmla="*/ 4280940 w 10791825"/>
              <a:gd name="connsiteY28" fmla="*/ 844722 h 844722"/>
              <a:gd name="connsiteX29" fmla="*/ 3476466 w 10791825"/>
              <a:gd name="connsiteY29" fmla="*/ 844722 h 844722"/>
              <a:gd name="connsiteX30" fmla="*/ 2573198 w 10791825"/>
              <a:gd name="connsiteY30" fmla="*/ 844722 h 844722"/>
              <a:gd name="connsiteX31" fmla="*/ 1867520 w 10791825"/>
              <a:gd name="connsiteY31" fmla="*/ 844722 h 844722"/>
              <a:gd name="connsiteX32" fmla="*/ 1260636 w 10791825"/>
              <a:gd name="connsiteY32" fmla="*/ 844722 h 844722"/>
              <a:gd name="connsiteX33" fmla="*/ 456163 w 10791825"/>
              <a:gd name="connsiteY33" fmla="*/ 844722 h 844722"/>
              <a:gd name="connsiteX34" fmla="*/ 0 w 10791825"/>
              <a:gd name="connsiteY34" fmla="*/ 422361 h 844722"/>
              <a:gd name="connsiteX0" fmla="*/ 0 w 10791825"/>
              <a:gd name="connsiteY0" fmla="*/ 422361 h 844722"/>
              <a:gd name="connsiteX1" fmla="*/ 456163 w 10791825"/>
              <a:gd name="connsiteY1" fmla="*/ 0 h 844722"/>
              <a:gd name="connsiteX2" fmla="*/ 964252 w 10791825"/>
              <a:gd name="connsiteY2" fmla="*/ 0 h 844722"/>
              <a:gd name="connsiteX3" fmla="*/ 1571134 w 10791825"/>
              <a:gd name="connsiteY3" fmla="*/ 0 h 844722"/>
              <a:gd name="connsiteX4" fmla="*/ 1980428 w 10791825"/>
              <a:gd name="connsiteY4" fmla="*/ 0 h 844722"/>
              <a:gd name="connsiteX5" fmla="*/ 2784902 w 10791825"/>
              <a:gd name="connsiteY5" fmla="*/ 0 h 844722"/>
              <a:gd name="connsiteX6" fmla="*/ 3194195 w 10791825"/>
              <a:gd name="connsiteY6" fmla="*/ 0 h 844722"/>
              <a:gd name="connsiteX7" fmla="*/ 3899873 w 10791825"/>
              <a:gd name="connsiteY7" fmla="*/ 0 h 844722"/>
              <a:gd name="connsiteX8" fmla="*/ 4407962 w 10791825"/>
              <a:gd name="connsiteY8" fmla="*/ 0 h 844722"/>
              <a:gd name="connsiteX9" fmla="*/ 4916050 w 10791825"/>
              <a:gd name="connsiteY9" fmla="*/ 0 h 844722"/>
              <a:gd name="connsiteX10" fmla="*/ 5325344 w 10791825"/>
              <a:gd name="connsiteY10" fmla="*/ 0 h 844722"/>
              <a:gd name="connsiteX11" fmla="*/ 5734637 w 10791825"/>
              <a:gd name="connsiteY11" fmla="*/ 0 h 844722"/>
              <a:gd name="connsiteX12" fmla="*/ 6242726 w 10791825"/>
              <a:gd name="connsiteY12" fmla="*/ 0 h 844722"/>
              <a:gd name="connsiteX13" fmla="*/ 6849610 w 10791825"/>
              <a:gd name="connsiteY13" fmla="*/ 0 h 844722"/>
              <a:gd name="connsiteX14" fmla="*/ 7654083 w 10791825"/>
              <a:gd name="connsiteY14" fmla="*/ 0 h 844722"/>
              <a:gd name="connsiteX15" fmla="*/ 8359762 w 10791825"/>
              <a:gd name="connsiteY15" fmla="*/ 0 h 844722"/>
              <a:gd name="connsiteX16" fmla="*/ 8966645 w 10791825"/>
              <a:gd name="connsiteY16" fmla="*/ 0 h 844722"/>
              <a:gd name="connsiteX17" fmla="*/ 9573528 w 10791825"/>
              <a:gd name="connsiteY17" fmla="*/ 0 h 844722"/>
              <a:gd name="connsiteX18" fmla="*/ 10335661 w 10791825"/>
              <a:gd name="connsiteY18" fmla="*/ 0 h 844722"/>
              <a:gd name="connsiteX19" fmla="*/ 10791825 w 10791825"/>
              <a:gd name="connsiteY19" fmla="*/ 422361 h 844722"/>
              <a:gd name="connsiteX20" fmla="*/ 10791825 w 10791825"/>
              <a:gd name="connsiteY20" fmla="*/ 422361 h 844722"/>
              <a:gd name="connsiteX21" fmla="*/ 10335661 w 10791825"/>
              <a:gd name="connsiteY21" fmla="*/ 844722 h 844722"/>
              <a:gd name="connsiteX22" fmla="*/ 9432393 w 10791825"/>
              <a:gd name="connsiteY22" fmla="*/ 844722 h 844722"/>
              <a:gd name="connsiteX23" fmla="*/ 8529124 w 10791825"/>
              <a:gd name="connsiteY23" fmla="*/ 844722 h 844722"/>
              <a:gd name="connsiteX24" fmla="*/ 7823446 w 10791825"/>
              <a:gd name="connsiteY24" fmla="*/ 844722 h 844722"/>
              <a:gd name="connsiteX25" fmla="*/ 6920177 w 10791825"/>
              <a:gd name="connsiteY25" fmla="*/ 844722 h 844722"/>
              <a:gd name="connsiteX26" fmla="*/ 6412089 w 10791825"/>
              <a:gd name="connsiteY26" fmla="*/ 844722 h 844722"/>
              <a:gd name="connsiteX27" fmla="*/ 5805206 w 10791825"/>
              <a:gd name="connsiteY27" fmla="*/ 844722 h 844722"/>
              <a:gd name="connsiteX28" fmla="*/ 5000732 w 10791825"/>
              <a:gd name="connsiteY28" fmla="*/ 844722 h 844722"/>
              <a:gd name="connsiteX29" fmla="*/ 4196259 w 10791825"/>
              <a:gd name="connsiteY29" fmla="*/ 844722 h 844722"/>
              <a:gd name="connsiteX30" fmla="*/ 3490580 w 10791825"/>
              <a:gd name="connsiteY30" fmla="*/ 844722 h 844722"/>
              <a:gd name="connsiteX31" fmla="*/ 3081286 w 10791825"/>
              <a:gd name="connsiteY31" fmla="*/ 844722 h 844722"/>
              <a:gd name="connsiteX32" fmla="*/ 2474404 w 10791825"/>
              <a:gd name="connsiteY32" fmla="*/ 844722 h 844722"/>
              <a:gd name="connsiteX33" fmla="*/ 1669930 w 10791825"/>
              <a:gd name="connsiteY33" fmla="*/ 844722 h 844722"/>
              <a:gd name="connsiteX34" fmla="*/ 1063046 w 10791825"/>
              <a:gd name="connsiteY34" fmla="*/ 844722 h 844722"/>
              <a:gd name="connsiteX35" fmla="*/ 456163 w 10791825"/>
              <a:gd name="connsiteY35" fmla="*/ 844722 h 844722"/>
              <a:gd name="connsiteX36" fmla="*/ 0 w 10791825"/>
              <a:gd name="connsiteY36" fmla="*/ 422361 h 844722"/>
              <a:gd name="connsiteX0" fmla="*/ 0 w 10791825"/>
              <a:gd name="connsiteY0" fmla="*/ 422361 h 844722"/>
              <a:gd name="connsiteX1" fmla="*/ 456163 w 10791825"/>
              <a:gd name="connsiteY1" fmla="*/ 0 h 844722"/>
              <a:gd name="connsiteX2" fmla="*/ 1063046 w 10791825"/>
              <a:gd name="connsiteY2" fmla="*/ 0 h 844722"/>
              <a:gd name="connsiteX3" fmla="*/ 1472339 w 10791825"/>
              <a:gd name="connsiteY3" fmla="*/ 0 h 844722"/>
              <a:gd name="connsiteX4" fmla="*/ 2276813 w 10791825"/>
              <a:gd name="connsiteY4" fmla="*/ 0 h 844722"/>
              <a:gd name="connsiteX5" fmla="*/ 2883697 w 10791825"/>
              <a:gd name="connsiteY5" fmla="*/ 0 h 844722"/>
              <a:gd name="connsiteX6" fmla="*/ 3688170 w 10791825"/>
              <a:gd name="connsiteY6" fmla="*/ 0 h 844722"/>
              <a:gd name="connsiteX7" fmla="*/ 4196259 w 10791825"/>
              <a:gd name="connsiteY7" fmla="*/ 0 h 844722"/>
              <a:gd name="connsiteX8" fmla="*/ 4901937 w 10791825"/>
              <a:gd name="connsiteY8" fmla="*/ 0 h 844722"/>
              <a:gd name="connsiteX9" fmla="*/ 5706411 w 10791825"/>
              <a:gd name="connsiteY9" fmla="*/ 0 h 844722"/>
              <a:gd name="connsiteX10" fmla="*/ 6313295 w 10791825"/>
              <a:gd name="connsiteY10" fmla="*/ 0 h 844722"/>
              <a:gd name="connsiteX11" fmla="*/ 6920177 w 10791825"/>
              <a:gd name="connsiteY11" fmla="*/ 0 h 844722"/>
              <a:gd name="connsiteX12" fmla="*/ 7527061 w 10791825"/>
              <a:gd name="connsiteY12" fmla="*/ 0 h 844722"/>
              <a:gd name="connsiteX13" fmla="*/ 8232740 w 10791825"/>
              <a:gd name="connsiteY13" fmla="*/ 0 h 844722"/>
              <a:gd name="connsiteX14" fmla="*/ 8740828 w 10791825"/>
              <a:gd name="connsiteY14" fmla="*/ 0 h 844722"/>
              <a:gd name="connsiteX15" fmla="*/ 9545302 w 10791825"/>
              <a:gd name="connsiteY15" fmla="*/ 0 h 844722"/>
              <a:gd name="connsiteX16" fmla="*/ 10335661 w 10791825"/>
              <a:gd name="connsiteY16" fmla="*/ 0 h 844722"/>
              <a:gd name="connsiteX17" fmla="*/ 10791825 w 10791825"/>
              <a:gd name="connsiteY17" fmla="*/ 422361 h 844722"/>
              <a:gd name="connsiteX18" fmla="*/ 10791825 w 10791825"/>
              <a:gd name="connsiteY18" fmla="*/ 422361 h 844722"/>
              <a:gd name="connsiteX19" fmla="*/ 10335661 w 10791825"/>
              <a:gd name="connsiteY19" fmla="*/ 844722 h 844722"/>
              <a:gd name="connsiteX20" fmla="*/ 9432393 w 10791825"/>
              <a:gd name="connsiteY20" fmla="*/ 844722 h 844722"/>
              <a:gd name="connsiteX21" fmla="*/ 8825509 w 10791825"/>
              <a:gd name="connsiteY21" fmla="*/ 844722 h 844722"/>
              <a:gd name="connsiteX22" fmla="*/ 8119831 w 10791825"/>
              <a:gd name="connsiteY22" fmla="*/ 844722 h 844722"/>
              <a:gd name="connsiteX23" fmla="*/ 7611742 w 10791825"/>
              <a:gd name="connsiteY23" fmla="*/ 844722 h 844722"/>
              <a:gd name="connsiteX24" fmla="*/ 7004859 w 10791825"/>
              <a:gd name="connsiteY24" fmla="*/ 844722 h 844722"/>
              <a:gd name="connsiteX25" fmla="*/ 6496770 w 10791825"/>
              <a:gd name="connsiteY25" fmla="*/ 844722 h 844722"/>
              <a:gd name="connsiteX26" fmla="*/ 5988682 w 10791825"/>
              <a:gd name="connsiteY26" fmla="*/ 844722 h 844722"/>
              <a:gd name="connsiteX27" fmla="*/ 5184208 w 10791825"/>
              <a:gd name="connsiteY27" fmla="*/ 844722 h 844722"/>
              <a:gd name="connsiteX28" fmla="*/ 4280940 w 10791825"/>
              <a:gd name="connsiteY28" fmla="*/ 844722 h 844722"/>
              <a:gd name="connsiteX29" fmla="*/ 3476466 w 10791825"/>
              <a:gd name="connsiteY29" fmla="*/ 844722 h 844722"/>
              <a:gd name="connsiteX30" fmla="*/ 2573198 w 10791825"/>
              <a:gd name="connsiteY30" fmla="*/ 844722 h 844722"/>
              <a:gd name="connsiteX31" fmla="*/ 1867520 w 10791825"/>
              <a:gd name="connsiteY31" fmla="*/ 844722 h 844722"/>
              <a:gd name="connsiteX32" fmla="*/ 1260636 w 10791825"/>
              <a:gd name="connsiteY32" fmla="*/ 844722 h 844722"/>
              <a:gd name="connsiteX33" fmla="*/ 456163 w 10791825"/>
              <a:gd name="connsiteY33" fmla="*/ 844722 h 844722"/>
              <a:gd name="connsiteX34" fmla="*/ 0 w 10791825"/>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91825" h="844722" fill="none" extrusionOk="0">
                <a:moveTo>
                  <a:pt x="0" y="422361"/>
                </a:moveTo>
                <a:cubicBezTo>
                  <a:pt x="51190" y="298439"/>
                  <a:pt x="145677" y="-33515"/>
                  <a:pt x="456163" y="0"/>
                </a:cubicBezTo>
                <a:cubicBezTo>
                  <a:pt x="691856" y="-47222"/>
                  <a:pt x="913736" y="18737"/>
                  <a:pt x="1063046" y="0"/>
                </a:cubicBezTo>
                <a:cubicBezTo>
                  <a:pt x="1269069" y="-19370"/>
                  <a:pt x="1348716" y="-30308"/>
                  <a:pt x="1472339" y="0"/>
                </a:cubicBezTo>
                <a:cubicBezTo>
                  <a:pt x="1577818" y="-843"/>
                  <a:pt x="2061428" y="-32870"/>
                  <a:pt x="2276813" y="0"/>
                </a:cubicBezTo>
                <a:cubicBezTo>
                  <a:pt x="2567358" y="1582"/>
                  <a:pt x="2661703" y="-19665"/>
                  <a:pt x="2883697" y="0"/>
                </a:cubicBezTo>
                <a:cubicBezTo>
                  <a:pt x="3069901" y="35086"/>
                  <a:pt x="3472891" y="-48991"/>
                  <a:pt x="3688170" y="0"/>
                </a:cubicBezTo>
                <a:cubicBezTo>
                  <a:pt x="3783060" y="32129"/>
                  <a:pt x="3999425" y="-45232"/>
                  <a:pt x="4196259" y="0"/>
                </a:cubicBezTo>
                <a:cubicBezTo>
                  <a:pt x="4270043" y="-33564"/>
                  <a:pt x="4671094" y="-42773"/>
                  <a:pt x="4901937" y="0"/>
                </a:cubicBezTo>
                <a:cubicBezTo>
                  <a:pt x="5152676" y="15241"/>
                  <a:pt x="5297730" y="51287"/>
                  <a:pt x="5706411" y="0"/>
                </a:cubicBezTo>
                <a:cubicBezTo>
                  <a:pt x="6087760" y="-51939"/>
                  <a:pt x="6121728" y="-7627"/>
                  <a:pt x="6313295" y="0"/>
                </a:cubicBezTo>
                <a:cubicBezTo>
                  <a:pt x="6452025" y="-30980"/>
                  <a:pt x="6720797" y="-87075"/>
                  <a:pt x="6920177" y="0"/>
                </a:cubicBezTo>
                <a:cubicBezTo>
                  <a:pt x="7152573" y="85674"/>
                  <a:pt x="7284228" y="-83835"/>
                  <a:pt x="7527061" y="0"/>
                </a:cubicBezTo>
                <a:cubicBezTo>
                  <a:pt x="7734302" y="70624"/>
                  <a:pt x="8102285" y="-6433"/>
                  <a:pt x="8232740" y="0"/>
                </a:cubicBezTo>
                <a:cubicBezTo>
                  <a:pt x="8426766" y="15189"/>
                  <a:pt x="8522882" y="-66713"/>
                  <a:pt x="8740828" y="0"/>
                </a:cubicBezTo>
                <a:cubicBezTo>
                  <a:pt x="8847787" y="37800"/>
                  <a:pt x="9107331" y="-27936"/>
                  <a:pt x="9545302" y="0"/>
                </a:cubicBezTo>
                <a:cubicBezTo>
                  <a:pt x="9937477" y="71835"/>
                  <a:pt x="10045645" y="4634"/>
                  <a:pt x="10335661" y="0"/>
                </a:cubicBezTo>
                <a:cubicBezTo>
                  <a:pt x="10537139" y="88806"/>
                  <a:pt x="10658321" y="252287"/>
                  <a:pt x="10791825" y="422361"/>
                </a:cubicBezTo>
                <a:lnTo>
                  <a:pt x="10791825" y="422361"/>
                </a:lnTo>
                <a:cubicBezTo>
                  <a:pt x="10834079" y="582596"/>
                  <a:pt x="10537095" y="898748"/>
                  <a:pt x="10335661" y="844722"/>
                </a:cubicBezTo>
                <a:cubicBezTo>
                  <a:pt x="9896867" y="860988"/>
                  <a:pt x="9859254" y="820543"/>
                  <a:pt x="9432393" y="844722"/>
                </a:cubicBezTo>
                <a:cubicBezTo>
                  <a:pt x="9025693" y="856758"/>
                  <a:pt x="9023597" y="868965"/>
                  <a:pt x="8825509" y="844722"/>
                </a:cubicBezTo>
                <a:cubicBezTo>
                  <a:pt x="8677273" y="808954"/>
                  <a:pt x="8361161" y="820818"/>
                  <a:pt x="8119831" y="844722"/>
                </a:cubicBezTo>
                <a:cubicBezTo>
                  <a:pt x="7953569" y="849947"/>
                  <a:pt x="7875628" y="842168"/>
                  <a:pt x="7611742" y="844722"/>
                </a:cubicBezTo>
                <a:cubicBezTo>
                  <a:pt x="7299420" y="850621"/>
                  <a:pt x="7199982" y="894264"/>
                  <a:pt x="7004859" y="844722"/>
                </a:cubicBezTo>
                <a:cubicBezTo>
                  <a:pt x="6841469" y="817680"/>
                  <a:pt x="6629751" y="850099"/>
                  <a:pt x="6496770" y="844722"/>
                </a:cubicBezTo>
                <a:cubicBezTo>
                  <a:pt x="6394847" y="869349"/>
                  <a:pt x="6101825" y="900538"/>
                  <a:pt x="5988682" y="844722"/>
                </a:cubicBezTo>
                <a:cubicBezTo>
                  <a:pt x="5877864" y="783377"/>
                  <a:pt x="5462126" y="770810"/>
                  <a:pt x="5184208" y="844722"/>
                </a:cubicBezTo>
                <a:cubicBezTo>
                  <a:pt x="4907242" y="787727"/>
                  <a:pt x="4660312" y="840099"/>
                  <a:pt x="4280940" y="844722"/>
                </a:cubicBezTo>
                <a:cubicBezTo>
                  <a:pt x="3871148" y="807866"/>
                  <a:pt x="3811594" y="877948"/>
                  <a:pt x="3476466" y="844722"/>
                </a:cubicBezTo>
                <a:cubicBezTo>
                  <a:pt x="3117360" y="887365"/>
                  <a:pt x="2818129" y="853690"/>
                  <a:pt x="2573198" y="844722"/>
                </a:cubicBezTo>
                <a:cubicBezTo>
                  <a:pt x="2194757" y="830953"/>
                  <a:pt x="2058396" y="789143"/>
                  <a:pt x="1867520" y="844722"/>
                </a:cubicBezTo>
                <a:cubicBezTo>
                  <a:pt x="1651841" y="846234"/>
                  <a:pt x="1360394" y="877831"/>
                  <a:pt x="1260636" y="844722"/>
                </a:cubicBezTo>
                <a:cubicBezTo>
                  <a:pt x="1150582" y="861404"/>
                  <a:pt x="704116" y="833114"/>
                  <a:pt x="456163" y="844722"/>
                </a:cubicBezTo>
                <a:cubicBezTo>
                  <a:pt x="254013" y="841122"/>
                  <a:pt x="112128" y="683184"/>
                  <a:pt x="0" y="422361"/>
                </a:cubicBezTo>
                <a:close/>
              </a:path>
              <a:path w="10791825" h="844722" stroke="0" extrusionOk="0">
                <a:moveTo>
                  <a:pt x="0" y="422361"/>
                </a:moveTo>
                <a:cubicBezTo>
                  <a:pt x="-55586" y="280594"/>
                  <a:pt x="200176" y="96254"/>
                  <a:pt x="456163" y="0"/>
                </a:cubicBezTo>
                <a:cubicBezTo>
                  <a:pt x="620563" y="63546"/>
                  <a:pt x="817265" y="9100"/>
                  <a:pt x="964252" y="0"/>
                </a:cubicBezTo>
                <a:cubicBezTo>
                  <a:pt x="1180158" y="-26262"/>
                  <a:pt x="1456868" y="-41008"/>
                  <a:pt x="1571134" y="0"/>
                </a:cubicBezTo>
                <a:cubicBezTo>
                  <a:pt x="1740191" y="-10140"/>
                  <a:pt x="1827809" y="18728"/>
                  <a:pt x="1980428" y="0"/>
                </a:cubicBezTo>
                <a:cubicBezTo>
                  <a:pt x="2076299" y="-3651"/>
                  <a:pt x="2581504" y="47124"/>
                  <a:pt x="2784902" y="0"/>
                </a:cubicBezTo>
                <a:cubicBezTo>
                  <a:pt x="2997189" y="27484"/>
                  <a:pt x="3076282" y="19861"/>
                  <a:pt x="3194195" y="0"/>
                </a:cubicBezTo>
                <a:cubicBezTo>
                  <a:pt x="3377553" y="68561"/>
                  <a:pt x="3582886" y="87996"/>
                  <a:pt x="3899873" y="0"/>
                </a:cubicBezTo>
                <a:cubicBezTo>
                  <a:pt x="4192993" y="-18119"/>
                  <a:pt x="4146911" y="1440"/>
                  <a:pt x="4407962" y="0"/>
                </a:cubicBezTo>
                <a:cubicBezTo>
                  <a:pt x="4635706" y="-2851"/>
                  <a:pt x="4785173" y="-30375"/>
                  <a:pt x="4916050" y="0"/>
                </a:cubicBezTo>
                <a:cubicBezTo>
                  <a:pt x="5051542" y="31970"/>
                  <a:pt x="5164039" y="28565"/>
                  <a:pt x="5325344" y="0"/>
                </a:cubicBezTo>
                <a:cubicBezTo>
                  <a:pt x="5500791" y="17203"/>
                  <a:pt x="5573453" y="27887"/>
                  <a:pt x="5734637" y="0"/>
                </a:cubicBezTo>
                <a:cubicBezTo>
                  <a:pt x="5930778" y="-2109"/>
                  <a:pt x="6066576" y="73101"/>
                  <a:pt x="6242726" y="0"/>
                </a:cubicBezTo>
                <a:cubicBezTo>
                  <a:pt x="6453105" y="18792"/>
                  <a:pt x="6540155" y="-59103"/>
                  <a:pt x="6849610" y="0"/>
                </a:cubicBezTo>
                <a:cubicBezTo>
                  <a:pt x="7118467" y="16048"/>
                  <a:pt x="7294506" y="-21659"/>
                  <a:pt x="7654083" y="0"/>
                </a:cubicBezTo>
                <a:cubicBezTo>
                  <a:pt x="7978227" y="32809"/>
                  <a:pt x="8012763" y="-40553"/>
                  <a:pt x="8359762" y="0"/>
                </a:cubicBezTo>
                <a:cubicBezTo>
                  <a:pt x="8696455" y="33749"/>
                  <a:pt x="8682710" y="17232"/>
                  <a:pt x="8966645" y="0"/>
                </a:cubicBezTo>
                <a:cubicBezTo>
                  <a:pt x="9225662" y="-25265"/>
                  <a:pt x="9399088" y="-3616"/>
                  <a:pt x="9573528" y="0"/>
                </a:cubicBezTo>
                <a:cubicBezTo>
                  <a:pt x="9648162" y="-32390"/>
                  <a:pt x="10118647" y="29423"/>
                  <a:pt x="10335661" y="0"/>
                </a:cubicBezTo>
                <a:cubicBezTo>
                  <a:pt x="10467430" y="56044"/>
                  <a:pt x="10842275" y="39625"/>
                  <a:pt x="10791825" y="422361"/>
                </a:cubicBezTo>
                <a:lnTo>
                  <a:pt x="10791825" y="422361"/>
                </a:lnTo>
                <a:cubicBezTo>
                  <a:pt x="10700850" y="632190"/>
                  <a:pt x="10565757" y="817760"/>
                  <a:pt x="10335661" y="844722"/>
                </a:cubicBezTo>
                <a:cubicBezTo>
                  <a:pt x="10071702" y="839819"/>
                  <a:pt x="9791277" y="751439"/>
                  <a:pt x="9432393" y="844722"/>
                </a:cubicBezTo>
                <a:cubicBezTo>
                  <a:pt x="9037135" y="918995"/>
                  <a:pt x="8760381" y="858963"/>
                  <a:pt x="8529124" y="844722"/>
                </a:cubicBezTo>
                <a:cubicBezTo>
                  <a:pt x="8254873" y="851090"/>
                  <a:pt x="8024918" y="911609"/>
                  <a:pt x="7823446" y="844722"/>
                </a:cubicBezTo>
                <a:cubicBezTo>
                  <a:pt x="7540318" y="746966"/>
                  <a:pt x="7326655" y="967626"/>
                  <a:pt x="6920177" y="844722"/>
                </a:cubicBezTo>
                <a:cubicBezTo>
                  <a:pt x="6533022" y="825480"/>
                  <a:pt x="6571266" y="890692"/>
                  <a:pt x="6412089" y="844722"/>
                </a:cubicBezTo>
                <a:cubicBezTo>
                  <a:pt x="6249664" y="888433"/>
                  <a:pt x="6078955" y="820767"/>
                  <a:pt x="5805206" y="844722"/>
                </a:cubicBezTo>
                <a:cubicBezTo>
                  <a:pt x="5595440" y="896620"/>
                  <a:pt x="5117539" y="868924"/>
                  <a:pt x="5000732" y="844722"/>
                </a:cubicBezTo>
                <a:cubicBezTo>
                  <a:pt x="4794709" y="903248"/>
                  <a:pt x="4449346" y="956890"/>
                  <a:pt x="4196259" y="844722"/>
                </a:cubicBezTo>
                <a:cubicBezTo>
                  <a:pt x="3949000" y="796849"/>
                  <a:pt x="3621144" y="805753"/>
                  <a:pt x="3490580" y="844722"/>
                </a:cubicBezTo>
                <a:cubicBezTo>
                  <a:pt x="3309585" y="866346"/>
                  <a:pt x="3253121" y="879142"/>
                  <a:pt x="3081286" y="844722"/>
                </a:cubicBezTo>
                <a:cubicBezTo>
                  <a:pt x="2903890" y="796447"/>
                  <a:pt x="2753527" y="827342"/>
                  <a:pt x="2474404" y="844722"/>
                </a:cubicBezTo>
                <a:cubicBezTo>
                  <a:pt x="2285559" y="878431"/>
                  <a:pt x="2051184" y="891907"/>
                  <a:pt x="1669930" y="844722"/>
                </a:cubicBezTo>
                <a:cubicBezTo>
                  <a:pt x="1260763" y="827692"/>
                  <a:pt x="1250943" y="844461"/>
                  <a:pt x="1063046" y="844722"/>
                </a:cubicBezTo>
                <a:cubicBezTo>
                  <a:pt x="888163" y="836955"/>
                  <a:pt x="594301" y="804166"/>
                  <a:pt x="456163" y="844722"/>
                </a:cubicBezTo>
                <a:cubicBezTo>
                  <a:pt x="159109" y="870934"/>
                  <a:pt x="-66473" y="624055"/>
                  <a:pt x="0" y="422361"/>
                </a:cubicBezTo>
                <a:close/>
              </a:path>
              <a:path w="10791825" h="844722" fill="none" stroke="0" extrusionOk="0">
                <a:moveTo>
                  <a:pt x="0" y="422361"/>
                </a:moveTo>
                <a:cubicBezTo>
                  <a:pt x="17500" y="278186"/>
                  <a:pt x="218286" y="-22125"/>
                  <a:pt x="456163" y="0"/>
                </a:cubicBezTo>
                <a:cubicBezTo>
                  <a:pt x="741942" y="7587"/>
                  <a:pt x="871102" y="-3312"/>
                  <a:pt x="1063046" y="0"/>
                </a:cubicBezTo>
                <a:cubicBezTo>
                  <a:pt x="1258668" y="-7710"/>
                  <a:pt x="1357755" y="-30214"/>
                  <a:pt x="1472339" y="0"/>
                </a:cubicBezTo>
                <a:cubicBezTo>
                  <a:pt x="1566549" y="-687"/>
                  <a:pt x="2036397" y="-21657"/>
                  <a:pt x="2276813" y="0"/>
                </a:cubicBezTo>
                <a:cubicBezTo>
                  <a:pt x="2547613" y="-2684"/>
                  <a:pt x="2630211" y="12308"/>
                  <a:pt x="2883697" y="0"/>
                </a:cubicBezTo>
                <a:cubicBezTo>
                  <a:pt x="3146438" y="-13442"/>
                  <a:pt x="3539031" y="-12687"/>
                  <a:pt x="3688170" y="0"/>
                </a:cubicBezTo>
                <a:cubicBezTo>
                  <a:pt x="3819016" y="12865"/>
                  <a:pt x="4050319" y="-27576"/>
                  <a:pt x="4196259" y="0"/>
                </a:cubicBezTo>
                <a:cubicBezTo>
                  <a:pt x="4403820" y="73919"/>
                  <a:pt x="4586275" y="-20720"/>
                  <a:pt x="4901937" y="0"/>
                </a:cubicBezTo>
                <a:cubicBezTo>
                  <a:pt x="5166488" y="1152"/>
                  <a:pt x="5341047" y="70614"/>
                  <a:pt x="5706411" y="0"/>
                </a:cubicBezTo>
                <a:cubicBezTo>
                  <a:pt x="6090085" y="-55909"/>
                  <a:pt x="6155183" y="-1031"/>
                  <a:pt x="6313295" y="0"/>
                </a:cubicBezTo>
                <a:cubicBezTo>
                  <a:pt x="6500333" y="30540"/>
                  <a:pt x="6707159" y="-21470"/>
                  <a:pt x="6920177" y="0"/>
                </a:cubicBezTo>
                <a:cubicBezTo>
                  <a:pt x="7104602" y="34547"/>
                  <a:pt x="7338220" y="-54382"/>
                  <a:pt x="7527061" y="0"/>
                </a:cubicBezTo>
                <a:cubicBezTo>
                  <a:pt x="7714096" y="10377"/>
                  <a:pt x="8110366" y="41977"/>
                  <a:pt x="8232740" y="0"/>
                </a:cubicBezTo>
                <a:cubicBezTo>
                  <a:pt x="8377016" y="26991"/>
                  <a:pt x="8562190" y="-21932"/>
                  <a:pt x="8740828" y="0"/>
                </a:cubicBezTo>
                <a:cubicBezTo>
                  <a:pt x="8937300" y="38849"/>
                  <a:pt x="9134031" y="16569"/>
                  <a:pt x="9545302" y="0"/>
                </a:cubicBezTo>
                <a:cubicBezTo>
                  <a:pt x="9958846" y="11717"/>
                  <a:pt x="10071516" y="20811"/>
                  <a:pt x="10335661" y="0"/>
                </a:cubicBezTo>
                <a:cubicBezTo>
                  <a:pt x="10569751" y="-25289"/>
                  <a:pt x="10750869" y="212007"/>
                  <a:pt x="10791825" y="422361"/>
                </a:cubicBezTo>
                <a:lnTo>
                  <a:pt x="10791825" y="422361"/>
                </a:lnTo>
                <a:cubicBezTo>
                  <a:pt x="10802273" y="608190"/>
                  <a:pt x="10607360" y="895025"/>
                  <a:pt x="10335661" y="844722"/>
                </a:cubicBezTo>
                <a:cubicBezTo>
                  <a:pt x="9894590" y="891873"/>
                  <a:pt x="9845323" y="832746"/>
                  <a:pt x="9432393" y="844722"/>
                </a:cubicBezTo>
                <a:cubicBezTo>
                  <a:pt x="9024310" y="858534"/>
                  <a:pt x="9024056" y="866040"/>
                  <a:pt x="8825509" y="844722"/>
                </a:cubicBezTo>
                <a:cubicBezTo>
                  <a:pt x="8656959" y="766377"/>
                  <a:pt x="8270860" y="840449"/>
                  <a:pt x="8119831" y="844722"/>
                </a:cubicBezTo>
                <a:cubicBezTo>
                  <a:pt x="7941357" y="853472"/>
                  <a:pt x="7860261" y="830713"/>
                  <a:pt x="7611742" y="844722"/>
                </a:cubicBezTo>
                <a:cubicBezTo>
                  <a:pt x="7367907" y="875176"/>
                  <a:pt x="7169121" y="840635"/>
                  <a:pt x="7004859" y="844722"/>
                </a:cubicBezTo>
                <a:cubicBezTo>
                  <a:pt x="6832954" y="797524"/>
                  <a:pt x="6607847" y="867885"/>
                  <a:pt x="6496770" y="844722"/>
                </a:cubicBezTo>
                <a:cubicBezTo>
                  <a:pt x="6372034" y="857219"/>
                  <a:pt x="6111970" y="837308"/>
                  <a:pt x="5988682" y="844722"/>
                </a:cubicBezTo>
                <a:cubicBezTo>
                  <a:pt x="5813690" y="877951"/>
                  <a:pt x="5451318" y="849228"/>
                  <a:pt x="5184208" y="844722"/>
                </a:cubicBezTo>
                <a:cubicBezTo>
                  <a:pt x="4889297" y="853575"/>
                  <a:pt x="4769430" y="886481"/>
                  <a:pt x="4280940" y="844722"/>
                </a:cubicBezTo>
                <a:cubicBezTo>
                  <a:pt x="3876384" y="860664"/>
                  <a:pt x="3798085" y="859780"/>
                  <a:pt x="3476466" y="844722"/>
                </a:cubicBezTo>
                <a:cubicBezTo>
                  <a:pt x="3097641" y="794476"/>
                  <a:pt x="2955142" y="846465"/>
                  <a:pt x="2573198" y="844722"/>
                </a:cubicBezTo>
                <a:cubicBezTo>
                  <a:pt x="2259311" y="811324"/>
                  <a:pt x="2060005" y="789464"/>
                  <a:pt x="1867520" y="844722"/>
                </a:cubicBezTo>
                <a:cubicBezTo>
                  <a:pt x="1689105" y="835266"/>
                  <a:pt x="1415747" y="837780"/>
                  <a:pt x="1260636" y="844722"/>
                </a:cubicBezTo>
                <a:cubicBezTo>
                  <a:pt x="1130661" y="805565"/>
                  <a:pt x="606476" y="869539"/>
                  <a:pt x="456163" y="844722"/>
                </a:cubicBezTo>
                <a:cubicBezTo>
                  <a:pt x="148391" y="796524"/>
                  <a:pt x="43465" y="665022"/>
                  <a:pt x="0" y="422361"/>
                </a:cubicBezTo>
                <a:close/>
              </a:path>
              <a:path w="10791825" h="844722" fill="none" stroke="0" extrusionOk="0">
                <a:moveTo>
                  <a:pt x="0" y="422361"/>
                </a:moveTo>
                <a:cubicBezTo>
                  <a:pt x="28892" y="257877"/>
                  <a:pt x="171843" y="-8265"/>
                  <a:pt x="456163" y="0"/>
                </a:cubicBezTo>
                <a:cubicBezTo>
                  <a:pt x="709770" y="-12478"/>
                  <a:pt x="873259" y="10780"/>
                  <a:pt x="1063046" y="0"/>
                </a:cubicBezTo>
                <a:cubicBezTo>
                  <a:pt x="1255952" y="-5291"/>
                  <a:pt x="1351245" y="-20967"/>
                  <a:pt x="1472339" y="0"/>
                </a:cubicBezTo>
                <a:cubicBezTo>
                  <a:pt x="1572162" y="896"/>
                  <a:pt x="2049035" y="-23616"/>
                  <a:pt x="2276813" y="0"/>
                </a:cubicBezTo>
                <a:cubicBezTo>
                  <a:pt x="2539147" y="-7676"/>
                  <a:pt x="2635484" y="-163"/>
                  <a:pt x="2883697" y="0"/>
                </a:cubicBezTo>
                <a:cubicBezTo>
                  <a:pt x="3142749" y="31169"/>
                  <a:pt x="3499746" y="-13503"/>
                  <a:pt x="3688170" y="0"/>
                </a:cubicBezTo>
                <a:cubicBezTo>
                  <a:pt x="3804170" y="31987"/>
                  <a:pt x="4042057" y="-9204"/>
                  <a:pt x="4196259" y="0"/>
                </a:cubicBezTo>
                <a:cubicBezTo>
                  <a:pt x="4299300" y="-13229"/>
                  <a:pt x="4604688" y="21342"/>
                  <a:pt x="4901937" y="0"/>
                </a:cubicBezTo>
                <a:cubicBezTo>
                  <a:pt x="5130654" y="29042"/>
                  <a:pt x="5306536" y="61348"/>
                  <a:pt x="5706411" y="0"/>
                </a:cubicBezTo>
                <a:cubicBezTo>
                  <a:pt x="6087671" y="-42793"/>
                  <a:pt x="6142979" y="-1660"/>
                  <a:pt x="6313295" y="0"/>
                </a:cubicBezTo>
                <a:cubicBezTo>
                  <a:pt x="6501316" y="18449"/>
                  <a:pt x="6722075" y="-54519"/>
                  <a:pt x="6920177" y="0"/>
                </a:cubicBezTo>
                <a:cubicBezTo>
                  <a:pt x="7133278" y="49645"/>
                  <a:pt x="7331177" y="-56585"/>
                  <a:pt x="7527061" y="0"/>
                </a:cubicBezTo>
                <a:cubicBezTo>
                  <a:pt x="7738129" y="47773"/>
                  <a:pt x="8130767" y="6456"/>
                  <a:pt x="8232740" y="0"/>
                </a:cubicBezTo>
                <a:cubicBezTo>
                  <a:pt x="8385229" y="9259"/>
                  <a:pt x="8557940" y="-60860"/>
                  <a:pt x="8740828" y="0"/>
                </a:cubicBezTo>
                <a:cubicBezTo>
                  <a:pt x="8916056" y="43099"/>
                  <a:pt x="9128369" y="-46684"/>
                  <a:pt x="9545302" y="0"/>
                </a:cubicBezTo>
                <a:cubicBezTo>
                  <a:pt x="9927536" y="57497"/>
                  <a:pt x="10067901" y="6996"/>
                  <a:pt x="10335661" y="0"/>
                </a:cubicBezTo>
                <a:cubicBezTo>
                  <a:pt x="10540989" y="50763"/>
                  <a:pt x="10714061" y="279396"/>
                  <a:pt x="10791825" y="422361"/>
                </a:cubicBezTo>
                <a:lnTo>
                  <a:pt x="10791825" y="422361"/>
                </a:lnTo>
                <a:cubicBezTo>
                  <a:pt x="10829629" y="604801"/>
                  <a:pt x="10565980" y="874058"/>
                  <a:pt x="10335661" y="844722"/>
                </a:cubicBezTo>
                <a:cubicBezTo>
                  <a:pt x="9893615" y="867865"/>
                  <a:pt x="9868359" y="826026"/>
                  <a:pt x="9432393" y="844722"/>
                </a:cubicBezTo>
                <a:cubicBezTo>
                  <a:pt x="9026231" y="857001"/>
                  <a:pt x="9025120" y="866147"/>
                  <a:pt x="8825509" y="844722"/>
                </a:cubicBezTo>
                <a:cubicBezTo>
                  <a:pt x="8663559" y="805601"/>
                  <a:pt x="8314636" y="864924"/>
                  <a:pt x="8119831" y="844722"/>
                </a:cubicBezTo>
                <a:cubicBezTo>
                  <a:pt x="7935937" y="851508"/>
                  <a:pt x="7870780" y="839113"/>
                  <a:pt x="7611742" y="844722"/>
                </a:cubicBezTo>
                <a:cubicBezTo>
                  <a:pt x="7313736" y="858138"/>
                  <a:pt x="7164608" y="890760"/>
                  <a:pt x="7004859" y="844722"/>
                </a:cubicBezTo>
                <a:cubicBezTo>
                  <a:pt x="6840911" y="804659"/>
                  <a:pt x="6632194" y="859911"/>
                  <a:pt x="6496770" y="844722"/>
                </a:cubicBezTo>
                <a:cubicBezTo>
                  <a:pt x="6385474" y="856373"/>
                  <a:pt x="6108865" y="868087"/>
                  <a:pt x="5988682" y="844722"/>
                </a:cubicBezTo>
                <a:cubicBezTo>
                  <a:pt x="5873164" y="816501"/>
                  <a:pt x="5463334" y="798571"/>
                  <a:pt x="5184208" y="844722"/>
                </a:cubicBezTo>
                <a:cubicBezTo>
                  <a:pt x="4899740" y="816246"/>
                  <a:pt x="4712573" y="877305"/>
                  <a:pt x="4280940" y="844722"/>
                </a:cubicBezTo>
                <a:cubicBezTo>
                  <a:pt x="3886285" y="826082"/>
                  <a:pt x="3804508" y="876622"/>
                  <a:pt x="3476466" y="844722"/>
                </a:cubicBezTo>
                <a:cubicBezTo>
                  <a:pt x="3095607" y="869889"/>
                  <a:pt x="2890074" y="868832"/>
                  <a:pt x="2573198" y="844722"/>
                </a:cubicBezTo>
                <a:cubicBezTo>
                  <a:pt x="2198153" y="808282"/>
                  <a:pt x="2054897" y="814765"/>
                  <a:pt x="1867520" y="844722"/>
                </a:cubicBezTo>
                <a:cubicBezTo>
                  <a:pt x="1658636" y="839856"/>
                  <a:pt x="1386537" y="851606"/>
                  <a:pt x="1260636" y="844722"/>
                </a:cubicBezTo>
                <a:cubicBezTo>
                  <a:pt x="1155424" y="847443"/>
                  <a:pt x="654250" y="844216"/>
                  <a:pt x="456163" y="844722"/>
                </a:cubicBezTo>
                <a:cubicBezTo>
                  <a:pt x="207831" y="830840"/>
                  <a:pt x="65182" y="670598"/>
                  <a:pt x="0" y="422361"/>
                </a:cubicBezTo>
                <a:close/>
              </a:path>
            </a:pathLst>
          </a:custGeom>
          <a:solidFill>
            <a:srgbClr val="FFFFCC"/>
          </a:solidFill>
          <a:ln w="28575">
            <a:solidFill>
              <a:schemeClr val="accent4">
                <a:lumMod val="50000"/>
              </a:schemeClr>
            </a:solidFill>
            <a:extLst>
              <a:ext uri="{C807C97D-BFC1-408E-A445-0C87EB9F89A2}">
                <ask:lineSketchStyleProps xmlns:ask="http://schemas.microsoft.com/office/drawing/2018/sketchyshapes" sd="2475911327">
                  <a:custGeom>
                    <a:avLst/>
                    <a:gdLst>
                      <a:gd name="connsiteX0" fmla="*/ 0 w 10791825"/>
                      <a:gd name="connsiteY0" fmla="*/ 422361 h 844722"/>
                      <a:gd name="connsiteX1" fmla="*/ 456163 w 10791825"/>
                      <a:gd name="connsiteY1" fmla="*/ 0 h 844722"/>
                      <a:gd name="connsiteX2" fmla="*/ 1063046 w 10791825"/>
                      <a:gd name="connsiteY2" fmla="*/ 0 h 844722"/>
                      <a:gd name="connsiteX3" fmla="*/ 1472339 w 10791825"/>
                      <a:gd name="connsiteY3" fmla="*/ 0 h 844722"/>
                      <a:gd name="connsiteX4" fmla="*/ 2276813 w 10791825"/>
                      <a:gd name="connsiteY4" fmla="*/ 0 h 844722"/>
                      <a:gd name="connsiteX5" fmla="*/ 2883697 w 10791825"/>
                      <a:gd name="connsiteY5" fmla="*/ 0 h 844722"/>
                      <a:gd name="connsiteX6" fmla="*/ 3688170 w 10791825"/>
                      <a:gd name="connsiteY6" fmla="*/ 0 h 844722"/>
                      <a:gd name="connsiteX7" fmla="*/ 4196259 w 10791825"/>
                      <a:gd name="connsiteY7" fmla="*/ 0 h 844722"/>
                      <a:gd name="connsiteX8" fmla="*/ 4901937 w 10791825"/>
                      <a:gd name="connsiteY8" fmla="*/ 0 h 844722"/>
                      <a:gd name="connsiteX9" fmla="*/ 5706411 w 10791825"/>
                      <a:gd name="connsiteY9" fmla="*/ 0 h 844722"/>
                      <a:gd name="connsiteX10" fmla="*/ 6313295 w 10791825"/>
                      <a:gd name="connsiteY10" fmla="*/ 0 h 844722"/>
                      <a:gd name="connsiteX11" fmla="*/ 6920177 w 10791825"/>
                      <a:gd name="connsiteY11" fmla="*/ 0 h 844722"/>
                      <a:gd name="connsiteX12" fmla="*/ 7527061 w 10791825"/>
                      <a:gd name="connsiteY12" fmla="*/ 0 h 844722"/>
                      <a:gd name="connsiteX13" fmla="*/ 8232740 w 10791825"/>
                      <a:gd name="connsiteY13" fmla="*/ 0 h 844722"/>
                      <a:gd name="connsiteX14" fmla="*/ 8740828 w 10791825"/>
                      <a:gd name="connsiteY14" fmla="*/ 0 h 844722"/>
                      <a:gd name="connsiteX15" fmla="*/ 9545302 w 10791825"/>
                      <a:gd name="connsiteY15" fmla="*/ 0 h 844722"/>
                      <a:gd name="connsiteX16" fmla="*/ 10335661 w 10791825"/>
                      <a:gd name="connsiteY16" fmla="*/ 0 h 844722"/>
                      <a:gd name="connsiteX17" fmla="*/ 10791825 w 10791825"/>
                      <a:gd name="connsiteY17" fmla="*/ 422361 h 844722"/>
                      <a:gd name="connsiteX18" fmla="*/ 10791825 w 10791825"/>
                      <a:gd name="connsiteY18" fmla="*/ 422361 h 844722"/>
                      <a:gd name="connsiteX19" fmla="*/ 10335661 w 10791825"/>
                      <a:gd name="connsiteY19" fmla="*/ 844722 h 844722"/>
                      <a:gd name="connsiteX20" fmla="*/ 9432393 w 10791825"/>
                      <a:gd name="connsiteY20" fmla="*/ 844722 h 844722"/>
                      <a:gd name="connsiteX21" fmla="*/ 8825509 w 10791825"/>
                      <a:gd name="connsiteY21" fmla="*/ 844722 h 844722"/>
                      <a:gd name="connsiteX22" fmla="*/ 8119831 w 10791825"/>
                      <a:gd name="connsiteY22" fmla="*/ 844722 h 844722"/>
                      <a:gd name="connsiteX23" fmla="*/ 7611742 w 10791825"/>
                      <a:gd name="connsiteY23" fmla="*/ 844722 h 844722"/>
                      <a:gd name="connsiteX24" fmla="*/ 7004859 w 10791825"/>
                      <a:gd name="connsiteY24" fmla="*/ 844722 h 844722"/>
                      <a:gd name="connsiteX25" fmla="*/ 6496770 w 10791825"/>
                      <a:gd name="connsiteY25" fmla="*/ 844722 h 844722"/>
                      <a:gd name="connsiteX26" fmla="*/ 5988682 w 10791825"/>
                      <a:gd name="connsiteY26" fmla="*/ 844722 h 844722"/>
                      <a:gd name="connsiteX27" fmla="*/ 5184208 w 10791825"/>
                      <a:gd name="connsiteY27" fmla="*/ 844722 h 844722"/>
                      <a:gd name="connsiteX28" fmla="*/ 4280940 w 10791825"/>
                      <a:gd name="connsiteY28" fmla="*/ 844722 h 844722"/>
                      <a:gd name="connsiteX29" fmla="*/ 3476466 w 10791825"/>
                      <a:gd name="connsiteY29" fmla="*/ 844722 h 844722"/>
                      <a:gd name="connsiteX30" fmla="*/ 2573198 w 10791825"/>
                      <a:gd name="connsiteY30" fmla="*/ 844722 h 844722"/>
                      <a:gd name="connsiteX31" fmla="*/ 1867520 w 10791825"/>
                      <a:gd name="connsiteY31" fmla="*/ 844722 h 844722"/>
                      <a:gd name="connsiteX32" fmla="*/ 1260636 w 10791825"/>
                      <a:gd name="connsiteY32" fmla="*/ 844722 h 844722"/>
                      <a:gd name="connsiteX33" fmla="*/ 456163 w 10791825"/>
                      <a:gd name="connsiteY33" fmla="*/ 844722 h 844722"/>
                      <a:gd name="connsiteX34" fmla="*/ 0 w 10791825"/>
                      <a:gd name="connsiteY34" fmla="*/ 422361 h 844722"/>
                      <a:gd name="connsiteX0" fmla="*/ 0 w 10791825"/>
                      <a:gd name="connsiteY0" fmla="*/ 422361 h 844722"/>
                      <a:gd name="connsiteX1" fmla="*/ 456163 w 10791825"/>
                      <a:gd name="connsiteY1" fmla="*/ 0 h 844722"/>
                      <a:gd name="connsiteX2" fmla="*/ 964252 w 10791825"/>
                      <a:gd name="connsiteY2" fmla="*/ 0 h 844722"/>
                      <a:gd name="connsiteX3" fmla="*/ 1571134 w 10791825"/>
                      <a:gd name="connsiteY3" fmla="*/ 0 h 844722"/>
                      <a:gd name="connsiteX4" fmla="*/ 1980428 w 10791825"/>
                      <a:gd name="connsiteY4" fmla="*/ 0 h 844722"/>
                      <a:gd name="connsiteX5" fmla="*/ 2784902 w 10791825"/>
                      <a:gd name="connsiteY5" fmla="*/ 0 h 844722"/>
                      <a:gd name="connsiteX6" fmla="*/ 3194195 w 10791825"/>
                      <a:gd name="connsiteY6" fmla="*/ 0 h 844722"/>
                      <a:gd name="connsiteX7" fmla="*/ 3899873 w 10791825"/>
                      <a:gd name="connsiteY7" fmla="*/ 0 h 844722"/>
                      <a:gd name="connsiteX8" fmla="*/ 4407962 w 10791825"/>
                      <a:gd name="connsiteY8" fmla="*/ 0 h 844722"/>
                      <a:gd name="connsiteX9" fmla="*/ 4916050 w 10791825"/>
                      <a:gd name="connsiteY9" fmla="*/ 0 h 844722"/>
                      <a:gd name="connsiteX10" fmla="*/ 5325344 w 10791825"/>
                      <a:gd name="connsiteY10" fmla="*/ 0 h 844722"/>
                      <a:gd name="connsiteX11" fmla="*/ 5734637 w 10791825"/>
                      <a:gd name="connsiteY11" fmla="*/ 0 h 844722"/>
                      <a:gd name="connsiteX12" fmla="*/ 6242726 w 10791825"/>
                      <a:gd name="connsiteY12" fmla="*/ 0 h 844722"/>
                      <a:gd name="connsiteX13" fmla="*/ 6849610 w 10791825"/>
                      <a:gd name="connsiteY13" fmla="*/ 0 h 844722"/>
                      <a:gd name="connsiteX14" fmla="*/ 7654083 w 10791825"/>
                      <a:gd name="connsiteY14" fmla="*/ 0 h 844722"/>
                      <a:gd name="connsiteX15" fmla="*/ 8359762 w 10791825"/>
                      <a:gd name="connsiteY15" fmla="*/ 0 h 844722"/>
                      <a:gd name="connsiteX16" fmla="*/ 8966645 w 10791825"/>
                      <a:gd name="connsiteY16" fmla="*/ 0 h 844722"/>
                      <a:gd name="connsiteX17" fmla="*/ 9573528 w 10791825"/>
                      <a:gd name="connsiteY17" fmla="*/ 0 h 844722"/>
                      <a:gd name="connsiteX18" fmla="*/ 10335661 w 10791825"/>
                      <a:gd name="connsiteY18" fmla="*/ 0 h 844722"/>
                      <a:gd name="connsiteX19" fmla="*/ 10791825 w 10791825"/>
                      <a:gd name="connsiteY19" fmla="*/ 422361 h 844722"/>
                      <a:gd name="connsiteX20" fmla="*/ 10791825 w 10791825"/>
                      <a:gd name="connsiteY20" fmla="*/ 422361 h 844722"/>
                      <a:gd name="connsiteX21" fmla="*/ 10335661 w 10791825"/>
                      <a:gd name="connsiteY21" fmla="*/ 844722 h 844722"/>
                      <a:gd name="connsiteX22" fmla="*/ 9432393 w 10791825"/>
                      <a:gd name="connsiteY22" fmla="*/ 844722 h 844722"/>
                      <a:gd name="connsiteX23" fmla="*/ 8529124 w 10791825"/>
                      <a:gd name="connsiteY23" fmla="*/ 844722 h 844722"/>
                      <a:gd name="connsiteX24" fmla="*/ 7823446 w 10791825"/>
                      <a:gd name="connsiteY24" fmla="*/ 844722 h 844722"/>
                      <a:gd name="connsiteX25" fmla="*/ 6920177 w 10791825"/>
                      <a:gd name="connsiteY25" fmla="*/ 844722 h 844722"/>
                      <a:gd name="connsiteX26" fmla="*/ 6412089 w 10791825"/>
                      <a:gd name="connsiteY26" fmla="*/ 844722 h 844722"/>
                      <a:gd name="connsiteX27" fmla="*/ 5805206 w 10791825"/>
                      <a:gd name="connsiteY27" fmla="*/ 844722 h 844722"/>
                      <a:gd name="connsiteX28" fmla="*/ 5000732 w 10791825"/>
                      <a:gd name="connsiteY28" fmla="*/ 844722 h 844722"/>
                      <a:gd name="connsiteX29" fmla="*/ 4196259 w 10791825"/>
                      <a:gd name="connsiteY29" fmla="*/ 844722 h 844722"/>
                      <a:gd name="connsiteX30" fmla="*/ 3490580 w 10791825"/>
                      <a:gd name="connsiteY30" fmla="*/ 844722 h 844722"/>
                      <a:gd name="connsiteX31" fmla="*/ 3081286 w 10791825"/>
                      <a:gd name="connsiteY31" fmla="*/ 844722 h 844722"/>
                      <a:gd name="connsiteX32" fmla="*/ 2474404 w 10791825"/>
                      <a:gd name="connsiteY32" fmla="*/ 844722 h 844722"/>
                      <a:gd name="connsiteX33" fmla="*/ 1669930 w 10791825"/>
                      <a:gd name="connsiteY33" fmla="*/ 844722 h 844722"/>
                      <a:gd name="connsiteX34" fmla="*/ 1063046 w 10791825"/>
                      <a:gd name="connsiteY34" fmla="*/ 844722 h 844722"/>
                      <a:gd name="connsiteX35" fmla="*/ 456163 w 10791825"/>
                      <a:gd name="connsiteY35" fmla="*/ 844722 h 844722"/>
                      <a:gd name="connsiteX36" fmla="*/ 0 w 10791825"/>
                      <a:gd name="connsiteY36"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844722" fill="none" extrusionOk="0">
                        <a:moveTo>
                          <a:pt x="0" y="422361"/>
                        </a:moveTo>
                        <a:cubicBezTo>
                          <a:pt x="44089" y="241927"/>
                          <a:pt x="168227" y="-23560"/>
                          <a:pt x="456163" y="0"/>
                        </a:cubicBezTo>
                        <a:cubicBezTo>
                          <a:pt x="702792" y="-13824"/>
                          <a:pt x="899448" y="14669"/>
                          <a:pt x="1063046" y="0"/>
                        </a:cubicBezTo>
                        <a:cubicBezTo>
                          <a:pt x="1261787" y="-7470"/>
                          <a:pt x="1349754" y="-19422"/>
                          <a:pt x="1472339" y="0"/>
                        </a:cubicBezTo>
                        <a:cubicBezTo>
                          <a:pt x="1581548" y="3091"/>
                          <a:pt x="2044250" y="-21375"/>
                          <a:pt x="2276813" y="0"/>
                        </a:cubicBezTo>
                        <a:cubicBezTo>
                          <a:pt x="2557796" y="-2621"/>
                          <a:pt x="2653177" y="-14588"/>
                          <a:pt x="2883697" y="0"/>
                        </a:cubicBezTo>
                        <a:cubicBezTo>
                          <a:pt x="3099562" y="20311"/>
                          <a:pt x="3486451" y="-45093"/>
                          <a:pt x="3688170" y="0"/>
                        </a:cubicBezTo>
                        <a:cubicBezTo>
                          <a:pt x="3819226" y="33677"/>
                          <a:pt x="4024684" y="-30106"/>
                          <a:pt x="4196259" y="0"/>
                        </a:cubicBezTo>
                        <a:cubicBezTo>
                          <a:pt x="4292431" y="-18613"/>
                          <a:pt x="4651110" y="-6748"/>
                          <a:pt x="4901937" y="0"/>
                        </a:cubicBezTo>
                        <a:cubicBezTo>
                          <a:pt x="5154453" y="10032"/>
                          <a:pt x="5324533" y="38281"/>
                          <a:pt x="5706411" y="0"/>
                        </a:cubicBezTo>
                        <a:cubicBezTo>
                          <a:pt x="6084572" y="-40565"/>
                          <a:pt x="6136426" y="-9927"/>
                          <a:pt x="6313295" y="0"/>
                        </a:cubicBezTo>
                        <a:cubicBezTo>
                          <a:pt x="6480748" y="4560"/>
                          <a:pt x="6731203" y="-55780"/>
                          <a:pt x="6920177" y="0"/>
                        </a:cubicBezTo>
                        <a:cubicBezTo>
                          <a:pt x="7121421" y="47563"/>
                          <a:pt x="7310175" y="-49239"/>
                          <a:pt x="7527061" y="0"/>
                        </a:cubicBezTo>
                        <a:cubicBezTo>
                          <a:pt x="7729821" y="53220"/>
                          <a:pt x="8098960" y="-3633"/>
                          <a:pt x="8232740" y="0"/>
                        </a:cubicBezTo>
                        <a:cubicBezTo>
                          <a:pt x="8407975" y="3965"/>
                          <a:pt x="8533135" y="-45137"/>
                          <a:pt x="8740828" y="0"/>
                        </a:cubicBezTo>
                        <a:cubicBezTo>
                          <a:pt x="8900902" y="21607"/>
                          <a:pt x="9136338" y="-23445"/>
                          <a:pt x="9545302" y="0"/>
                        </a:cubicBezTo>
                        <a:cubicBezTo>
                          <a:pt x="9936930" y="52403"/>
                          <a:pt x="10050902" y="8080"/>
                          <a:pt x="10335661" y="0"/>
                        </a:cubicBezTo>
                        <a:cubicBezTo>
                          <a:pt x="10557937" y="56216"/>
                          <a:pt x="10689609" y="236947"/>
                          <a:pt x="10791825" y="422361"/>
                        </a:cubicBezTo>
                        <a:lnTo>
                          <a:pt x="10791825" y="422361"/>
                        </a:lnTo>
                        <a:cubicBezTo>
                          <a:pt x="10819850" y="592243"/>
                          <a:pt x="10570260" y="857001"/>
                          <a:pt x="10335661" y="844722"/>
                        </a:cubicBezTo>
                        <a:cubicBezTo>
                          <a:pt x="9897525" y="869706"/>
                          <a:pt x="9854713" y="823010"/>
                          <a:pt x="9432393" y="844722"/>
                        </a:cubicBezTo>
                        <a:cubicBezTo>
                          <a:pt x="9024675" y="857831"/>
                          <a:pt x="9023764" y="868430"/>
                          <a:pt x="8825509" y="844722"/>
                        </a:cubicBezTo>
                        <a:cubicBezTo>
                          <a:pt x="8655287" y="814700"/>
                          <a:pt x="8328900" y="826086"/>
                          <a:pt x="8119831" y="844722"/>
                        </a:cubicBezTo>
                        <a:cubicBezTo>
                          <a:pt x="7944578" y="855467"/>
                          <a:pt x="7869824" y="840599"/>
                          <a:pt x="7611742" y="844722"/>
                        </a:cubicBezTo>
                        <a:cubicBezTo>
                          <a:pt x="7334690" y="852110"/>
                          <a:pt x="7188906" y="883058"/>
                          <a:pt x="7004859" y="844722"/>
                        </a:cubicBezTo>
                        <a:cubicBezTo>
                          <a:pt x="6840370" y="822153"/>
                          <a:pt x="6622979" y="847824"/>
                          <a:pt x="6496770" y="844722"/>
                        </a:cubicBezTo>
                        <a:cubicBezTo>
                          <a:pt x="6387930" y="853318"/>
                          <a:pt x="6106086" y="875499"/>
                          <a:pt x="5988682" y="844722"/>
                        </a:cubicBezTo>
                        <a:cubicBezTo>
                          <a:pt x="5872580" y="810078"/>
                          <a:pt x="5442392" y="796792"/>
                          <a:pt x="5184208" y="844722"/>
                        </a:cubicBezTo>
                        <a:cubicBezTo>
                          <a:pt x="4925499" y="823543"/>
                          <a:pt x="4670418" y="842565"/>
                          <a:pt x="4280940" y="844722"/>
                        </a:cubicBezTo>
                        <a:cubicBezTo>
                          <a:pt x="3871243" y="826573"/>
                          <a:pt x="3807122" y="872943"/>
                          <a:pt x="3476466" y="844722"/>
                        </a:cubicBezTo>
                        <a:cubicBezTo>
                          <a:pt x="3126230" y="871562"/>
                          <a:pt x="2862234" y="865979"/>
                          <a:pt x="2573198" y="844722"/>
                        </a:cubicBezTo>
                        <a:cubicBezTo>
                          <a:pt x="2210634" y="823807"/>
                          <a:pt x="2054229" y="819369"/>
                          <a:pt x="1867520" y="844722"/>
                        </a:cubicBezTo>
                        <a:cubicBezTo>
                          <a:pt x="1657395" y="848792"/>
                          <a:pt x="1386437" y="873418"/>
                          <a:pt x="1260636" y="844722"/>
                        </a:cubicBezTo>
                        <a:cubicBezTo>
                          <a:pt x="1142032" y="851756"/>
                          <a:pt x="694236" y="838476"/>
                          <a:pt x="456163" y="844722"/>
                        </a:cubicBezTo>
                        <a:cubicBezTo>
                          <a:pt x="238634" y="840681"/>
                          <a:pt x="56134" y="669529"/>
                          <a:pt x="0" y="422361"/>
                        </a:cubicBezTo>
                        <a:close/>
                      </a:path>
                      <a:path w="10791825" h="844722" stroke="0" extrusionOk="0">
                        <a:moveTo>
                          <a:pt x="0" y="422361"/>
                        </a:moveTo>
                        <a:cubicBezTo>
                          <a:pt x="-43164" y="237075"/>
                          <a:pt x="203852" y="84603"/>
                          <a:pt x="456163" y="0"/>
                        </a:cubicBezTo>
                        <a:cubicBezTo>
                          <a:pt x="602820" y="30432"/>
                          <a:pt x="791354" y="17617"/>
                          <a:pt x="964252" y="0"/>
                        </a:cubicBezTo>
                        <a:cubicBezTo>
                          <a:pt x="1157068" y="-22565"/>
                          <a:pt x="1442085" y="-25799"/>
                          <a:pt x="1571134" y="0"/>
                        </a:cubicBezTo>
                        <a:cubicBezTo>
                          <a:pt x="1722857" y="3026"/>
                          <a:pt x="1810620" y="7041"/>
                          <a:pt x="1980428" y="0"/>
                        </a:cubicBezTo>
                        <a:cubicBezTo>
                          <a:pt x="2104700" y="-3014"/>
                          <a:pt x="2579868" y="42403"/>
                          <a:pt x="2784902" y="0"/>
                        </a:cubicBezTo>
                        <a:cubicBezTo>
                          <a:pt x="3003036" y="17104"/>
                          <a:pt x="3081607" y="16727"/>
                          <a:pt x="3194195" y="0"/>
                        </a:cubicBezTo>
                        <a:cubicBezTo>
                          <a:pt x="3341590" y="29862"/>
                          <a:pt x="3601030" y="53256"/>
                          <a:pt x="3899873" y="0"/>
                        </a:cubicBezTo>
                        <a:cubicBezTo>
                          <a:pt x="4187149" y="-18153"/>
                          <a:pt x="4154980" y="3119"/>
                          <a:pt x="4407962" y="0"/>
                        </a:cubicBezTo>
                        <a:cubicBezTo>
                          <a:pt x="4650770" y="-3996"/>
                          <a:pt x="4773206" y="-23393"/>
                          <a:pt x="4916050" y="0"/>
                        </a:cubicBezTo>
                        <a:cubicBezTo>
                          <a:pt x="5059290" y="25794"/>
                          <a:pt x="5151424" y="10395"/>
                          <a:pt x="5325344" y="0"/>
                        </a:cubicBezTo>
                        <a:cubicBezTo>
                          <a:pt x="5502559" y="6817"/>
                          <a:pt x="5577761" y="17734"/>
                          <a:pt x="5734637" y="0"/>
                        </a:cubicBezTo>
                        <a:cubicBezTo>
                          <a:pt x="5910816" y="-2835"/>
                          <a:pt x="6055823" y="45657"/>
                          <a:pt x="6242726" y="0"/>
                        </a:cubicBezTo>
                        <a:cubicBezTo>
                          <a:pt x="6447095" y="1171"/>
                          <a:pt x="6543928" y="-38805"/>
                          <a:pt x="6849610" y="0"/>
                        </a:cubicBezTo>
                        <a:cubicBezTo>
                          <a:pt x="7138558" y="14111"/>
                          <a:pt x="7300004" y="-23879"/>
                          <a:pt x="7654083" y="0"/>
                        </a:cubicBezTo>
                        <a:cubicBezTo>
                          <a:pt x="7992301" y="29380"/>
                          <a:pt x="8017753" y="-34873"/>
                          <a:pt x="8359762" y="0"/>
                        </a:cubicBezTo>
                        <a:cubicBezTo>
                          <a:pt x="8697237" y="32740"/>
                          <a:pt x="8680901" y="18033"/>
                          <a:pt x="8966645" y="0"/>
                        </a:cubicBezTo>
                        <a:cubicBezTo>
                          <a:pt x="9236557" y="-22593"/>
                          <a:pt x="9427685" y="18607"/>
                          <a:pt x="9573528" y="0"/>
                        </a:cubicBezTo>
                        <a:cubicBezTo>
                          <a:pt x="9668819" y="-29548"/>
                          <a:pt x="10138982" y="26045"/>
                          <a:pt x="10335661" y="0"/>
                        </a:cubicBezTo>
                        <a:cubicBezTo>
                          <a:pt x="10478177" y="50825"/>
                          <a:pt x="10821067" y="90288"/>
                          <a:pt x="10791825" y="422361"/>
                        </a:cubicBezTo>
                        <a:lnTo>
                          <a:pt x="10791825" y="422361"/>
                        </a:lnTo>
                        <a:cubicBezTo>
                          <a:pt x="10740916" y="644836"/>
                          <a:pt x="10601105" y="843232"/>
                          <a:pt x="10335661" y="844722"/>
                        </a:cubicBezTo>
                        <a:cubicBezTo>
                          <a:pt x="10099532" y="824177"/>
                          <a:pt x="9832165" y="795407"/>
                          <a:pt x="9432393" y="844722"/>
                        </a:cubicBezTo>
                        <a:cubicBezTo>
                          <a:pt x="9013671" y="881461"/>
                          <a:pt x="8794279" y="859276"/>
                          <a:pt x="8529124" y="844722"/>
                        </a:cubicBezTo>
                        <a:cubicBezTo>
                          <a:pt x="8243640" y="838251"/>
                          <a:pt x="8044289" y="895455"/>
                          <a:pt x="7823446" y="844722"/>
                        </a:cubicBezTo>
                        <a:cubicBezTo>
                          <a:pt x="7563734" y="798170"/>
                          <a:pt x="7329362" y="943348"/>
                          <a:pt x="6920177" y="844722"/>
                        </a:cubicBezTo>
                        <a:cubicBezTo>
                          <a:pt x="6521763" y="816791"/>
                          <a:pt x="6571453" y="888132"/>
                          <a:pt x="6412089" y="844722"/>
                        </a:cubicBezTo>
                        <a:cubicBezTo>
                          <a:pt x="6250559" y="848715"/>
                          <a:pt x="6074751" y="822845"/>
                          <a:pt x="5805206" y="844722"/>
                        </a:cubicBezTo>
                        <a:cubicBezTo>
                          <a:pt x="5572359" y="871563"/>
                          <a:pt x="5150273" y="856848"/>
                          <a:pt x="5000732" y="844722"/>
                        </a:cubicBezTo>
                        <a:cubicBezTo>
                          <a:pt x="4812546" y="871459"/>
                          <a:pt x="4457345" y="900322"/>
                          <a:pt x="4196259" y="844722"/>
                        </a:cubicBezTo>
                        <a:cubicBezTo>
                          <a:pt x="3940084" y="811507"/>
                          <a:pt x="3644243" y="828041"/>
                          <a:pt x="3490580" y="844722"/>
                        </a:cubicBezTo>
                        <a:cubicBezTo>
                          <a:pt x="3313761" y="861708"/>
                          <a:pt x="3249873" y="865885"/>
                          <a:pt x="3081286" y="844722"/>
                        </a:cubicBezTo>
                        <a:cubicBezTo>
                          <a:pt x="2913975" y="830359"/>
                          <a:pt x="2730761" y="835911"/>
                          <a:pt x="2474404" y="844722"/>
                        </a:cubicBezTo>
                        <a:cubicBezTo>
                          <a:pt x="2259076" y="860775"/>
                          <a:pt x="2055683" y="884917"/>
                          <a:pt x="1669930" y="844722"/>
                        </a:cubicBezTo>
                        <a:cubicBezTo>
                          <a:pt x="1265387" y="825528"/>
                          <a:pt x="1247116" y="845996"/>
                          <a:pt x="1063046" y="844722"/>
                        </a:cubicBezTo>
                        <a:cubicBezTo>
                          <a:pt x="884378" y="839943"/>
                          <a:pt x="588605" y="826202"/>
                          <a:pt x="456163" y="844722"/>
                        </a:cubicBezTo>
                        <a:cubicBezTo>
                          <a:pt x="179148" y="847693"/>
                          <a:pt x="-26785" y="648777"/>
                          <a:pt x="0" y="422361"/>
                        </a:cubicBezTo>
                        <a:close/>
                      </a:path>
                      <a:path w="10791825" h="844722" fill="none" stroke="0" extrusionOk="0">
                        <a:moveTo>
                          <a:pt x="0" y="422361"/>
                        </a:moveTo>
                        <a:cubicBezTo>
                          <a:pt x="3216" y="233292"/>
                          <a:pt x="196022" y="-2173"/>
                          <a:pt x="456163" y="0"/>
                        </a:cubicBezTo>
                        <a:cubicBezTo>
                          <a:pt x="726543" y="13377"/>
                          <a:pt x="858343" y="3977"/>
                          <a:pt x="1063046" y="0"/>
                        </a:cubicBezTo>
                        <a:cubicBezTo>
                          <a:pt x="1256484" y="-3646"/>
                          <a:pt x="1359464" y="-26767"/>
                          <a:pt x="1472339" y="0"/>
                        </a:cubicBezTo>
                        <a:cubicBezTo>
                          <a:pt x="1542019" y="4631"/>
                          <a:pt x="2045055" y="-13554"/>
                          <a:pt x="2276813" y="0"/>
                        </a:cubicBezTo>
                        <a:cubicBezTo>
                          <a:pt x="2547968" y="-6562"/>
                          <a:pt x="2629505" y="1150"/>
                          <a:pt x="2883697" y="0"/>
                        </a:cubicBezTo>
                        <a:cubicBezTo>
                          <a:pt x="3134269" y="5909"/>
                          <a:pt x="3534533" y="-2485"/>
                          <a:pt x="3688170" y="0"/>
                        </a:cubicBezTo>
                        <a:cubicBezTo>
                          <a:pt x="3832847" y="32680"/>
                          <a:pt x="4054517" y="-8551"/>
                          <a:pt x="4196259" y="0"/>
                        </a:cubicBezTo>
                        <a:cubicBezTo>
                          <a:pt x="4378132" y="42566"/>
                          <a:pt x="4609157" y="27367"/>
                          <a:pt x="4901937" y="0"/>
                        </a:cubicBezTo>
                        <a:cubicBezTo>
                          <a:pt x="5145270" y="5417"/>
                          <a:pt x="5317501" y="51311"/>
                          <a:pt x="5706411" y="0"/>
                        </a:cubicBezTo>
                        <a:cubicBezTo>
                          <a:pt x="6092818" y="-42718"/>
                          <a:pt x="6146975" y="-3010"/>
                          <a:pt x="6313295" y="0"/>
                        </a:cubicBezTo>
                        <a:cubicBezTo>
                          <a:pt x="6505445" y="23994"/>
                          <a:pt x="6701472" y="-10718"/>
                          <a:pt x="6920177" y="0"/>
                        </a:cubicBezTo>
                        <a:cubicBezTo>
                          <a:pt x="7102892" y="17811"/>
                          <a:pt x="7362337" y="-28653"/>
                          <a:pt x="7527061" y="0"/>
                        </a:cubicBezTo>
                        <a:cubicBezTo>
                          <a:pt x="7724026" y="16413"/>
                          <a:pt x="8094884" y="14750"/>
                          <a:pt x="8232740" y="0"/>
                        </a:cubicBezTo>
                        <a:cubicBezTo>
                          <a:pt x="8356140" y="-4294"/>
                          <a:pt x="8566310" y="-22921"/>
                          <a:pt x="8740828" y="0"/>
                        </a:cubicBezTo>
                        <a:cubicBezTo>
                          <a:pt x="8942566" y="25856"/>
                          <a:pt x="9150833" y="-31513"/>
                          <a:pt x="9545302" y="0"/>
                        </a:cubicBezTo>
                        <a:cubicBezTo>
                          <a:pt x="9932346" y="22623"/>
                          <a:pt x="10076518" y="22469"/>
                          <a:pt x="10335661" y="0"/>
                        </a:cubicBezTo>
                        <a:cubicBezTo>
                          <a:pt x="10551386" y="14131"/>
                          <a:pt x="10741836" y="223045"/>
                          <a:pt x="10791825" y="422361"/>
                        </a:cubicBezTo>
                        <a:lnTo>
                          <a:pt x="10791825" y="422361"/>
                        </a:lnTo>
                        <a:cubicBezTo>
                          <a:pt x="10815383" y="608331"/>
                          <a:pt x="10566631" y="895379"/>
                          <a:pt x="10335661" y="844722"/>
                        </a:cubicBezTo>
                        <a:cubicBezTo>
                          <a:pt x="9887627" y="880819"/>
                          <a:pt x="9846833" y="831426"/>
                          <a:pt x="9432393" y="844722"/>
                        </a:cubicBezTo>
                        <a:cubicBezTo>
                          <a:pt x="9024608" y="858550"/>
                          <a:pt x="9024668" y="866386"/>
                          <a:pt x="8825509" y="844722"/>
                        </a:cubicBezTo>
                        <a:cubicBezTo>
                          <a:pt x="8644611" y="802646"/>
                          <a:pt x="8297131" y="839493"/>
                          <a:pt x="8119831" y="844722"/>
                        </a:cubicBezTo>
                        <a:cubicBezTo>
                          <a:pt x="7929939" y="854397"/>
                          <a:pt x="7856765" y="828363"/>
                          <a:pt x="7611742" y="844722"/>
                        </a:cubicBezTo>
                        <a:cubicBezTo>
                          <a:pt x="7349242" y="860065"/>
                          <a:pt x="7165358" y="865588"/>
                          <a:pt x="7004859" y="844722"/>
                        </a:cubicBezTo>
                        <a:cubicBezTo>
                          <a:pt x="6840266" y="803146"/>
                          <a:pt x="6611386" y="846678"/>
                          <a:pt x="6496770" y="844722"/>
                        </a:cubicBezTo>
                        <a:cubicBezTo>
                          <a:pt x="6380935" y="851479"/>
                          <a:pt x="6116152" y="838105"/>
                          <a:pt x="5988682" y="844722"/>
                        </a:cubicBezTo>
                        <a:cubicBezTo>
                          <a:pt x="5872022" y="877619"/>
                          <a:pt x="5445880" y="826194"/>
                          <a:pt x="5184208" y="844722"/>
                        </a:cubicBezTo>
                        <a:cubicBezTo>
                          <a:pt x="4921535" y="858157"/>
                          <a:pt x="4722521" y="873819"/>
                          <a:pt x="4280940" y="844722"/>
                        </a:cubicBezTo>
                        <a:cubicBezTo>
                          <a:pt x="3889954" y="841355"/>
                          <a:pt x="3790276" y="879079"/>
                          <a:pt x="3476466" y="844722"/>
                        </a:cubicBezTo>
                        <a:cubicBezTo>
                          <a:pt x="3115694" y="822259"/>
                          <a:pt x="2924412" y="880268"/>
                          <a:pt x="2573198" y="844722"/>
                        </a:cubicBezTo>
                        <a:cubicBezTo>
                          <a:pt x="2231106" y="800850"/>
                          <a:pt x="2056436" y="804645"/>
                          <a:pt x="1867520" y="844722"/>
                        </a:cubicBezTo>
                        <a:cubicBezTo>
                          <a:pt x="1685565" y="835763"/>
                          <a:pt x="1407747" y="861294"/>
                          <a:pt x="1260636" y="844722"/>
                        </a:cubicBezTo>
                        <a:cubicBezTo>
                          <a:pt x="1141891" y="810509"/>
                          <a:pt x="646980" y="852471"/>
                          <a:pt x="456163" y="844722"/>
                        </a:cubicBezTo>
                        <a:cubicBezTo>
                          <a:pt x="182172" y="830200"/>
                          <a:pt x="63563" y="667598"/>
                          <a:pt x="0" y="4223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chuẩn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khai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7" name="Group 56">
            <a:extLst>
              <a:ext uri="{FF2B5EF4-FFF2-40B4-BE49-F238E27FC236}">
                <a16:creationId xmlns:a16="http://schemas.microsoft.com/office/drawing/2014/main" id="{2FEFD3F8-5EF7-049C-6E38-89AF319B7407}"/>
              </a:ext>
            </a:extLst>
          </p:cNvPr>
          <p:cNvGrpSpPr/>
          <p:nvPr/>
        </p:nvGrpSpPr>
        <p:grpSpPr>
          <a:xfrm>
            <a:off x="251459" y="1580634"/>
            <a:ext cx="2882533" cy="1125592"/>
            <a:chOff x="1850571" y="1741714"/>
            <a:chExt cx="2882533" cy="1125592"/>
          </a:xfrm>
        </p:grpSpPr>
        <p:sp>
          <p:nvSpPr>
            <p:cNvPr id="56" name="Rectangle: Rounded Corners 55">
              <a:extLst>
                <a:ext uri="{FF2B5EF4-FFF2-40B4-BE49-F238E27FC236}">
                  <a16:creationId xmlns:a16="http://schemas.microsoft.com/office/drawing/2014/main" id="{DBD0A873-AAE4-ED0D-0298-987CBFA218BB}"/>
                </a:ext>
              </a:extLst>
            </p:cNvPr>
            <p:cNvSpPr/>
            <p:nvPr/>
          </p:nvSpPr>
          <p:spPr>
            <a:xfrm>
              <a:off x="1850571" y="1741714"/>
              <a:ext cx="246017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vở</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5" name="Picture 54">
              <a:extLst>
                <a:ext uri="{FF2B5EF4-FFF2-40B4-BE49-F238E27FC236}">
                  <a16:creationId xmlns:a16="http://schemas.microsoft.com/office/drawing/2014/main" id="{992D2AAD-391F-E349-6261-76D1F16ED394}"/>
                </a:ext>
              </a:extLst>
            </p:cNvPr>
            <p:cNvPicPr>
              <a:picLocks noChangeAspect="1"/>
            </p:cNvPicPr>
            <p:nvPr/>
          </p:nvPicPr>
          <p:blipFill>
            <a:blip r:embed="rId3"/>
            <a:stretch>
              <a:fillRect/>
            </a:stretch>
          </p:blipFill>
          <p:spPr>
            <a:xfrm>
              <a:off x="3888381" y="2022583"/>
              <a:ext cx="844723" cy="844723"/>
            </a:xfrm>
            <a:prstGeom prst="rect">
              <a:avLst/>
            </a:prstGeom>
          </p:spPr>
        </p:pic>
      </p:grpSp>
      <p:grpSp>
        <p:nvGrpSpPr>
          <p:cNvPr id="65" name="Group 64">
            <a:extLst>
              <a:ext uri="{FF2B5EF4-FFF2-40B4-BE49-F238E27FC236}">
                <a16:creationId xmlns:a16="http://schemas.microsoft.com/office/drawing/2014/main" id="{51BF1670-1272-885A-66BC-07987618FEE2}"/>
              </a:ext>
            </a:extLst>
          </p:cNvPr>
          <p:cNvGrpSpPr/>
          <p:nvPr/>
        </p:nvGrpSpPr>
        <p:grpSpPr>
          <a:xfrm>
            <a:off x="4749441" y="1580634"/>
            <a:ext cx="3000639" cy="1125592"/>
            <a:chOff x="4749441" y="1580634"/>
            <a:chExt cx="3000639" cy="1125592"/>
          </a:xfrm>
        </p:grpSpPr>
        <p:sp>
          <p:nvSpPr>
            <p:cNvPr id="63" name="Rectangle: Rounded Corners 62">
              <a:extLst>
                <a:ext uri="{FF2B5EF4-FFF2-40B4-BE49-F238E27FC236}">
                  <a16:creationId xmlns:a16="http://schemas.microsoft.com/office/drawing/2014/main" id="{A21A0EA1-82EC-FAE5-EA89-B4E9857A61F2}"/>
                </a:ext>
              </a:extLst>
            </p:cNvPr>
            <p:cNvSpPr/>
            <p:nvPr/>
          </p:nvSpPr>
          <p:spPr>
            <a:xfrm>
              <a:off x="4749441" y="1580634"/>
              <a:ext cx="246017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 name="Picture 60">
              <a:extLst>
                <a:ext uri="{FF2B5EF4-FFF2-40B4-BE49-F238E27FC236}">
                  <a16:creationId xmlns:a16="http://schemas.microsoft.com/office/drawing/2014/main" id="{8ECEFF7D-EE65-E451-B453-C83D413418BD}"/>
                </a:ext>
              </a:extLst>
            </p:cNvPr>
            <p:cNvPicPr>
              <a:picLocks noChangeAspect="1"/>
            </p:cNvPicPr>
            <p:nvPr/>
          </p:nvPicPr>
          <p:blipFill>
            <a:blip r:embed="rId4"/>
            <a:stretch>
              <a:fillRect/>
            </a:stretch>
          </p:blipFill>
          <p:spPr>
            <a:xfrm>
              <a:off x="6905357" y="1861503"/>
              <a:ext cx="844723" cy="844723"/>
            </a:xfrm>
            <a:prstGeom prst="rect">
              <a:avLst/>
            </a:prstGeom>
          </p:spPr>
        </p:pic>
      </p:grpSp>
      <p:grpSp>
        <p:nvGrpSpPr>
          <p:cNvPr id="68" name="Group 67">
            <a:extLst>
              <a:ext uri="{FF2B5EF4-FFF2-40B4-BE49-F238E27FC236}">
                <a16:creationId xmlns:a16="http://schemas.microsoft.com/office/drawing/2014/main" id="{04B706A4-B78C-2164-413B-8CF222B860D3}"/>
              </a:ext>
            </a:extLst>
          </p:cNvPr>
          <p:cNvGrpSpPr/>
          <p:nvPr/>
        </p:nvGrpSpPr>
        <p:grpSpPr>
          <a:xfrm>
            <a:off x="8825062" y="1580634"/>
            <a:ext cx="3033749" cy="1105979"/>
            <a:chOff x="8825062" y="1580634"/>
            <a:chExt cx="3033749" cy="1105979"/>
          </a:xfrm>
        </p:grpSpPr>
        <p:sp>
          <p:nvSpPr>
            <p:cNvPr id="71" name="Rectangle: Rounded Corners 70">
              <a:extLst>
                <a:ext uri="{FF2B5EF4-FFF2-40B4-BE49-F238E27FC236}">
                  <a16:creationId xmlns:a16="http://schemas.microsoft.com/office/drawing/2014/main" id="{E1B9A101-B9EA-1646-C252-829A311CE50D}"/>
                </a:ext>
              </a:extLst>
            </p:cNvPr>
            <p:cNvSpPr/>
            <p:nvPr/>
          </p:nvSpPr>
          <p:spPr>
            <a:xfrm>
              <a:off x="8825062" y="1580634"/>
              <a:ext cx="246017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7" name="Picture 66">
              <a:extLst>
                <a:ext uri="{FF2B5EF4-FFF2-40B4-BE49-F238E27FC236}">
                  <a16:creationId xmlns:a16="http://schemas.microsoft.com/office/drawing/2014/main" id="{FEB7B75F-D7D5-5D04-995D-2AFCDD7DCB4A}"/>
                </a:ext>
              </a:extLst>
            </p:cNvPr>
            <p:cNvPicPr>
              <a:picLocks noChangeAspect="1"/>
            </p:cNvPicPr>
            <p:nvPr/>
          </p:nvPicPr>
          <p:blipFill>
            <a:blip r:embed="rId5"/>
            <a:stretch>
              <a:fillRect/>
            </a:stretch>
          </p:blipFill>
          <p:spPr>
            <a:xfrm>
              <a:off x="10837712" y="1665514"/>
              <a:ext cx="1021099" cy="1021099"/>
            </a:xfrm>
            <a:prstGeom prst="rect">
              <a:avLst/>
            </a:prstGeom>
          </p:spPr>
        </p:pic>
      </p:grpSp>
    </p:spTree>
    <p:extLst>
      <p:ext uri="{BB962C8B-B14F-4D97-AF65-F5344CB8AC3E}">
        <p14:creationId xmlns:p14="http://schemas.microsoft.com/office/powerpoint/2010/main" val="407738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14:bounceEnd="68000">
                                          <p:cBhvr additive="base">
                                            <p:cTn id="13" dur="1000" fill="hold"/>
                                            <p:tgtEl>
                                              <p:spTgt spid="5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14:bounceEnd="68000">
                                          <p:cBhvr additive="base">
                                            <p:cTn id="18" dur="1000" fill="hold"/>
                                            <p:tgtEl>
                                              <p:spTgt spid="65"/>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65"/>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14:bounceEnd="68000">
                                          <p:cBhvr additive="base">
                                            <p:cTn id="23" dur="1000" fill="hold"/>
                                            <p:tgtEl>
                                              <p:spTgt spid="68"/>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68"/>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4000"/>
                                </p:stCondLst>
                                <p:childTnLst>
                                  <p:par>
                                    <p:cTn id="32" presetID="32" presetClass="emph" presetSubtype="0" fill="hold" nodeType="after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1000" fill="hold"/>
                                            <p:tgtEl>
                                              <p:spTgt spid="57"/>
                                            </p:tgtEl>
                                            <p:attrNameLst>
                                              <p:attrName>ppt_x</p:attrName>
                                            </p:attrNameLst>
                                          </p:cBhvr>
                                          <p:tavLst>
                                            <p:tav tm="0">
                                              <p:val>
                                                <p:strVal val="#ppt_x"/>
                                              </p:val>
                                            </p:tav>
                                            <p:tav tm="100000">
                                              <p:val>
                                                <p:strVal val="#ppt_x"/>
                                              </p:val>
                                            </p:tav>
                                          </p:tavLst>
                                        </p:anim>
                                        <p:anim calcmode="lin" valueType="num">
                                          <p:cBhvr additive="base">
                                            <p:cTn id="14" dur="1000" fill="hold"/>
                                            <p:tgtEl>
                                              <p:spTgt spid="5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1000" fill="hold"/>
                                            <p:tgtEl>
                                              <p:spTgt spid="65"/>
                                            </p:tgtEl>
                                            <p:attrNameLst>
                                              <p:attrName>ppt_x</p:attrName>
                                            </p:attrNameLst>
                                          </p:cBhvr>
                                          <p:tavLst>
                                            <p:tav tm="0">
                                              <p:val>
                                                <p:strVal val="#ppt_x"/>
                                              </p:val>
                                            </p:tav>
                                            <p:tav tm="100000">
                                              <p:val>
                                                <p:strVal val="#ppt_x"/>
                                              </p:val>
                                            </p:tav>
                                          </p:tavLst>
                                        </p:anim>
                                        <p:anim calcmode="lin" valueType="num">
                                          <p:cBhvr additive="base">
                                            <p:cTn id="19" dur="1000" fill="hold"/>
                                            <p:tgtEl>
                                              <p:spTgt spid="65"/>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1000" fill="hold"/>
                                            <p:tgtEl>
                                              <p:spTgt spid="68"/>
                                            </p:tgtEl>
                                            <p:attrNameLst>
                                              <p:attrName>ppt_x</p:attrName>
                                            </p:attrNameLst>
                                          </p:cBhvr>
                                          <p:tavLst>
                                            <p:tav tm="0">
                                              <p:val>
                                                <p:strVal val="#ppt_x"/>
                                              </p:val>
                                            </p:tav>
                                            <p:tav tm="100000">
                                              <p:val>
                                                <p:strVal val="#ppt_x"/>
                                              </p:val>
                                            </p:tav>
                                          </p:tavLst>
                                        </p:anim>
                                        <p:anim calcmode="lin" valueType="num">
                                          <p:cBhvr additive="base">
                                            <p:cTn id="24" dur="1000" fill="hold"/>
                                            <p:tgtEl>
                                              <p:spTgt spid="68"/>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4000"/>
                                </p:stCondLst>
                                <p:childTnLst>
                                  <p:par>
                                    <p:cTn id="32" presetID="32" presetClass="emph" presetSubtype="0" fill="hold" nodeType="after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9902ECAC-2825-6613-2E17-6B3E52BE40C2}"/>
              </a:ext>
            </a:extLst>
          </p:cNvPr>
          <p:cNvSpPr/>
          <p:nvPr/>
        </p:nvSpPr>
        <p:spPr>
          <a:xfrm>
            <a:off x="301658" y="285750"/>
            <a:ext cx="11604592" cy="6300379"/>
          </a:xfrm>
          <a:custGeom>
            <a:avLst/>
            <a:gdLst>
              <a:gd name="connsiteX0" fmla="*/ 0 w 11604592"/>
              <a:gd name="connsiteY0" fmla="*/ 789500 h 6300379"/>
              <a:gd name="connsiteX1" fmla="*/ 718305 w 11604592"/>
              <a:gd name="connsiteY1" fmla="*/ 0 h 6300379"/>
              <a:gd name="connsiteX2" fmla="*/ 1294490 w 11604592"/>
              <a:gd name="connsiteY2" fmla="*/ 0 h 6300379"/>
              <a:gd name="connsiteX3" fmla="*/ 1972356 w 11604592"/>
              <a:gd name="connsiteY3" fmla="*/ 0 h 6300379"/>
              <a:gd name="connsiteX4" fmla="*/ 2548542 w 11604592"/>
              <a:gd name="connsiteY4" fmla="*/ 0 h 6300379"/>
              <a:gd name="connsiteX5" fmla="*/ 2921367 w 11604592"/>
              <a:gd name="connsiteY5" fmla="*/ 0 h 6300379"/>
              <a:gd name="connsiteX6" fmla="*/ 3497553 w 11604592"/>
              <a:gd name="connsiteY6" fmla="*/ 0 h 6300379"/>
              <a:gd name="connsiteX7" fmla="*/ 4073739 w 11604592"/>
              <a:gd name="connsiteY7" fmla="*/ 0 h 6300379"/>
              <a:gd name="connsiteX8" fmla="*/ 4446564 w 11604592"/>
              <a:gd name="connsiteY8" fmla="*/ 0 h 6300379"/>
              <a:gd name="connsiteX9" fmla="*/ 4921070 w 11604592"/>
              <a:gd name="connsiteY9" fmla="*/ 0 h 6300379"/>
              <a:gd name="connsiteX10" fmla="*/ 5293897 w 11604592"/>
              <a:gd name="connsiteY10" fmla="*/ 0 h 6300379"/>
              <a:gd name="connsiteX11" fmla="*/ 6175122 w 11604592"/>
              <a:gd name="connsiteY11" fmla="*/ 0 h 6300379"/>
              <a:gd name="connsiteX12" fmla="*/ 6649627 w 11604592"/>
              <a:gd name="connsiteY12" fmla="*/ 0 h 6300379"/>
              <a:gd name="connsiteX13" fmla="*/ 7124133 w 11604592"/>
              <a:gd name="connsiteY13" fmla="*/ 0 h 6300379"/>
              <a:gd name="connsiteX14" fmla="*/ 8005358 w 11604592"/>
              <a:gd name="connsiteY14" fmla="*/ 0 h 6300379"/>
              <a:gd name="connsiteX15" fmla="*/ 8378184 w 11604592"/>
              <a:gd name="connsiteY15" fmla="*/ 0 h 6300379"/>
              <a:gd name="connsiteX16" fmla="*/ 9157729 w 11604592"/>
              <a:gd name="connsiteY16" fmla="*/ 0 h 6300379"/>
              <a:gd name="connsiteX17" fmla="*/ 9835595 w 11604592"/>
              <a:gd name="connsiteY17" fmla="*/ 0 h 6300379"/>
              <a:gd name="connsiteX18" fmla="*/ 10886286 w 11604592"/>
              <a:gd name="connsiteY18" fmla="*/ 0 h 6300379"/>
              <a:gd name="connsiteX19" fmla="*/ 11604591 w 11604592"/>
              <a:gd name="connsiteY19" fmla="*/ 789500 h 6300379"/>
              <a:gd name="connsiteX20" fmla="*/ 11604591 w 11604592"/>
              <a:gd name="connsiteY20" fmla="*/ 1322341 h 6300379"/>
              <a:gd name="connsiteX21" fmla="*/ 11604591 w 11604592"/>
              <a:gd name="connsiteY21" fmla="*/ 2091252 h 6300379"/>
              <a:gd name="connsiteX22" fmla="*/ 11604591 w 11604592"/>
              <a:gd name="connsiteY22" fmla="*/ 2718520 h 6300379"/>
              <a:gd name="connsiteX23" fmla="*/ 11604591 w 11604592"/>
              <a:gd name="connsiteY23" fmla="*/ 3345789 h 6300379"/>
              <a:gd name="connsiteX24" fmla="*/ 11604591 w 11604592"/>
              <a:gd name="connsiteY24" fmla="*/ 4020272 h 6300379"/>
              <a:gd name="connsiteX25" fmla="*/ 11604591 w 11604592"/>
              <a:gd name="connsiteY25" fmla="*/ 4789181 h 6300379"/>
              <a:gd name="connsiteX26" fmla="*/ 11604591 w 11604592"/>
              <a:gd name="connsiteY26" fmla="*/ 5510878 h 6300379"/>
              <a:gd name="connsiteX27" fmla="*/ 10886286 w 11604592"/>
              <a:gd name="connsiteY27" fmla="*/ 6300379 h 6300379"/>
              <a:gd name="connsiteX28" fmla="*/ 10513460 w 11604592"/>
              <a:gd name="connsiteY28" fmla="*/ 6300379 h 6300379"/>
              <a:gd name="connsiteX29" fmla="*/ 9733915 w 11604592"/>
              <a:gd name="connsiteY29" fmla="*/ 6300379 h 6300379"/>
              <a:gd name="connsiteX30" fmla="*/ 9157729 w 11604592"/>
              <a:gd name="connsiteY30" fmla="*/ 6300379 h 6300379"/>
              <a:gd name="connsiteX31" fmla="*/ 8276504 w 11604592"/>
              <a:gd name="connsiteY31" fmla="*/ 6300379 h 6300379"/>
              <a:gd name="connsiteX32" fmla="*/ 7598638 w 11604592"/>
              <a:gd name="connsiteY32" fmla="*/ 6300379 h 6300379"/>
              <a:gd name="connsiteX33" fmla="*/ 7124133 w 11604592"/>
              <a:gd name="connsiteY33" fmla="*/ 6300379 h 6300379"/>
              <a:gd name="connsiteX34" fmla="*/ 6242908 w 11604592"/>
              <a:gd name="connsiteY34" fmla="*/ 6300379 h 6300379"/>
              <a:gd name="connsiteX35" fmla="*/ 5361683 w 11604592"/>
              <a:gd name="connsiteY35" fmla="*/ 6300379 h 6300379"/>
              <a:gd name="connsiteX36" fmla="*/ 4887177 w 11604592"/>
              <a:gd name="connsiteY36" fmla="*/ 6300379 h 6300379"/>
              <a:gd name="connsiteX37" fmla="*/ 4310992 w 11604592"/>
              <a:gd name="connsiteY37" fmla="*/ 6300379 h 6300379"/>
              <a:gd name="connsiteX38" fmla="*/ 3531447 w 11604592"/>
              <a:gd name="connsiteY38" fmla="*/ 6300379 h 6300379"/>
              <a:gd name="connsiteX39" fmla="*/ 2751901 w 11604592"/>
              <a:gd name="connsiteY39" fmla="*/ 6300379 h 6300379"/>
              <a:gd name="connsiteX40" fmla="*/ 1870676 w 11604592"/>
              <a:gd name="connsiteY40" fmla="*/ 6300379 h 6300379"/>
              <a:gd name="connsiteX41" fmla="*/ 1497850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78037 h 6300379"/>
              <a:gd name="connsiteX45" fmla="*/ 0 w 11604592"/>
              <a:gd name="connsiteY45" fmla="*/ 4397982 h 6300379"/>
              <a:gd name="connsiteX46" fmla="*/ 0 w 11604592"/>
              <a:gd name="connsiteY46" fmla="*/ 3676285 h 6300379"/>
              <a:gd name="connsiteX47" fmla="*/ 0 w 11604592"/>
              <a:gd name="connsiteY47" fmla="*/ 3001803 h 6300379"/>
              <a:gd name="connsiteX48" fmla="*/ 0 w 11604592"/>
              <a:gd name="connsiteY48" fmla="*/ 2468962 h 6300379"/>
              <a:gd name="connsiteX49" fmla="*/ 0 w 11604592"/>
              <a:gd name="connsiteY49" fmla="*/ 1747265 h 6300379"/>
              <a:gd name="connsiteX50" fmla="*/ 0 w 11604592"/>
              <a:gd name="connsiteY50" fmla="*/ 789500 h 6300379"/>
              <a:gd name="connsiteX0" fmla="*/ 0 w 11604592"/>
              <a:gd name="connsiteY0" fmla="*/ 789500 h 6300379"/>
              <a:gd name="connsiteX1" fmla="*/ 718305 w 11604592"/>
              <a:gd name="connsiteY1" fmla="*/ 0 h 6300379"/>
              <a:gd name="connsiteX2" fmla="*/ 1497850 w 11604592"/>
              <a:gd name="connsiteY2" fmla="*/ 0 h 6300379"/>
              <a:gd name="connsiteX3" fmla="*/ 1972356 w 11604592"/>
              <a:gd name="connsiteY3" fmla="*/ 0 h 6300379"/>
              <a:gd name="connsiteX4" fmla="*/ 2446862 w 11604592"/>
              <a:gd name="connsiteY4" fmla="*/ 0 h 6300379"/>
              <a:gd name="connsiteX5" fmla="*/ 3226407 w 11604592"/>
              <a:gd name="connsiteY5" fmla="*/ 0 h 6300379"/>
              <a:gd name="connsiteX6" fmla="*/ 3802593 w 11604592"/>
              <a:gd name="connsiteY6" fmla="*/ 0 h 6300379"/>
              <a:gd name="connsiteX7" fmla="*/ 4683817 w 11604592"/>
              <a:gd name="connsiteY7" fmla="*/ 0 h 6300379"/>
              <a:gd name="connsiteX8" fmla="*/ 5565043 w 11604592"/>
              <a:gd name="connsiteY8" fmla="*/ 0 h 6300379"/>
              <a:gd name="connsiteX9" fmla="*/ 6344588 w 11604592"/>
              <a:gd name="connsiteY9" fmla="*/ 0 h 6300379"/>
              <a:gd name="connsiteX10" fmla="*/ 6819093 w 11604592"/>
              <a:gd name="connsiteY10" fmla="*/ 0 h 6300379"/>
              <a:gd name="connsiteX11" fmla="*/ 7191920 w 11604592"/>
              <a:gd name="connsiteY11" fmla="*/ 0 h 6300379"/>
              <a:gd name="connsiteX12" fmla="*/ 8073144 w 11604592"/>
              <a:gd name="connsiteY12" fmla="*/ 0 h 6300379"/>
              <a:gd name="connsiteX13" fmla="*/ 8751010 w 11604592"/>
              <a:gd name="connsiteY13" fmla="*/ 0 h 6300379"/>
              <a:gd name="connsiteX14" fmla="*/ 9428876 w 11604592"/>
              <a:gd name="connsiteY14" fmla="*/ 0 h 6300379"/>
              <a:gd name="connsiteX15" fmla="*/ 9903381 w 11604592"/>
              <a:gd name="connsiteY15" fmla="*/ 0 h 6300379"/>
              <a:gd name="connsiteX16" fmla="*/ 10886286 w 11604592"/>
              <a:gd name="connsiteY16" fmla="*/ 0 h 6300379"/>
              <a:gd name="connsiteX17" fmla="*/ 11604591 w 11604592"/>
              <a:gd name="connsiteY17" fmla="*/ 789500 h 6300379"/>
              <a:gd name="connsiteX18" fmla="*/ 11604591 w 11604592"/>
              <a:gd name="connsiteY18" fmla="*/ 1369555 h 6300379"/>
              <a:gd name="connsiteX19" fmla="*/ 11604591 w 11604592"/>
              <a:gd name="connsiteY19" fmla="*/ 2138466 h 6300379"/>
              <a:gd name="connsiteX20" fmla="*/ 11604591 w 11604592"/>
              <a:gd name="connsiteY20" fmla="*/ 2860161 h 6300379"/>
              <a:gd name="connsiteX21" fmla="*/ 11604591 w 11604592"/>
              <a:gd name="connsiteY21" fmla="*/ 3487430 h 6300379"/>
              <a:gd name="connsiteX22" fmla="*/ 11604591 w 11604592"/>
              <a:gd name="connsiteY22" fmla="*/ 4067486 h 6300379"/>
              <a:gd name="connsiteX23" fmla="*/ 11604591 w 11604592"/>
              <a:gd name="connsiteY23" fmla="*/ 4647541 h 6300379"/>
              <a:gd name="connsiteX24" fmla="*/ 11604591 w 11604592"/>
              <a:gd name="connsiteY24" fmla="*/ 5510878 h 6300379"/>
              <a:gd name="connsiteX25" fmla="*/ 10886286 w 11604592"/>
              <a:gd name="connsiteY25" fmla="*/ 6300379 h 6300379"/>
              <a:gd name="connsiteX26" fmla="*/ 10310101 w 11604592"/>
              <a:gd name="connsiteY26" fmla="*/ 6300379 h 6300379"/>
              <a:gd name="connsiteX27" fmla="*/ 9733915 w 11604592"/>
              <a:gd name="connsiteY27" fmla="*/ 6300379 h 6300379"/>
              <a:gd name="connsiteX28" fmla="*/ 9361089 w 11604592"/>
              <a:gd name="connsiteY28" fmla="*/ 6300379 h 6300379"/>
              <a:gd name="connsiteX29" fmla="*/ 8886583 w 11604592"/>
              <a:gd name="connsiteY29" fmla="*/ 6300379 h 6300379"/>
              <a:gd name="connsiteX30" fmla="*/ 8412078 w 11604592"/>
              <a:gd name="connsiteY30" fmla="*/ 6300379 h 6300379"/>
              <a:gd name="connsiteX31" fmla="*/ 7632533 w 11604592"/>
              <a:gd name="connsiteY31" fmla="*/ 6300379 h 6300379"/>
              <a:gd name="connsiteX32" fmla="*/ 7259706 w 11604592"/>
              <a:gd name="connsiteY32" fmla="*/ 6300379 h 6300379"/>
              <a:gd name="connsiteX33" fmla="*/ 6785200 w 11604592"/>
              <a:gd name="connsiteY33" fmla="*/ 6300379 h 6300379"/>
              <a:gd name="connsiteX34" fmla="*/ 5903975 w 11604592"/>
              <a:gd name="connsiteY34" fmla="*/ 6300379 h 6300379"/>
              <a:gd name="connsiteX35" fmla="*/ 5531149 w 11604592"/>
              <a:gd name="connsiteY35" fmla="*/ 6300379 h 6300379"/>
              <a:gd name="connsiteX36" fmla="*/ 5158323 w 11604592"/>
              <a:gd name="connsiteY36" fmla="*/ 6300379 h 6300379"/>
              <a:gd name="connsiteX37" fmla="*/ 4785498 w 11604592"/>
              <a:gd name="connsiteY37" fmla="*/ 6300379 h 6300379"/>
              <a:gd name="connsiteX38" fmla="*/ 4107632 w 11604592"/>
              <a:gd name="connsiteY38" fmla="*/ 6300379 h 6300379"/>
              <a:gd name="connsiteX39" fmla="*/ 3429766 w 11604592"/>
              <a:gd name="connsiteY39" fmla="*/ 6300379 h 6300379"/>
              <a:gd name="connsiteX40" fmla="*/ 2751901 w 11604592"/>
              <a:gd name="connsiteY40" fmla="*/ 6300379 h 6300379"/>
              <a:gd name="connsiteX41" fmla="*/ 1870676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30823 h 6300379"/>
              <a:gd name="connsiteX45" fmla="*/ 0 w 11604592"/>
              <a:gd name="connsiteY45" fmla="*/ 4303554 h 6300379"/>
              <a:gd name="connsiteX46" fmla="*/ 0 w 11604592"/>
              <a:gd name="connsiteY46" fmla="*/ 3676285 h 6300379"/>
              <a:gd name="connsiteX47" fmla="*/ 0 w 11604592"/>
              <a:gd name="connsiteY47" fmla="*/ 3143444 h 6300379"/>
              <a:gd name="connsiteX48" fmla="*/ 0 w 11604592"/>
              <a:gd name="connsiteY48" fmla="*/ 2516176 h 6300379"/>
              <a:gd name="connsiteX49" fmla="*/ 0 w 11604592"/>
              <a:gd name="connsiteY49" fmla="*/ 1936121 h 6300379"/>
              <a:gd name="connsiteX50" fmla="*/ 0 w 11604592"/>
              <a:gd name="connsiteY50" fmla="*/ 1403279 h 6300379"/>
              <a:gd name="connsiteX51" fmla="*/ 0 w 11604592"/>
              <a:gd name="connsiteY51" fmla="*/ 789500 h 6300379"/>
              <a:gd name="connsiteX0" fmla="*/ 0 w 11604592"/>
              <a:gd name="connsiteY0" fmla="*/ 789500 h 6300379"/>
              <a:gd name="connsiteX1" fmla="*/ 718305 w 11604592"/>
              <a:gd name="connsiteY1" fmla="*/ 0 h 6300379"/>
              <a:gd name="connsiteX2" fmla="*/ 1294490 w 11604592"/>
              <a:gd name="connsiteY2" fmla="*/ 0 h 6300379"/>
              <a:gd name="connsiteX3" fmla="*/ 1972356 w 11604592"/>
              <a:gd name="connsiteY3" fmla="*/ 0 h 6300379"/>
              <a:gd name="connsiteX4" fmla="*/ 2548542 w 11604592"/>
              <a:gd name="connsiteY4" fmla="*/ 0 h 6300379"/>
              <a:gd name="connsiteX5" fmla="*/ 2921367 w 11604592"/>
              <a:gd name="connsiteY5" fmla="*/ 0 h 6300379"/>
              <a:gd name="connsiteX6" fmla="*/ 3497553 w 11604592"/>
              <a:gd name="connsiteY6" fmla="*/ 0 h 6300379"/>
              <a:gd name="connsiteX7" fmla="*/ 4073739 w 11604592"/>
              <a:gd name="connsiteY7" fmla="*/ 0 h 6300379"/>
              <a:gd name="connsiteX8" fmla="*/ 4446564 w 11604592"/>
              <a:gd name="connsiteY8" fmla="*/ 0 h 6300379"/>
              <a:gd name="connsiteX9" fmla="*/ 4921070 w 11604592"/>
              <a:gd name="connsiteY9" fmla="*/ 0 h 6300379"/>
              <a:gd name="connsiteX10" fmla="*/ 5293897 w 11604592"/>
              <a:gd name="connsiteY10" fmla="*/ 0 h 6300379"/>
              <a:gd name="connsiteX11" fmla="*/ 6175122 w 11604592"/>
              <a:gd name="connsiteY11" fmla="*/ 0 h 6300379"/>
              <a:gd name="connsiteX12" fmla="*/ 6649627 w 11604592"/>
              <a:gd name="connsiteY12" fmla="*/ 0 h 6300379"/>
              <a:gd name="connsiteX13" fmla="*/ 7124133 w 11604592"/>
              <a:gd name="connsiteY13" fmla="*/ 0 h 6300379"/>
              <a:gd name="connsiteX14" fmla="*/ 8005358 w 11604592"/>
              <a:gd name="connsiteY14" fmla="*/ 0 h 6300379"/>
              <a:gd name="connsiteX15" fmla="*/ 8378184 w 11604592"/>
              <a:gd name="connsiteY15" fmla="*/ 0 h 6300379"/>
              <a:gd name="connsiteX16" fmla="*/ 9157729 w 11604592"/>
              <a:gd name="connsiteY16" fmla="*/ 0 h 6300379"/>
              <a:gd name="connsiteX17" fmla="*/ 9835595 w 11604592"/>
              <a:gd name="connsiteY17" fmla="*/ 0 h 6300379"/>
              <a:gd name="connsiteX18" fmla="*/ 10886286 w 11604592"/>
              <a:gd name="connsiteY18" fmla="*/ 0 h 6300379"/>
              <a:gd name="connsiteX19" fmla="*/ 11604591 w 11604592"/>
              <a:gd name="connsiteY19" fmla="*/ 789500 h 6300379"/>
              <a:gd name="connsiteX20" fmla="*/ 11604591 w 11604592"/>
              <a:gd name="connsiteY20" fmla="*/ 1322341 h 6300379"/>
              <a:gd name="connsiteX21" fmla="*/ 11604591 w 11604592"/>
              <a:gd name="connsiteY21" fmla="*/ 2091252 h 6300379"/>
              <a:gd name="connsiteX22" fmla="*/ 11604591 w 11604592"/>
              <a:gd name="connsiteY22" fmla="*/ 2718520 h 6300379"/>
              <a:gd name="connsiteX23" fmla="*/ 11604591 w 11604592"/>
              <a:gd name="connsiteY23" fmla="*/ 3345789 h 6300379"/>
              <a:gd name="connsiteX24" fmla="*/ 11604591 w 11604592"/>
              <a:gd name="connsiteY24" fmla="*/ 4020272 h 6300379"/>
              <a:gd name="connsiteX25" fmla="*/ 11604591 w 11604592"/>
              <a:gd name="connsiteY25" fmla="*/ 4789181 h 6300379"/>
              <a:gd name="connsiteX26" fmla="*/ 11604591 w 11604592"/>
              <a:gd name="connsiteY26" fmla="*/ 5510878 h 6300379"/>
              <a:gd name="connsiteX27" fmla="*/ 10886286 w 11604592"/>
              <a:gd name="connsiteY27" fmla="*/ 6300379 h 6300379"/>
              <a:gd name="connsiteX28" fmla="*/ 10513460 w 11604592"/>
              <a:gd name="connsiteY28" fmla="*/ 6300379 h 6300379"/>
              <a:gd name="connsiteX29" fmla="*/ 9733915 w 11604592"/>
              <a:gd name="connsiteY29" fmla="*/ 6300379 h 6300379"/>
              <a:gd name="connsiteX30" fmla="*/ 9157729 w 11604592"/>
              <a:gd name="connsiteY30" fmla="*/ 6300379 h 6300379"/>
              <a:gd name="connsiteX31" fmla="*/ 8276504 w 11604592"/>
              <a:gd name="connsiteY31" fmla="*/ 6300379 h 6300379"/>
              <a:gd name="connsiteX32" fmla="*/ 7598638 w 11604592"/>
              <a:gd name="connsiteY32" fmla="*/ 6300379 h 6300379"/>
              <a:gd name="connsiteX33" fmla="*/ 7124133 w 11604592"/>
              <a:gd name="connsiteY33" fmla="*/ 6300379 h 6300379"/>
              <a:gd name="connsiteX34" fmla="*/ 6242908 w 11604592"/>
              <a:gd name="connsiteY34" fmla="*/ 6300379 h 6300379"/>
              <a:gd name="connsiteX35" fmla="*/ 5361683 w 11604592"/>
              <a:gd name="connsiteY35" fmla="*/ 6300379 h 6300379"/>
              <a:gd name="connsiteX36" fmla="*/ 4887177 w 11604592"/>
              <a:gd name="connsiteY36" fmla="*/ 6300379 h 6300379"/>
              <a:gd name="connsiteX37" fmla="*/ 4310992 w 11604592"/>
              <a:gd name="connsiteY37" fmla="*/ 6300379 h 6300379"/>
              <a:gd name="connsiteX38" fmla="*/ 3531447 w 11604592"/>
              <a:gd name="connsiteY38" fmla="*/ 6300379 h 6300379"/>
              <a:gd name="connsiteX39" fmla="*/ 2751901 w 11604592"/>
              <a:gd name="connsiteY39" fmla="*/ 6300379 h 6300379"/>
              <a:gd name="connsiteX40" fmla="*/ 1870676 w 11604592"/>
              <a:gd name="connsiteY40" fmla="*/ 6300379 h 6300379"/>
              <a:gd name="connsiteX41" fmla="*/ 1497850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78037 h 6300379"/>
              <a:gd name="connsiteX45" fmla="*/ 0 w 11604592"/>
              <a:gd name="connsiteY45" fmla="*/ 4397982 h 6300379"/>
              <a:gd name="connsiteX46" fmla="*/ 0 w 11604592"/>
              <a:gd name="connsiteY46" fmla="*/ 3676285 h 6300379"/>
              <a:gd name="connsiteX47" fmla="*/ 0 w 11604592"/>
              <a:gd name="connsiteY47" fmla="*/ 3001803 h 6300379"/>
              <a:gd name="connsiteX48" fmla="*/ 0 w 11604592"/>
              <a:gd name="connsiteY48" fmla="*/ 2468962 h 6300379"/>
              <a:gd name="connsiteX49" fmla="*/ 0 w 11604592"/>
              <a:gd name="connsiteY49" fmla="*/ 1747265 h 6300379"/>
              <a:gd name="connsiteX50" fmla="*/ 0 w 11604592"/>
              <a:gd name="connsiteY50" fmla="*/ 789500 h 63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4592" h="6300379" fill="none" extrusionOk="0">
                <a:moveTo>
                  <a:pt x="0" y="789500"/>
                </a:moveTo>
                <a:cubicBezTo>
                  <a:pt x="-59010" y="242319"/>
                  <a:pt x="478029" y="-47151"/>
                  <a:pt x="718305" y="0"/>
                </a:cubicBezTo>
                <a:cubicBezTo>
                  <a:pt x="934856" y="58610"/>
                  <a:pt x="1116360" y="13129"/>
                  <a:pt x="1294490" y="0"/>
                </a:cubicBezTo>
                <a:cubicBezTo>
                  <a:pt x="1471841" y="-8872"/>
                  <a:pt x="1777308" y="-14729"/>
                  <a:pt x="1972356" y="0"/>
                </a:cubicBezTo>
                <a:cubicBezTo>
                  <a:pt x="2106824" y="75725"/>
                  <a:pt x="2316883" y="-4179"/>
                  <a:pt x="2548542" y="0"/>
                </a:cubicBezTo>
                <a:cubicBezTo>
                  <a:pt x="2755936" y="-13180"/>
                  <a:pt x="2777656" y="16957"/>
                  <a:pt x="2921367" y="0"/>
                </a:cubicBezTo>
                <a:cubicBezTo>
                  <a:pt x="3101993" y="27306"/>
                  <a:pt x="3334760" y="42619"/>
                  <a:pt x="3497553" y="0"/>
                </a:cubicBezTo>
                <a:cubicBezTo>
                  <a:pt x="3622321" y="29486"/>
                  <a:pt x="3912310" y="-29222"/>
                  <a:pt x="4073739" y="0"/>
                </a:cubicBezTo>
                <a:cubicBezTo>
                  <a:pt x="4219121" y="19897"/>
                  <a:pt x="4378719" y="-28889"/>
                  <a:pt x="4446564" y="0"/>
                </a:cubicBezTo>
                <a:cubicBezTo>
                  <a:pt x="4544045" y="-7469"/>
                  <a:pt x="4812118" y="1217"/>
                  <a:pt x="4921070" y="0"/>
                </a:cubicBezTo>
                <a:cubicBezTo>
                  <a:pt x="5043287" y="38046"/>
                  <a:pt x="5113474" y="-5640"/>
                  <a:pt x="5293897" y="0"/>
                </a:cubicBezTo>
                <a:cubicBezTo>
                  <a:pt x="5449351" y="-103951"/>
                  <a:pt x="5889582" y="-22910"/>
                  <a:pt x="6175122" y="0"/>
                </a:cubicBezTo>
                <a:cubicBezTo>
                  <a:pt x="6427610" y="35886"/>
                  <a:pt x="6470397" y="-6493"/>
                  <a:pt x="6649627" y="0"/>
                </a:cubicBezTo>
                <a:cubicBezTo>
                  <a:pt x="6759375" y="16049"/>
                  <a:pt x="6887276" y="-1036"/>
                  <a:pt x="7124133" y="0"/>
                </a:cubicBezTo>
                <a:cubicBezTo>
                  <a:pt x="7383494" y="-44429"/>
                  <a:pt x="7805558" y="-90820"/>
                  <a:pt x="8005358" y="0"/>
                </a:cubicBezTo>
                <a:cubicBezTo>
                  <a:pt x="8213805" y="-19559"/>
                  <a:pt x="8313716" y="17648"/>
                  <a:pt x="8378184" y="0"/>
                </a:cubicBezTo>
                <a:cubicBezTo>
                  <a:pt x="8469133" y="-66910"/>
                  <a:pt x="8948239" y="-40405"/>
                  <a:pt x="9157729" y="0"/>
                </a:cubicBezTo>
                <a:cubicBezTo>
                  <a:pt x="9430034" y="41030"/>
                  <a:pt x="9618192" y="-4024"/>
                  <a:pt x="9835595" y="0"/>
                </a:cubicBezTo>
                <a:cubicBezTo>
                  <a:pt x="10116917" y="98083"/>
                  <a:pt x="10582449" y="125382"/>
                  <a:pt x="10886286" y="0"/>
                </a:cubicBezTo>
                <a:cubicBezTo>
                  <a:pt x="11384566" y="-23869"/>
                  <a:pt x="11493312" y="426000"/>
                  <a:pt x="11604591" y="789500"/>
                </a:cubicBezTo>
                <a:cubicBezTo>
                  <a:pt x="11607769" y="1006096"/>
                  <a:pt x="11538398" y="1185988"/>
                  <a:pt x="11604591" y="1322341"/>
                </a:cubicBezTo>
                <a:cubicBezTo>
                  <a:pt x="11603910" y="1581748"/>
                  <a:pt x="11668514" y="1890770"/>
                  <a:pt x="11604591" y="2091252"/>
                </a:cubicBezTo>
                <a:cubicBezTo>
                  <a:pt x="11678338" y="2304408"/>
                  <a:pt x="11609390" y="2534785"/>
                  <a:pt x="11604591" y="2718520"/>
                </a:cubicBezTo>
                <a:cubicBezTo>
                  <a:pt x="11612314" y="2887512"/>
                  <a:pt x="11639543" y="3083570"/>
                  <a:pt x="11604591" y="3345789"/>
                </a:cubicBezTo>
                <a:cubicBezTo>
                  <a:pt x="11685821" y="3599925"/>
                  <a:pt x="11549954" y="3760613"/>
                  <a:pt x="11604591" y="4020272"/>
                </a:cubicBezTo>
                <a:cubicBezTo>
                  <a:pt x="11595763" y="4142279"/>
                  <a:pt x="11637119" y="4460527"/>
                  <a:pt x="11604591" y="4789181"/>
                </a:cubicBezTo>
                <a:cubicBezTo>
                  <a:pt x="11580875" y="5058524"/>
                  <a:pt x="11608196" y="5372880"/>
                  <a:pt x="11604591" y="5510878"/>
                </a:cubicBezTo>
                <a:cubicBezTo>
                  <a:pt x="11742557" y="5889443"/>
                  <a:pt x="11306929" y="6270137"/>
                  <a:pt x="10886286" y="6300379"/>
                </a:cubicBezTo>
                <a:cubicBezTo>
                  <a:pt x="10746311" y="6257781"/>
                  <a:pt x="10621801" y="6283954"/>
                  <a:pt x="10513460" y="6300379"/>
                </a:cubicBezTo>
                <a:cubicBezTo>
                  <a:pt x="10404136" y="6243056"/>
                  <a:pt x="9934399" y="6340779"/>
                  <a:pt x="9733915" y="6300379"/>
                </a:cubicBezTo>
                <a:cubicBezTo>
                  <a:pt x="9492463" y="6300167"/>
                  <a:pt x="9349728" y="6307220"/>
                  <a:pt x="9157729" y="6300379"/>
                </a:cubicBezTo>
                <a:cubicBezTo>
                  <a:pt x="8864531" y="6285963"/>
                  <a:pt x="8636476" y="6216418"/>
                  <a:pt x="8276504" y="6300379"/>
                </a:cubicBezTo>
                <a:cubicBezTo>
                  <a:pt x="7875797" y="6334367"/>
                  <a:pt x="7875776" y="6285981"/>
                  <a:pt x="7598638" y="6300379"/>
                </a:cubicBezTo>
                <a:cubicBezTo>
                  <a:pt x="7324878" y="6316135"/>
                  <a:pt x="7255107" y="6300931"/>
                  <a:pt x="7124133" y="6300379"/>
                </a:cubicBezTo>
                <a:cubicBezTo>
                  <a:pt x="7063546" y="6261693"/>
                  <a:pt x="6464027" y="6339133"/>
                  <a:pt x="6242908" y="6300379"/>
                </a:cubicBezTo>
                <a:cubicBezTo>
                  <a:pt x="6023797" y="6379216"/>
                  <a:pt x="5508969" y="6252453"/>
                  <a:pt x="5361683" y="6300379"/>
                </a:cubicBezTo>
                <a:cubicBezTo>
                  <a:pt x="5190935" y="6281920"/>
                  <a:pt x="5058011" y="6291095"/>
                  <a:pt x="4887177" y="6300379"/>
                </a:cubicBezTo>
                <a:cubicBezTo>
                  <a:pt x="4722203" y="6319690"/>
                  <a:pt x="4520999" y="6259948"/>
                  <a:pt x="4310992" y="6300379"/>
                </a:cubicBezTo>
                <a:cubicBezTo>
                  <a:pt x="4190163" y="6200202"/>
                  <a:pt x="3936823" y="6365268"/>
                  <a:pt x="3531447" y="6300379"/>
                </a:cubicBezTo>
                <a:cubicBezTo>
                  <a:pt x="3154143" y="6286363"/>
                  <a:pt x="3107180" y="6309639"/>
                  <a:pt x="2751901" y="6300379"/>
                </a:cubicBezTo>
                <a:cubicBezTo>
                  <a:pt x="2399474" y="6250841"/>
                  <a:pt x="2168976" y="6260444"/>
                  <a:pt x="1870676" y="6300379"/>
                </a:cubicBezTo>
                <a:cubicBezTo>
                  <a:pt x="1585035" y="6276310"/>
                  <a:pt x="1626371" y="6278350"/>
                  <a:pt x="1497850" y="6300379"/>
                </a:cubicBezTo>
                <a:cubicBezTo>
                  <a:pt x="1347370" y="6381430"/>
                  <a:pt x="1043504" y="6245557"/>
                  <a:pt x="718305" y="6300379"/>
                </a:cubicBezTo>
                <a:cubicBezTo>
                  <a:pt x="348375" y="6210253"/>
                  <a:pt x="134311" y="5874049"/>
                  <a:pt x="0" y="5510878"/>
                </a:cubicBezTo>
                <a:cubicBezTo>
                  <a:pt x="-6254" y="5326083"/>
                  <a:pt x="-67375" y="5122944"/>
                  <a:pt x="0" y="4978037"/>
                </a:cubicBezTo>
                <a:cubicBezTo>
                  <a:pt x="28793" y="4773795"/>
                  <a:pt x="-4694" y="4568066"/>
                  <a:pt x="0" y="4397982"/>
                </a:cubicBezTo>
                <a:cubicBezTo>
                  <a:pt x="85596" y="4316866"/>
                  <a:pt x="106069" y="3973532"/>
                  <a:pt x="0" y="3676285"/>
                </a:cubicBezTo>
                <a:cubicBezTo>
                  <a:pt x="9760" y="3339665"/>
                  <a:pt x="7658" y="3242637"/>
                  <a:pt x="0" y="3001803"/>
                </a:cubicBezTo>
                <a:cubicBezTo>
                  <a:pt x="24783" y="2707726"/>
                  <a:pt x="-32386" y="2592647"/>
                  <a:pt x="0" y="2468962"/>
                </a:cubicBezTo>
                <a:cubicBezTo>
                  <a:pt x="-14300" y="2350761"/>
                  <a:pt x="-24813" y="1867021"/>
                  <a:pt x="0" y="1747265"/>
                </a:cubicBezTo>
                <a:cubicBezTo>
                  <a:pt x="76199" y="1543307"/>
                  <a:pt x="40621" y="986423"/>
                  <a:pt x="0" y="789500"/>
                </a:cubicBezTo>
                <a:close/>
              </a:path>
              <a:path w="11604592" h="6300379" stroke="0" extrusionOk="0">
                <a:moveTo>
                  <a:pt x="0" y="789500"/>
                </a:moveTo>
                <a:cubicBezTo>
                  <a:pt x="-109375" y="532616"/>
                  <a:pt x="305012" y="35928"/>
                  <a:pt x="718305" y="0"/>
                </a:cubicBezTo>
                <a:cubicBezTo>
                  <a:pt x="1097878" y="58695"/>
                  <a:pt x="1225741" y="51128"/>
                  <a:pt x="1497850" y="0"/>
                </a:cubicBezTo>
                <a:cubicBezTo>
                  <a:pt x="1759632" y="-30604"/>
                  <a:pt x="1783691" y="-13974"/>
                  <a:pt x="1972356" y="0"/>
                </a:cubicBezTo>
                <a:cubicBezTo>
                  <a:pt x="2124992" y="77419"/>
                  <a:pt x="2346411" y="3180"/>
                  <a:pt x="2446862" y="0"/>
                </a:cubicBezTo>
                <a:cubicBezTo>
                  <a:pt x="2504029" y="-101487"/>
                  <a:pt x="2954363" y="51807"/>
                  <a:pt x="3226407" y="0"/>
                </a:cubicBezTo>
                <a:cubicBezTo>
                  <a:pt x="3570295" y="74459"/>
                  <a:pt x="3711367" y="53948"/>
                  <a:pt x="3802593" y="0"/>
                </a:cubicBezTo>
                <a:cubicBezTo>
                  <a:pt x="3883540" y="-134459"/>
                  <a:pt x="4342080" y="7866"/>
                  <a:pt x="4683817" y="0"/>
                </a:cubicBezTo>
                <a:cubicBezTo>
                  <a:pt x="5088844" y="-47655"/>
                  <a:pt x="5219718" y="-110016"/>
                  <a:pt x="5565043" y="0"/>
                </a:cubicBezTo>
                <a:cubicBezTo>
                  <a:pt x="5804221" y="17523"/>
                  <a:pt x="5994375" y="4657"/>
                  <a:pt x="6344588" y="0"/>
                </a:cubicBezTo>
                <a:cubicBezTo>
                  <a:pt x="6699236" y="43781"/>
                  <a:pt x="6616695" y="39231"/>
                  <a:pt x="6819093" y="0"/>
                </a:cubicBezTo>
                <a:cubicBezTo>
                  <a:pt x="7048594" y="-24065"/>
                  <a:pt x="7093024" y="-12361"/>
                  <a:pt x="7191920" y="0"/>
                </a:cubicBezTo>
                <a:cubicBezTo>
                  <a:pt x="7361041" y="56134"/>
                  <a:pt x="7551600" y="-11751"/>
                  <a:pt x="8073144" y="0"/>
                </a:cubicBezTo>
                <a:cubicBezTo>
                  <a:pt x="8484307" y="-55430"/>
                  <a:pt x="8488868" y="34348"/>
                  <a:pt x="8751010" y="0"/>
                </a:cubicBezTo>
                <a:cubicBezTo>
                  <a:pt x="9026797" y="-513"/>
                  <a:pt x="9150153" y="41170"/>
                  <a:pt x="9428876" y="0"/>
                </a:cubicBezTo>
                <a:cubicBezTo>
                  <a:pt x="9685901" y="-33321"/>
                  <a:pt x="9771887" y="71"/>
                  <a:pt x="9903381" y="0"/>
                </a:cubicBezTo>
                <a:cubicBezTo>
                  <a:pt x="10138564" y="-61367"/>
                  <a:pt x="10500727" y="764"/>
                  <a:pt x="10886286" y="0"/>
                </a:cubicBezTo>
                <a:cubicBezTo>
                  <a:pt x="11303900" y="98596"/>
                  <a:pt x="11472109" y="296359"/>
                  <a:pt x="11604591" y="789500"/>
                </a:cubicBezTo>
                <a:cubicBezTo>
                  <a:pt x="11586541" y="1041852"/>
                  <a:pt x="11612303" y="1199494"/>
                  <a:pt x="11604591" y="1369555"/>
                </a:cubicBezTo>
                <a:cubicBezTo>
                  <a:pt x="11669009" y="1529209"/>
                  <a:pt x="11623507" y="1743002"/>
                  <a:pt x="11604591" y="2138466"/>
                </a:cubicBezTo>
                <a:cubicBezTo>
                  <a:pt x="11581336" y="2511105"/>
                  <a:pt x="11663647" y="2587753"/>
                  <a:pt x="11604591" y="2860161"/>
                </a:cubicBezTo>
                <a:cubicBezTo>
                  <a:pt x="11608819" y="3076977"/>
                  <a:pt x="11617542" y="3250184"/>
                  <a:pt x="11604591" y="3487430"/>
                </a:cubicBezTo>
                <a:cubicBezTo>
                  <a:pt x="11601790" y="3717051"/>
                  <a:pt x="11613211" y="3886080"/>
                  <a:pt x="11604591" y="4067486"/>
                </a:cubicBezTo>
                <a:cubicBezTo>
                  <a:pt x="11540500" y="4193732"/>
                  <a:pt x="11618984" y="4472117"/>
                  <a:pt x="11604591" y="4647541"/>
                </a:cubicBezTo>
                <a:cubicBezTo>
                  <a:pt x="11629136" y="4834185"/>
                  <a:pt x="11645863" y="5331943"/>
                  <a:pt x="11604591" y="5510878"/>
                </a:cubicBezTo>
                <a:cubicBezTo>
                  <a:pt x="11629833" y="5927206"/>
                  <a:pt x="11225911" y="6380078"/>
                  <a:pt x="10886286" y="6300379"/>
                </a:cubicBezTo>
                <a:cubicBezTo>
                  <a:pt x="10774688" y="6335654"/>
                  <a:pt x="10569843" y="6298831"/>
                  <a:pt x="10310101" y="6300379"/>
                </a:cubicBezTo>
                <a:cubicBezTo>
                  <a:pt x="10094387" y="6217393"/>
                  <a:pt x="9851435" y="6252334"/>
                  <a:pt x="9733915" y="6300379"/>
                </a:cubicBezTo>
                <a:cubicBezTo>
                  <a:pt x="9583814" y="6288529"/>
                  <a:pt x="9541516" y="6279177"/>
                  <a:pt x="9361089" y="6300379"/>
                </a:cubicBezTo>
                <a:cubicBezTo>
                  <a:pt x="9175930" y="6306327"/>
                  <a:pt x="9067191" y="6268729"/>
                  <a:pt x="8886583" y="6300379"/>
                </a:cubicBezTo>
                <a:cubicBezTo>
                  <a:pt x="8723982" y="6327486"/>
                  <a:pt x="8498885" y="6299265"/>
                  <a:pt x="8412078" y="6300379"/>
                </a:cubicBezTo>
                <a:cubicBezTo>
                  <a:pt x="8232894" y="6328267"/>
                  <a:pt x="8015947" y="6327421"/>
                  <a:pt x="7632533" y="6300379"/>
                </a:cubicBezTo>
                <a:cubicBezTo>
                  <a:pt x="7287202" y="6262745"/>
                  <a:pt x="7427975" y="6313076"/>
                  <a:pt x="7259706" y="6300379"/>
                </a:cubicBezTo>
                <a:cubicBezTo>
                  <a:pt x="7058187" y="6283036"/>
                  <a:pt x="6981140" y="6322851"/>
                  <a:pt x="6785200" y="6300379"/>
                </a:cubicBezTo>
                <a:cubicBezTo>
                  <a:pt x="6608065" y="6188398"/>
                  <a:pt x="6271823" y="6304142"/>
                  <a:pt x="5903975" y="6300379"/>
                </a:cubicBezTo>
                <a:cubicBezTo>
                  <a:pt x="5535763" y="6349123"/>
                  <a:pt x="5704820" y="6332494"/>
                  <a:pt x="5531149" y="6300379"/>
                </a:cubicBezTo>
                <a:cubicBezTo>
                  <a:pt x="5410620" y="6281202"/>
                  <a:pt x="5311780" y="6332726"/>
                  <a:pt x="5158323" y="6300379"/>
                </a:cubicBezTo>
                <a:cubicBezTo>
                  <a:pt x="5061502" y="6286125"/>
                  <a:pt x="4884207" y="6240182"/>
                  <a:pt x="4785498" y="6300379"/>
                </a:cubicBezTo>
                <a:cubicBezTo>
                  <a:pt x="4598060" y="6315910"/>
                  <a:pt x="4354813" y="6281912"/>
                  <a:pt x="4107632" y="6300379"/>
                </a:cubicBezTo>
                <a:cubicBezTo>
                  <a:pt x="3841494" y="6333514"/>
                  <a:pt x="3674778" y="6381413"/>
                  <a:pt x="3429766" y="6300379"/>
                </a:cubicBezTo>
                <a:cubicBezTo>
                  <a:pt x="3194266" y="6275831"/>
                  <a:pt x="2905827" y="6320636"/>
                  <a:pt x="2751901" y="6300379"/>
                </a:cubicBezTo>
                <a:cubicBezTo>
                  <a:pt x="2673975" y="6336017"/>
                  <a:pt x="2139317" y="6247628"/>
                  <a:pt x="1870676" y="6300379"/>
                </a:cubicBezTo>
                <a:cubicBezTo>
                  <a:pt x="1527008" y="6361276"/>
                  <a:pt x="1053998" y="6303294"/>
                  <a:pt x="718305" y="6300379"/>
                </a:cubicBezTo>
                <a:cubicBezTo>
                  <a:pt x="211974" y="6339465"/>
                  <a:pt x="12386" y="6145258"/>
                  <a:pt x="0" y="5510878"/>
                </a:cubicBezTo>
                <a:cubicBezTo>
                  <a:pt x="-10963" y="5335861"/>
                  <a:pt x="-53444" y="5067740"/>
                  <a:pt x="0" y="4930823"/>
                </a:cubicBezTo>
                <a:cubicBezTo>
                  <a:pt x="-29667" y="4794988"/>
                  <a:pt x="2411" y="4555285"/>
                  <a:pt x="0" y="4303554"/>
                </a:cubicBezTo>
                <a:cubicBezTo>
                  <a:pt x="35153" y="3993761"/>
                  <a:pt x="30828" y="3932107"/>
                  <a:pt x="0" y="3676285"/>
                </a:cubicBezTo>
                <a:cubicBezTo>
                  <a:pt x="-20538" y="3468977"/>
                  <a:pt x="-227" y="3413610"/>
                  <a:pt x="0" y="3143444"/>
                </a:cubicBezTo>
                <a:cubicBezTo>
                  <a:pt x="-48330" y="2925514"/>
                  <a:pt x="-44992" y="2751254"/>
                  <a:pt x="0" y="2516176"/>
                </a:cubicBezTo>
                <a:cubicBezTo>
                  <a:pt x="39798" y="2304636"/>
                  <a:pt x="-72578" y="2044426"/>
                  <a:pt x="0" y="1936121"/>
                </a:cubicBezTo>
                <a:cubicBezTo>
                  <a:pt x="48435" y="1811496"/>
                  <a:pt x="-78585" y="1594507"/>
                  <a:pt x="0" y="1403279"/>
                </a:cubicBezTo>
                <a:cubicBezTo>
                  <a:pt x="46133" y="1229587"/>
                  <a:pt x="60271" y="1037537"/>
                  <a:pt x="0" y="789500"/>
                </a:cubicBezTo>
                <a:close/>
              </a:path>
              <a:path w="11604592" h="6300379" fill="none" stroke="0" extrusionOk="0">
                <a:moveTo>
                  <a:pt x="0" y="789500"/>
                </a:moveTo>
                <a:cubicBezTo>
                  <a:pt x="-72260" y="420611"/>
                  <a:pt x="422000" y="66382"/>
                  <a:pt x="718305" y="0"/>
                </a:cubicBezTo>
                <a:cubicBezTo>
                  <a:pt x="930698" y="24172"/>
                  <a:pt x="1045315" y="21655"/>
                  <a:pt x="1294490" y="0"/>
                </a:cubicBezTo>
                <a:cubicBezTo>
                  <a:pt x="1493124" y="-22169"/>
                  <a:pt x="1759131" y="6401"/>
                  <a:pt x="1972356" y="0"/>
                </a:cubicBezTo>
                <a:cubicBezTo>
                  <a:pt x="2084920" y="47689"/>
                  <a:pt x="2341490" y="-26943"/>
                  <a:pt x="2548542" y="0"/>
                </a:cubicBezTo>
                <a:cubicBezTo>
                  <a:pt x="2757645" y="-16309"/>
                  <a:pt x="2780726" y="-5041"/>
                  <a:pt x="2921367" y="0"/>
                </a:cubicBezTo>
                <a:cubicBezTo>
                  <a:pt x="3072703" y="-4583"/>
                  <a:pt x="3338244" y="-16660"/>
                  <a:pt x="3497553" y="0"/>
                </a:cubicBezTo>
                <a:cubicBezTo>
                  <a:pt x="3660193" y="13206"/>
                  <a:pt x="3955564" y="-4470"/>
                  <a:pt x="4073739" y="0"/>
                </a:cubicBezTo>
                <a:cubicBezTo>
                  <a:pt x="4215012" y="17962"/>
                  <a:pt x="4351708" y="-10928"/>
                  <a:pt x="4446564" y="0"/>
                </a:cubicBezTo>
                <a:cubicBezTo>
                  <a:pt x="4530455" y="11089"/>
                  <a:pt x="4817502" y="-37642"/>
                  <a:pt x="4921070" y="0"/>
                </a:cubicBezTo>
                <a:cubicBezTo>
                  <a:pt x="5032903" y="10795"/>
                  <a:pt x="5127619" y="14225"/>
                  <a:pt x="5293897" y="0"/>
                </a:cubicBezTo>
                <a:cubicBezTo>
                  <a:pt x="5472808" y="40583"/>
                  <a:pt x="5979242" y="-84699"/>
                  <a:pt x="6175122" y="0"/>
                </a:cubicBezTo>
                <a:cubicBezTo>
                  <a:pt x="6384404" y="-17334"/>
                  <a:pt x="6497964" y="22168"/>
                  <a:pt x="6649627" y="0"/>
                </a:cubicBezTo>
                <a:cubicBezTo>
                  <a:pt x="6812598" y="-21633"/>
                  <a:pt x="6887530" y="-29665"/>
                  <a:pt x="7124133" y="0"/>
                </a:cubicBezTo>
                <a:cubicBezTo>
                  <a:pt x="7340948" y="51629"/>
                  <a:pt x="7854316" y="-44901"/>
                  <a:pt x="8005358" y="0"/>
                </a:cubicBezTo>
                <a:cubicBezTo>
                  <a:pt x="8241707" y="11240"/>
                  <a:pt x="8306572" y="-7976"/>
                  <a:pt x="8378184" y="0"/>
                </a:cubicBezTo>
                <a:cubicBezTo>
                  <a:pt x="8402689" y="5159"/>
                  <a:pt x="8875384" y="448"/>
                  <a:pt x="9157729" y="0"/>
                </a:cubicBezTo>
                <a:cubicBezTo>
                  <a:pt x="9409249" y="9769"/>
                  <a:pt x="9645518" y="-31126"/>
                  <a:pt x="9835595" y="0"/>
                </a:cubicBezTo>
                <a:cubicBezTo>
                  <a:pt x="10116950" y="108595"/>
                  <a:pt x="10578667" y="-18587"/>
                  <a:pt x="10886286" y="0"/>
                </a:cubicBezTo>
                <a:cubicBezTo>
                  <a:pt x="11301692" y="117399"/>
                  <a:pt x="11509845" y="384377"/>
                  <a:pt x="11604591" y="789500"/>
                </a:cubicBezTo>
                <a:cubicBezTo>
                  <a:pt x="11620754" y="1028789"/>
                  <a:pt x="11603424" y="1140413"/>
                  <a:pt x="11604591" y="1322341"/>
                </a:cubicBezTo>
                <a:cubicBezTo>
                  <a:pt x="11544445" y="1500206"/>
                  <a:pt x="11648650" y="1875865"/>
                  <a:pt x="11604591" y="2091252"/>
                </a:cubicBezTo>
                <a:cubicBezTo>
                  <a:pt x="11610125" y="2318687"/>
                  <a:pt x="11607541" y="2482737"/>
                  <a:pt x="11604591" y="2718520"/>
                </a:cubicBezTo>
                <a:cubicBezTo>
                  <a:pt x="11572114" y="2955546"/>
                  <a:pt x="11606829" y="3100432"/>
                  <a:pt x="11604591" y="3345789"/>
                </a:cubicBezTo>
                <a:cubicBezTo>
                  <a:pt x="11650845" y="3643642"/>
                  <a:pt x="11542396" y="3839970"/>
                  <a:pt x="11604591" y="4020272"/>
                </a:cubicBezTo>
                <a:cubicBezTo>
                  <a:pt x="11614597" y="4254714"/>
                  <a:pt x="11600870" y="4503053"/>
                  <a:pt x="11604591" y="4789181"/>
                </a:cubicBezTo>
                <a:cubicBezTo>
                  <a:pt x="11586772" y="5012210"/>
                  <a:pt x="11627526" y="5400631"/>
                  <a:pt x="11604591" y="5510878"/>
                </a:cubicBezTo>
                <a:cubicBezTo>
                  <a:pt x="11633736" y="5935674"/>
                  <a:pt x="11279230" y="6234606"/>
                  <a:pt x="10886286" y="6300379"/>
                </a:cubicBezTo>
                <a:cubicBezTo>
                  <a:pt x="10712970" y="6258870"/>
                  <a:pt x="10604986" y="6323182"/>
                  <a:pt x="10513460" y="6300379"/>
                </a:cubicBezTo>
                <a:cubicBezTo>
                  <a:pt x="10484985" y="6242771"/>
                  <a:pt x="9985851" y="6326528"/>
                  <a:pt x="9733915" y="6300379"/>
                </a:cubicBezTo>
                <a:cubicBezTo>
                  <a:pt x="9469610" y="6273150"/>
                  <a:pt x="9394704" y="6332692"/>
                  <a:pt x="9157729" y="6300379"/>
                </a:cubicBezTo>
                <a:cubicBezTo>
                  <a:pt x="8935073" y="6270409"/>
                  <a:pt x="8685813" y="6225201"/>
                  <a:pt x="8276504" y="6300379"/>
                </a:cubicBezTo>
                <a:cubicBezTo>
                  <a:pt x="7858016" y="6313780"/>
                  <a:pt x="7870470" y="6276476"/>
                  <a:pt x="7598638" y="6300379"/>
                </a:cubicBezTo>
                <a:cubicBezTo>
                  <a:pt x="7333899" y="6310646"/>
                  <a:pt x="7256232" y="6337519"/>
                  <a:pt x="7124133" y="6300379"/>
                </a:cubicBezTo>
                <a:cubicBezTo>
                  <a:pt x="6994030" y="6354270"/>
                  <a:pt x="6460638" y="6256275"/>
                  <a:pt x="6242908" y="6300379"/>
                </a:cubicBezTo>
                <a:cubicBezTo>
                  <a:pt x="5993547" y="6295642"/>
                  <a:pt x="5528466" y="6284198"/>
                  <a:pt x="5361683" y="6300379"/>
                </a:cubicBezTo>
                <a:cubicBezTo>
                  <a:pt x="5157860" y="6303687"/>
                  <a:pt x="5065299" y="6282603"/>
                  <a:pt x="4887177" y="6300379"/>
                </a:cubicBezTo>
                <a:cubicBezTo>
                  <a:pt x="4649144" y="6312231"/>
                  <a:pt x="4527109" y="6318684"/>
                  <a:pt x="4310992" y="6300379"/>
                </a:cubicBezTo>
                <a:cubicBezTo>
                  <a:pt x="4086871" y="6304151"/>
                  <a:pt x="3953029" y="6312424"/>
                  <a:pt x="3531447" y="6300379"/>
                </a:cubicBezTo>
                <a:cubicBezTo>
                  <a:pt x="3150988" y="6283891"/>
                  <a:pt x="3098866" y="6312739"/>
                  <a:pt x="2751901" y="6300379"/>
                </a:cubicBezTo>
                <a:cubicBezTo>
                  <a:pt x="2353321" y="6265937"/>
                  <a:pt x="2198410" y="6274474"/>
                  <a:pt x="1870676" y="6300379"/>
                </a:cubicBezTo>
                <a:cubicBezTo>
                  <a:pt x="1577896" y="6284577"/>
                  <a:pt x="1618999" y="6301804"/>
                  <a:pt x="1497850" y="6300379"/>
                </a:cubicBezTo>
                <a:cubicBezTo>
                  <a:pt x="1345540" y="6317301"/>
                  <a:pt x="1102952" y="6269574"/>
                  <a:pt x="718305" y="6300379"/>
                </a:cubicBezTo>
                <a:cubicBezTo>
                  <a:pt x="261789" y="6253368"/>
                  <a:pt x="14129" y="5951510"/>
                  <a:pt x="0" y="5510878"/>
                </a:cubicBezTo>
                <a:cubicBezTo>
                  <a:pt x="-30185" y="5362840"/>
                  <a:pt x="22468" y="5141924"/>
                  <a:pt x="0" y="4978037"/>
                </a:cubicBezTo>
                <a:cubicBezTo>
                  <a:pt x="5794" y="4824782"/>
                  <a:pt x="291" y="4528858"/>
                  <a:pt x="0" y="4397982"/>
                </a:cubicBezTo>
                <a:cubicBezTo>
                  <a:pt x="-8213" y="4319366"/>
                  <a:pt x="33362" y="4006038"/>
                  <a:pt x="0" y="3676285"/>
                </a:cubicBezTo>
                <a:cubicBezTo>
                  <a:pt x="-23611" y="3337562"/>
                  <a:pt x="-1382" y="3282506"/>
                  <a:pt x="0" y="3001803"/>
                </a:cubicBezTo>
                <a:cubicBezTo>
                  <a:pt x="57750" y="2742719"/>
                  <a:pt x="-6204" y="2626917"/>
                  <a:pt x="0" y="2468962"/>
                </a:cubicBezTo>
                <a:cubicBezTo>
                  <a:pt x="4581" y="2319252"/>
                  <a:pt x="-42897" y="1887605"/>
                  <a:pt x="0" y="1747265"/>
                </a:cubicBezTo>
                <a:cubicBezTo>
                  <a:pt x="33030" y="1588127"/>
                  <a:pt x="-15623" y="999642"/>
                  <a:pt x="0" y="789500"/>
                </a:cubicBezTo>
                <a:close/>
              </a:path>
              <a:path w="11604592" h="6300379" fill="none" stroke="0" extrusionOk="0">
                <a:moveTo>
                  <a:pt x="0" y="789500"/>
                </a:moveTo>
                <a:cubicBezTo>
                  <a:pt x="-56614" y="326699"/>
                  <a:pt x="451116" y="36263"/>
                  <a:pt x="718305" y="0"/>
                </a:cubicBezTo>
                <a:cubicBezTo>
                  <a:pt x="909187" y="47336"/>
                  <a:pt x="1068484" y="28838"/>
                  <a:pt x="1294490" y="0"/>
                </a:cubicBezTo>
                <a:cubicBezTo>
                  <a:pt x="1509523" y="-26441"/>
                  <a:pt x="1777954" y="-8681"/>
                  <a:pt x="1972356" y="0"/>
                </a:cubicBezTo>
                <a:cubicBezTo>
                  <a:pt x="2094771" y="59949"/>
                  <a:pt x="2340830" y="6035"/>
                  <a:pt x="2548542" y="0"/>
                </a:cubicBezTo>
                <a:cubicBezTo>
                  <a:pt x="2752916" y="-15127"/>
                  <a:pt x="2777357" y="7310"/>
                  <a:pt x="2921367" y="0"/>
                </a:cubicBezTo>
                <a:cubicBezTo>
                  <a:pt x="3087243" y="9585"/>
                  <a:pt x="3310454" y="45019"/>
                  <a:pt x="3497553" y="0"/>
                </a:cubicBezTo>
                <a:cubicBezTo>
                  <a:pt x="3656262" y="-12168"/>
                  <a:pt x="3925554" y="-9045"/>
                  <a:pt x="4073739" y="0"/>
                </a:cubicBezTo>
                <a:cubicBezTo>
                  <a:pt x="4210814" y="19530"/>
                  <a:pt x="4352267" y="-29646"/>
                  <a:pt x="4446564" y="0"/>
                </a:cubicBezTo>
                <a:cubicBezTo>
                  <a:pt x="4518005" y="-529"/>
                  <a:pt x="4831689" y="-29250"/>
                  <a:pt x="4921070" y="0"/>
                </a:cubicBezTo>
                <a:cubicBezTo>
                  <a:pt x="5038187" y="11391"/>
                  <a:pt x="5125103" y="9895"/>
                  <a:pt x="5293897" y="0"/>
                </a:cubicBezTo>
                <a:cubicBezTo>
                  <a:pt x="5421006" y="-40785"/>
                  <a:pt x="5933716" y="-89977"/>
                  <a:pt x="6175122" y="0"/>
                </a:cubicBezTo>
                <a:cubicBezTo>
                  <a:pt x="6404600" y="25332"/>
                  <a:pt x="6485514" y="9381"/>
                  <a:pt x="6649627" y="0"/>
                </a:cubicBezTo>
                <a:cubicBezTo>
                  <a:pt x="6778643" y="7881"/>
                  <a:pt x="6893297" y="-9543"/>
                  <a:pt x="7124133" y="0"/>
                </a:cubicBezTo>
                <a:cubicBezTo>
                  <a:pt x="7325315" y="16730"/>
                  <a:pt x="7811919" y="-73644"/>
                  <a:pt x="8005358" y="0"/>
                </a:cubicBezTo>
                <a:cubicBezTo>
                  <a:pt x="8222686" y="-8691"/>
                  <a:pt x="8306653" y="6750"/>
                  <a:pt x="8378184" y="0"/>
                </a:cubicBezTo>
                <a:cubicBezTo>
                  <a:pt x="8422578" y="-18008"/>
                  <a:pt x="8912259" y="-17643"/>
                  <a:pt x="9157729" y="0"/>
                </a:cubicBezTo>
                <a:cubicBezTo>
                  <a:pt x="9410955" y="14291"/>
                  <a:pt x="9662019" y="-16070"/>
                  <a:pt x="9835595" y="0"/>
                </a:cubicBezTo>
                <a:cubicBezTo>
                  <a:pt x="10071927" y="53915"/>
                  <a:pt x="10592075" y="90652"/>
                  <a:pt x="10886286" y="0"/>
                </a:cubicBezTo>
                <a:cubicBezTo>
                  <a:pt x="11328863" y="76904"/>
                  <a:pt x="11463927" y="380151"/>
                  <a:pt x="11604591" y="789500"/>
                </a:cubicBezTo>
                <a:cubicBezTo>
                  <a:pt x="11595671" y="1035722"/>
                  <a:pt x="11582979" y="1185045"/>
                  <a:pt x="11604591" y="1322341"/>
                </a:cubicBezTo>
                <a:cubicBezTo>
                  <a:pt x="11598379" y="1551523"/>
                  <a:pt x="11655967" y="1867438"/>
                  <a:pt x="11604591" y="2091252"/>
                </a:cubicBezTo>
                <a:cubicBezTo>
                  <a:pt x="11620379" y="2276036"/>
                  <a:pt x="11629624" y="2558513"/>
                  <a:pt x="11604591" y="2718520"/>
                </a:cubicBezTo>
                <a:cubicBezTo>
                  <a:pt x="11578916" y="2926701"/>
                  <a:pt x="11593667" y="3087314"/>
                  <a:pt x="11604591" y="3345789"/>
                </a:cubicBezTo>
                <a:cubicBezTo>
                  <a:pt x="11667083" y="3641021"/>
                  <a:pt x="11541756" y="3801744"/>
                  <a:pt x="11604591" y="4020272"/>
                </a:cubicBezTo>
                <a:cubicBezTo>
                  <a:pt x="11608119" y="4196859"/>
                  <a:pt x="11594164" y="4467252"/>
                  <a:pt x="11604591" y="4789181"/>
                </a:cubicBezTo>
                <a:cubicBezTo>
                  <a:pt x="11601195" y="5031177"/>
                  <a:pt x="11633725" y="5389919"/>
                  <a:pt x="11604591" y="5510878"/>
                </a:cubicBezTo>
                <a:cubicBezTo>
                  <a:pt x="11737523" y="5882542"/>
                  <a:pt x="11306039" y="6300582"/>
                  <a:pt x="10886286" y="6300379"/>
                </a:cubicBezTo>
                <a:cubicBezTo>
                  <a:pt x="10734269" y="6271322"/>
                  <a:pt x="10621676" y="6310370"/>
                  <a:pt x="10513460" y="6300379"/>
                </a:cubicBezTo>
                <a:cubicBezTo>
                  <a:pt x="10449460" y="6218502"/>
                  <a:pt x="9936814" y="6372580"/>
                  <a:pt x="9733915" y="6300379"/>
                </a:cubicBezTo>
                <a:cubicBezTo>
                  <a:pt x="9495350" y="6293802"/>
                  <a:pt x="9369328" y="6323061"/>
                  <a:pt x="9157729" y="6300379"/>
                </a:cubicBezTo>
                <a:cubicBezTo>
                  <a:pt x="8859769" y="6295585"/>
                  <a:pt x="8668468" y="6230214"/>
                  <a:pt x="8276504" y="6300379"/>
                </a:cubicBezTo>
                <a:cubicBezTo>
                  <a:pt x="7868943" y="6330940"/>
                  <a:pt x="7871519" y="6282722"/>
                  <a:pt x="7598638" y="6300379"/>
                </a:cubicBezTo>
                <a:cubicBezTo>
                  <a:pt x="7318219" y="6307959"/>
                  <a:pt x="7251119" y="6310686"/>
                  <a:pt x="7124133" y="6300379"/>
                </a:cubicBezTo>
                <a:cubicBezTo>
                  <a:pt x="7045539" y="6322836"/>
                  <a:pt x="6426759" y="6345514"/>
                  <a:pt x="6242908" y="6300379"/>
                </a:cubicBezTo>
                <a:cubicBezTo>
                  <a:pt x="5996488" y="6332704"/>
                  <a:pt x="5518578" y="6254774"/>
                  <a:pt x="5361683" y="6300379"/>
                </a:cubicBezTo>
                <a:cubicBezTo>
                  <a:pt x="5172906" y="6296823"/>
                  <a:pt x="5058010" y="6296233"/>
                  <a:pt x="4887177" y="6300379"/>
                </a:cubicBezTo>
                <a:cubicBezTo>
                  <a:pt x="4712126" y="6307216"/>
                  <a:pt x="4536942" y="6287234"/>
                  <a:pt x="4310992" y="6300379"/>
                </a:cubicBezTo>
                <a:cubicBezTo>
                  <a:pt x="4146243" y="6272040"/>
                  <a:pt x="3952438" y="6332429"/>
                  <a:pt x="3531447" y="6300379"/>
                </a:cubicBezTo>
                <a:cubicBezTo>
                  <a:pt x="3147629" y="6282905"/>
                  <a:pt x="3092364" y="6310249"/>
                  <a:pt x="2751901" y="6300379"/>
                </a:cubicBezTo>
                <a:cubicBezTo>
                  <a:pt x="2366558" y="6279459"/>
                  <a:pt x="2189292" y="6242648"/>
                  <a:pt x="1870676" y="6300379"/>
                </a:cubicBezTo>
                <a:cubicBezTo>
                  <a:pt x="1580690" y="6288450"/>
                  <a:pt x="1622726" y="6289297"/>
                  <a:pt x="1497850" y="6300379"/>
                </a:cubicBezTo>
                <a:cubicBezTo>
                  <a:pt x="1389419" y="6381409"/>
                  <a:pt x="1048768" y="6215268"/>
                  <a:pt x="718305" y="6300379"/>
                </a:cubicBezTo>
                <a:cubicBezTo>
                  <a:pt x="307856" y="6159875"/>
                  <a:pt x="154656" y="5882429"/>
                  <a:pt x="0" y="5510878"/>
                </a:cubicBezTo>
                <a:cubicBezTo>
                  <a:pt x="-40434" y="5330218"/>
                  <a:pt x="-21128" y="5162230"/>
                  <a:pt x="0" y="4978037"/>
                </a:cubicBezTo>
                <a:cubicBezTo>
                  <a:pt x="27491" y="4793064"/>
                  <a:pt x="17899" y="4553688"/>
                  <a:pt x="0" y="4397982"/>
                </a:cubicBezTo>
                <a:cubicBezTo>
                  <a:pt x="62503" y="4299496"/>
                  <a:pt x="-223" y="4032131"/>
                  <a:pt x="0" y="3676285"/>
                </a:cubicBezTo>
                <a:cubicBezTo>
                  <a:pt x="-2875" y="3332674"/>
                  <a:pt x="-6153" y="3263649"/>
                  <a:pt x="0" y="3001803"/>
                </a:cubicBezTo>
                <a:cubicBezTo>
                  <a:pt x="49655" y="2726145"/>
                  <a:pt x="-26469" y="2602597"/>
                  <a:pt x="0" y="2468962"/>
                </a:cubicBezTo>
                <a:cubicBezTo>
                  <a:pt x="16396" y="2319905"/>
                  <a:pt x="-23734" y="1875765"/>
                  <a:pt x="0" y="1747265"/>
                </a:cubicBezTo>
                <a:cubicBezTo>
                  <a:pt x="82704" y="1516638"/>
                  <a:pt x="12706" y="982194"/>
                  <a:pt x="0" y="789500"/>
                </a:cubicBezTo>
                <a:close/>
              </a:path>
            </a:pathLst>
          </a:custGeom>
          <a:ln>
            <a:extLst>
              <a:ext uri="{C807C97D-BFC1-408E-A445-0C87EB9F89A2}">
                <ask:lineSketchStyleProps xmlns:ask="http://schemas.microsoft.com/office/drawing/2018/sketchyshapes" sd="2129858240">
                  <a:custGeom>
                    <a:avLst/>
                    <a:gdLst>
                      <a:gd name="connsiteX0" fmla="*/ 0 w 11604592"/>
                      <a:gd name="connsiteY0" fmla="*/ 789500 h 6300379"/>
                      <a:gd name="connsiteX1" fmla="*/ 718305 w 11604592"/>
                      <a:gd name="connsiteY1" fmla="*/ 0 h 6300379"/>
                      <a:gd name="connsiteX2" fmla="*/ 1294490 w 11604592"/>
                      <a:gd name="connsiteY2" fmla="*/ 0 h 6300379"/>
                      <a:gd name="connsiteX3" fmla="*/ 1972356 w 11604592"/>
                      <a:gd name="connsiteY3" fmla="*/ 0 h 6300379"/>
                      <a:gd name="connsiteX4" fmla="*/ 2548542 w 11604592"/>
                      <a:gd name="connsiteY4" fmla="*/ 0 h 6300379"/>
                      <a:gd name="connsiteX5" fmla="*/ 2921367 w 11604592"/>
                      <a:gd name="connsiteY5" fmla="*/ 0 h 6300379"/>
                      <a:gd name="connsiteX6" fmla="*/ 3497553 w 11604592"/>
                      <a:gd name="connsiteY6" fmla="*/ 0 h 6300379"/>
                      <a:gd name="connsiteX7" fmla="*/ 4073739 w 11604592"/>
                      <a:gd name="connsiteY7" fmla="*/ 0 h 6300379"/>
                      <a:gd name="connsiteX8" fmla="*/ 4446564 w 11604592"/>
                      <a:gd name="connsiteY8" fmla="*/ 0 h 6300379"/>
                      <a:gd name="connsiteX9" fmla="*/ 4921070 w 11604592"/>
                      <a:gd name="connsiteY9" fmla="*/ 0 h 6300379"/>
                      <a:gd name="connsiteX10" fmla="*/ 5293897 w 11604592"/>
                      <a:gd name="connsiteY10" fmla="*/ 0 h 6300379"/>
                      <a:gd name="connsiteX11" fmla="*/ 6175122 w 11604592"/>
                      <a:gd name="connsiteY11" fmla="*/ 0 h 6300379"/>
                      <a:gd name="connsiteX12" fmla="*/ 6649627 w 11604592"/>
                      <a:gd name="connsiteY12" fmla="*/ 0 h 6300379"/>
                      <a:gd name="connsiteX13" fmla="*/ 7124133 w 11604592"/>
                      <a:gd name="connsiteY13" fmla="*/ 0 h 6300379"/>
                      <a:gd name="connsiteX14" fmla="*/ 8005358 w 11604592"/>
                      <a:gd name="connsiteY14" fmla="*/ 0 h 6300379"/>
                      <a:gd name="connsiteX15" fmla="*/ 8378184 w 11604592"/>
                      <a:gd name="connsiteY15" fmla="*/ 0 h 6300379"/>
                      <a:gd name="connsiteX16" fmla="*/ 9157729 w 11604592"/>
                      <a:gd name="connsiteY16" fmla="*/ 0 h 6300379"/>
                      <a:gd name="connsiteX17" fmla="*/ 9835595 w 11604592"/>
                      <a:gd name="connsiteY17" fmla="*/ 0 h 6300379"/>
                      <a:gd name="connsiteX18" fmla="*/ 10886286 w 11604592"/>
                      <a:gd name="connsiteY18" fmla="*/ 0 h 6300379"/>
                      <a:gd name="connsiteX19" fmla="*/ 11604591 w 11604592"/>
                      <a:gd name="connsiteY19" fmla="*/ 789500 h 6300379"/>
                      <a:gd name="connsiteX20" fmla="*/ 11604591 w 11604592"/>
                      <a:gd name="connsiteY20" fmla="*/ 1322341 h 6300379"/>
                      <a:gd name="connsiteX21" fmla="*/ 11604591 w 11604592"/>
                      <a:gd name="connsiteY21" fmla="*/ 2091252 h 6300379"/>
                      <a:gd name="connsiteX22" fmla="*/ 11604591 w 11604592"/>
                      <a:gd name="connsiteY22" fmla="*/ 2718520 h 6300379"/>
                      <a:gd name="connsiteX23" fmla="*/ 11604591 w 11604592"/>
                      <a:gd name="connsiteY23" fmla="*/ 3345789 h 6300379"/>
                      <a:gd name="connsiteX24" fmla="*/ 11604591 w 11604592"/>
                      <a:gd name="connsiteY24" fmla="*/ 4020272 h 6300379"/>
                      <a:gd name="connsiteX25" fmla="*/ 11604591 w 11604592"/>
                      <a:gd name="connsiteY25" fmla="*/ 4789181 h 6300379"/>
                      <a:gd name="connsiteX26" fmla="*/ 11604591 w 11604592"/>
                      <a:gd name="connsiteY26" fmla="*/ 5510878 h 6300379"/>
                      <a:gd name="connsiteX27" fmla="*/ 10886286 w 11604592"/>
                      <a:gd name="connsiteY27" fmla="*/ 6300379 h 6300379"/>
                      <a:gd name="connsiteX28" fmla="*/ 10513460 w 11604592"/>
                      <a:gd name="connsiteY28" fmla="*/ 6300379 h 6300379"/>
                      <a:gd name="connsiteX29" fmla="*/ 9733915 w 11604592"/>
                      <a:gd name="connsiteY29" fmla="*/ 6300379 h 6300379"/>
                      <a:gd name="connsiteX30" fmla="*/ 9157729 w 11604592"/>
                      <a:gd name="connsiteY30" fmla="*/ 6300379 h 6300379"/>
                      <a:gd name="connsiteX31" fmla="*/ 8276504 w 11604592"/>
                      <a:gd name="connsiteY31" fmla="*/ 6300379 h 6300379"/>
                      <a:gd name="connsiteX32" fmla="*/ 7598638 w 11604592"/>
                      <a:gd name="connsiteY32" fmla="*/ 6300379 h 6300379"/>
                      <a:gd name="connsiteX33" fmla="*/ 7124133 w 11604592"/>
                      <a:gd name="connsiteY33" fmla="*/ 6300379 h 6300379"/>
                      <a:gd name="connsiteX34" fmla="*/ 6242908 w 11604592"/>
                      <a:gd name="connsiteY34" fmla="*/ 6300379 h 6300379"/>
                      <a:gd name="connsiteX35" fmla="*/ 5361683 w 11604592"/>
                      <a:gd name="connsiteY35" fmla="*/ 6300379 h 6300379"/>
                      <a:gd name="connsiteX36" fmla="*/ 4887177 w 11604592"/>
                      <a:gd name="connsiteY36" fmla="*/ 6300379 h 6300379"/>
                      <a:gd name="connsiteX37" fmla="*/ 4310992 w 11604592"/>
                      <a:gd name="connsiteY37" fmla="*/ 6300379 h 6300379"/>
                      <a:gd name="connsiteX38" fmla="*/ 3531447 w 11604592"/>
                      <a:gd name="connsiteY38" fmla="*/ 6300379 h 6300379"/>
                      <a:gd name="connsiteX39" fmla="*/ 2751901 w 11604592"/>
                      <a:gd name="connsiteY39" fmla="*/ 6300379 h 6300379"/>
                      <a:gd name="connsiteX40" fmla="*/ 1870676 w 11604592"/>
                      <a:gd name="connsiteY40" fmla="*/ 6300379 h 6300379"/>
                      <a:gd name="connsiteX41" fmla="*/ 1497850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78037 h 6300379"/>
                      <a:gd name="connsiteX45" fmla="*/ 0 w 11604592"/>
                      <a:gd name="connsiteY45" fmla="*/ 4397982 h 6300379"/>
                      <a:gd name="connsiteX46" fmla="*/ 0 w 11604592"/>
                      <a:gd name="connsiteY46" fmla="*/ 3676285 h 6300379"/>
                      <a:gd name="connsiteX47" fmla="*/ 0 w 11604592"/>
                      <a:gd name="connsiteY47" fmla="*/ 3001803 h 6300379"/>
                      <a:gd name="connsiteX48" fmla="*/ 0 w 11604592"/>
                      <a:gd name="connsiteY48" fmla="*/ 2468962 h 6300379"/>
                      <a:gd name="connsiteX49" fmla="*/ 0 w 11604592"/>
                      <a:gd name="connsiteY49" fmla="*/ 1747265 h 6300379"/>
                      <a:gd name="connsiteX50" fmla="*/ 0 w 11604592"/>
                      <a:gd name="connsiteY50" fmla="*/ 789500 h 6300379"/>
                      <a:gd name="connsiteX0" fmla="*/ 0 w 11604592"/>
                      <a:gd name="connsiteY0" fmla="*/ 789500 h 6300379"/>
                      <a:gd name="connsiteX1" fmla="*/ 718305 w 11604592"/>
                      <a:gd name="connsiteY1" fmla="*/ 0 h 6300379"/>
                      <a:gd name="connsiteX2" fmla="*/ 1497850 w 11604592"/>
                      <a:gd name="connsiteY2" fmla="*/ 0 h 6300379"/>
                      <a:gd name="connsiteX3" fmla="*/ 1972356 w 11604592"/>
                      <a:gd name="connsiteY3" fmla="*/ 0 h 6300379"/>
                      <a:gd name="connsiteX4" fmla="*/ 2446862 w 11604592"/>
                      <a:gd name="connsiteY4" fmla="*/ 0 h 6300379"/>
                      <a:gd name="connsiteX5" fmla="*/ 3226407 w 11604592"/>
                      <a:gd name="connsiteY5" fmla="*/ 0 h 6300379"/>
                      <a:gd name="connsiteX6" fmla="*/ 3802593 w 11604592"/>
                      <a:gd name="connsiteY6" fmla="*/ 0 h 6300379"/>
                      <a:gd name="connsiteX7" fmla="*/ 4683817 w 11604592"/>
                      <a:gd name="connsiteY7" fmla="*/ 0 h 6300379"/>
                      <a:gd name="connsiteX8" fmla="*/ 5565043 w 11604592"/>
                      <a:gd name="connsiteY8" fmla="*/ 0 h 6300379"/>
                      <a:gd name="connsiteX9" fmla="*/ 6344588 w 11604592"/>
                      <a:gd name="connsiteY9" fmla="*/ 0 h 6300379"/>
                      <a:gd name="connsiteX10" fmla="*/ 6819093 w 11604592"/>
                      <a:gd name="connsiteY10" fmla="*/ 0 h 6300379"/>
                      <a:gd name="connsiteX11" fmla="*/ 7191920 w 11604592"/>
                      <a:gd name="connsiteY11" fmla="*/ 0 h 6300379"/>
                      <a:gd name="connsiteX12" fmla="*/ 8073144 w 11604592"/>
                      <a:gd name="connsiteY12" fmla="*/ 0 h 6300379"/>
                      <a:gd name="connsiteX13" fmla="*/ 8751010 w 11604592"/>
                      <a:gd name="connsiteY13" fmla="*/ 0 h 6300379"/>
                      <a:gd name="connsiteX14" fmla="*/ 9428876 w 11604592"/>
                      <a:gd name="connsiteY14" fmla="*/ 0 h 6300379"/>
                      <a:gd name="connsiteX15" fmla="*/ 9903381 w 11604592"/>
                      <a:gd name="connsiteY15" fmla="*/ 0 h 6300379"/>
                      <a:gd name="connsiteX16" fmla="*/ 10886286 w 11604592"/>
                      <a:gd name="connsiteY16" fmla="*/ 0 h 6300379"/>
                      <a:gd name="connsiteX17" fmla="*/ 11604591 w 11604592"/>
                      <a:gd name="connsiteY17" fmla="*/ 789500 h 6300379"/>
                      <a:gd name="connsiteX18" fmla="*/ 11604591 w 11604592"/>
                      <a:gd name="connsiteY18" fmla="*/ 1369555 h 6300379"/>
                      <a:gd name="connsiteX19" fmla="*/ 11604591 w 11604592"/>
                      <a:gd name="connsiteY19" fmla="*/ 2138466 h 6300379"/>
                      <a:gd name="connsiteX20" fmla="*/ 11604591 w 11604592"/>
                      <a:gd name="connsiteY20" fmla="*/ 2860161 h 6300379"/>
                      <a:gd name="connsiteX21" fmla="*/ 11604591 w 11604592"/>
                      <a:gd name="connsiteY21" fmla="*/ 3487430 h 6300379"/>
                      <a:gd name="connsiteX22" fmla="*/ 11604591 w 11604592"/>
                      <a:gd name="connsiteY22" fmla="*/ 4067486 h 6300379"/>
                      <a:gd name="connsiteX23" fmla="*/ 11604591 w 11604592"/>
                      <a:gd name="connsiteY23" fmla="*/ 4647541 h 6300379"/>
                      <a:gd name="connsiteX24" fmla="*/ 11604591 w 11604592"/>
                      <a:gd name="connsiteY24" fmla="*/ 5510878 h 6300379"/>
                      <a:gd name="connsiteX25" fmla="*/ 10886286 w 11604592"/>
                      <a:gd name="connsiteY25" fmla="*/ 6300379 h 6300379"/>
                      <a:gd name="connsiteX26" fmla="*/ 10310101 w 11604592"/>
                      <a:gd name="connsiteY26" fmla="*/ 6300379 h 6300379"/>
                      <a:gd name="connsiteX27" fmla="*/ 9733915 w 11604592"/>
                      <a:gd name="connsiteY27" fmla="*/ 6300379 h 6300379"/>
                      <a:gd name="connsiteX28" fmla="*/ 9361089 w 11604592"/>
                      <a:gd name="connsiteY28" fmla="*/ 6300379 h 6300379"/>
                      <a:gd name="connsiteX29" fmla="*/ 8886583 w 11604592"/>
                      <a:gd name="connsiteY29" fmla="*/ 6300379 h 6300379"/>
                      <a:gd name="connsiteX30" fmla="*/ 8412078 w 11604592"/>
                      <a:gd name="connsiteY30" fmla="*/ 6300379 h 6300379"/>
                      <a:gd name="connsiteX31" fmla="*/ 7632533 w 11604592"/>
                      <a:gd name="connsiteY31" fmla="*/ 6300379 h 6300379"/>
                      <a:gd name="connsiteX32" fmla="*/ 7259706 w 11604592"/>
                      <a:gd name="connsiteY32" fmla="*/ 6300379 h 6300379"/>
                      <a:gd name="connsiteX33" fmla="*/ 6785200 w 11604592"/>
                      <a:gd name="connsiteY33" fmla="*/ 6300379 h 6300379"/>
                      <a:gd name="connsiteX34" fmla="*/ 5903975 w 11604592"/>
                      <a:gd name="connsiteY34" fmla="*/ 6300379 h 6300379"/>
                      <a:gd name="connsiteX35" fmla="*/ 5531149 w 11604592"/>
                      <a:gd name="connsiteY35" fmla="*/ 6300379 h 6300379"/>
                      <a:gd name="connsiteX36" fmla="*/ 5158323 w 11604592"/>
                      <a:gd name="connsiteY36" fmla="*/ 6300379 h 6300379"/>
                      <a:gd name="connsiteX37" fmla="*/ 4785498 w 11604592"/>
                      <a:gd name="connsiteY37" fmla="*/ 6300379 h 6300379"/>
                      <a:gd name="connsiteX38" fmla="*/ 4107632 w 11604592"/>
                      <a:gd name="connsiteY38" fmla="*/ 6300379 h 6300379"/>
                      <a:gd name="connsiteX39" fmla="*/ 3429766 w 11604592"/>
                      <a:gd name="connsiteY39" fmla="*/ 6300379 h 6300379"/>
                      <a:gd name="connsiteX40" fmla="*/ 2751901 w 11604592"/>
                      <a:gd name="connsiteY40" fmla="*/ 6300379 h 6300379"/>
                      <a:gd name="connsiteX41" fmla="*/ 1870676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30823 h 6300379"/>
                      <a:gd name="connsiteX45" fmla="*/ 0 w 11604592"/>
                      <a:gd name="connsiteY45" fmla="*/ 4303554 h 6300379"/>
                      <a:gd name="connsiteX46" fmla="*/ 0 w 11604592"/>
                      <a:gd name="connsiteY46" fmla="*/ 3676285 h 6300379"/>
                      <a:gd name="connsiteX47" fmla="*/ 0 w 11604592"/>
                      <a:gd name="connsiteY47" fmla="*/ 3143444 h 6300379"/>
                      <a:gd name="connsiteX48" fmla="*/ 0 w 11604592"/>
                      <a:gd name="connsiteY48" fmla="*/ 2516176 h 6300379"/>
                      <a:gd name="connsiteX49" fmla="*/ 0 w 11604592"/>
                      <a:gd name="connsiteY49" fmla="*/ 1936121 h 6300379"/>
                      <a:gd name="connsiteX50" fmla="*/ 0 w 11604592"/>
                      <a:gd name="connsiteY50" fmla="*/ 1403279 h 6300379"/>
                      <a:gd name="connsiteX51" fmla="*/ 0 w 11604592"/>
                      <a:gd name="connsiteY51" fmla="*/ 789500 h 63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4592" h="6300379" fill="none" extrusionOk="0">
                        <a:moveTo>
                          <a:pt x="0" y="789500"/>
                        </a:moveTo>
                        <a:cubicBezTo>
                          <a:pt x="-57242" y="307504"/>
                          <a:pt x="428249" y="-4598"/>
                          <a:pt x="718305" y="0"/>
                        </a:cubicBezTo>
                        <a:cubicBezTo>
                          <a:pt x="936965" y="46761"/>
                          <a:pt x="1101601" y="6478"/>
                          <a:pt x="1294490" y="0"/>
                        </a:cubicBezTo>
                        <a:cubicBezTo>
                          <a:pt x="1476938" y="-7307"/>
                          <a:pt x="1791626" y="-14097"/>
                          <a:pt x="1972356" y="0"/>
                        </a:cubicBezTo>
                        <a:cubicBezTo>
                          <a:pt x="2113399" y="58539"/>
                          <a:pt x="2337222" y="9340"/>
                          <a:pt x="2548542" y="0"/>
                        </a:cubicBezTo>
                        <a:cubicBezTo>
                          <a:pt x="2752118" y="-14920"/>
                          <a:pt x="2774435" y="9764"/>
                          <a:pt x="2921367" y="0"/>
                        </a:cubicBezTo>
                        <a:cubicBezTo>
                          <a:pt x="3090393" y="15581"/>
                          <a:pt x="3335625" y="14947"/>
                          <a:pt x="3497553" y="0"/>
                        </a:cubicBezTo>
                        <a:cubicBezTo>
                          <a:pt x="3644291" y="24161"/>
                          <a:pt x="3911455" y="-22957"/>
                          <a:pt x="4073739" y="0"/>
                        </a:cubicBezTo>
                        <a:cubicBezTo>
                          <a:pt x="4221588" y="19271"/>
                          <a:pt x="4367803" y="-22666"/>
                          <a:pt x="4446564" y="0"/>
                        </a:cubicBezTo>
                        <a:cubicBezTo>
                          <a:pt x="4542331" y="-315"/>
                          <a:pt x="4811624" y="-14415"/>
                          <a:pt x="4921070" y="0"/>
                        </a:cubicBezTo>
                        <a:cubicBezTo>
                          <a:pt x="5035879" y="26490"/>
                          <a:pt x="5115459" y="7879"/>
                          <a:pt x="5293897" y="0"/>
                        </a:cubicBezTo>
                        <a:cubicBezTo>
                          <a:pt x="5460850" y="-56951"/>
                          <a:pt x="5929333" y="-33145"/>
                          <a:pt x="6175122" y="0"/>
                        </a:cubicBezTo>
                        <a:cubicBezTo>
                          <a:pt x="6411117" y="37701"/>
                          <a:pt x="6488599" y="-4787"/>
                          <a:pt x="6649627" y="0"/>
                        </a:cubicBezTo>
                        <a:cubicBezTo>
                          <a:pt x="6770529" y="10252"/>
                          <a:pt x="6893024" y="-14170"/>
                          <a:pt x="7124133" y="0"/>
                        </a:cubicBezTo>
                        <a:cubicBezTo>
                          <a:pt x="7366200" y="-8068"/>
                          <a:pt x="7796429" y="-41519"/>
                          <a:pt x="8005358" y="0"/>
                        </a:cubicBezTo>
                        <a:cubicBezTo>
                          <a:pt x="8219584" y="-12757"/>
                          <a:pt x="8311452" y="15842"/>
                          <a:pt x="8378184" y="0"/>
                        </a:cubicBezTo>
                        <a:cubicBezTo>
                          <a:pt x="8462992" y="-43360"/>
                          <a:pt x="8911396" y="-6461"/>
                          <a:pt x="9157729" y="0"/>
                        </a:cubicBezTo>
                        <a:cubicBezTo>
                          <a:pt x="9417927" y="2278"/>
                          <a:pt x="9627406" y="-6657"/>
                          <a:pt x="9835595" y="0"/>
                        </a:cubicBezTo>
                        <a:cubicBezTo>
                          <a:pt x="10064059" y="49909"/>
                          <a:pt x="10562773" y="85323"/>
                          <a:pt x="10886286" y="0"/>
                        </a:cubicBezTo>
                        <a:cubicBezTo>
                          <a:pt x="11309725" y="35352"/>
                          <a:pt x="11521178" y="401672"/>
                          <a:pt x="11604591" y="789500"/>
                        </a:cubicBezTo>
                        <a:cubicBezTo>
                          <a:pt x="11608281" y="1010081"/>
                          <a:pt x="11567264" y="1162785"/>
                          <a:pt x="11604591" y="1322341"/>
                        </a:cubicBezTo>
                        <a:cubicBezTo>
                          <a:pt x="11613846" y="1537366"/>
                          <a:pt x="11640420" y="1879750"/>
                          <a:pt x="11604591" y="2091252"/>
                        </a:cubicBezTo>
                        <a:cubicBezTo>
                          <a:pt x="11632453" y="2312044"/>
                          <a:pt x="11607770" y="2526520"/>
                          <a:pt x="11604591" y="2718520"/>
                        </a:cubicBezTo>
                        <a:cubicBezTo>
                          <a:pt x="11610527" y="2908775"/>
                          <a:pt x="11614897" y="3089078"/>
                          <a:pt x="11604591" y="3345789"/>
                        </a:cubicBezTo>
                        <a:cubicBezTo>
                          <a:pt x="11652002" y="3598828"/>
                          <a:pt x="11567388" y="3781437"/>
                          <a:pt x="11604591" y="4020272"/>
                        </a:cubicBezTo>
                        <a:cubicBezTo>
                          <a:pt x="11609420" y="4186262"/>
                          <a:pt x="11633051" y="4510300"/>
                          <a:pt x="11604591" y="4789181"/>
                        </a:cubicBezTo>
                        <a:cubicBezTo>
                          <a:pt x="11579719" y="5036170"/>
                          <a:pt x="11613165" y="5366219"/>
                          <a:pt x="11604591" y="5510878"/>
                        </a:cubicBezTo>
                        <a:cubicBezTo>
                          <a:pt x="11731448" y="5889705"/>
                          <a:pt x="11296168" y="6304507"/>
                          <a:pt x="10886286" y="6300379"/>
                        </a:cubicBezTo>
                        <a:cubicBezTo>
                          <a:pt x="10739656" y="6274135"/>
                          <a:pt x="10619045" y="6290146"/>
                          <a:pt x="10513460" y="6300379"/>
                        </a:cubicBezTo>
                        <a:cubicBezTo>
                          <a:pt x="10405919" y="6251154"/>
                          <a:pt x="9968377" y="6333326"/>
                          <a:pt x="9733915" y="6300379"/>
                        </a:cubicBezTo>
                        <a:cubicBezTo>
                          <a:pt x="9479363" y="6284150"/>
                          <a:pt x="9366228" y="6320809"/>
                          <a:pt x="9157729" y="6300379"/>
                        </a:cubicBezTo>
                        <a:cubicBezTo>
                          <a:pt x="8885776" y="6283828"/>
                          <a:pt x="8665031" y="6246830"/>
                          <a:pt x="8276504" y="6300379"/>
                        </a:cubicBezTo>
                        <a:cubicBezTo>
                          <a:pt x="7874725" y="6333890"/>
                          <a:pt x="7869340" y="6283108"/>
                          <a:pt x="7598638" y="6300379"/>
                        </a:cubicBezTo>
                        <a:cubicBezTo>
                          <a:pt x="7326902" y="6317073"/>
                          <a:pt x="7252889" y="6306634"/>
                          <a:pt x="7124133" y="6300379"/>
                        </a:cubicBezTo>
                        <a:cubicBezTo>
                          <a:pt x="7011546" y="6282519"/>
                          <a:pt x="6467740" y="6326097"/>
                          <a:pt x="6242908" y="6300379"/>
                        </a:cubicBezTo>
                        <a:cubicBezTo>
                          <a:pt x="6007782" y="6344652"/>
                          <a:pt x="5523325" y="6264800"/>
                          <a:pt x="5361683" y="6300379"/>
                        </a:cubicBezTo>
                        <a:cubicBezTo>
                          <a:pt x="5177547" y="6293171"/>
                          <a:pt x="5054573" y="6298056"/>
                          <a:pt x="4887177" y="6300379"/>
                        </a:cubicBezTo>
                        <a:cubicBezTo>
                          <a:pt x="4721673" y="6305682"/>
                          <a:pt x="4510025" y="6288958"/>
                          <a:pt x="4310992" y="6300379"/>
                        </a:cubicBezTo>
                        <a:cubicBezTo>
                          <a:pt x="4157305" y="6238174"/>
                          <a:pt x="3930934" y="6348897"/>
                          <a:pt x="3531447" y="6300379"/>
                        </a:cubicBezTo>
                        <a:cubicBezTo>
                          <a:pt x="3151444" y="6288272"/>
                          <a:pt x="3104763" y="6312894"/>
                          <a:pt x="2751901" y="6300379"/>
                        </a:cubicBezTo>
                        <a:cubicBezTo>
                          <a:pt x="2400087" y="6264273"/>
                          <a:pt x="2167601" y="6268611"/>
                          <a:pt x="1870676" y="6300379"/>
                        </a:cubicBezTo>
                        <a:cubicBezTo>
                          <a:pt x="1581542" y="6286838"/>
                          <a:pt x="1625549" y="6280680"/>
                          <a:pt x="1497850" y="6300379"/>
                        </a:cubicBezTo>
                        <a:cubicBezTo>
                          <a:pt x="1361474" y="6343187"/>
                          <a:pt x="1055847" y="6267972"/>
                          <a:pt x="718305" y="6300379"/>
                        </a:cubicBezTo>
                        <a:cubicBezTo>
                          <a:pt x="344276" y="6229553"/>
                          <a:pt x="82491" y="5904071"/>
                          <a:pt x="0" y="5510878"/>
                        </a:cubicBezTo>
                        <a:cubicBezTo>
                          <a:pt x="-4879" y="5331114"/>
                          <a:pt x="-31426" y="5131727"/>
                          <a:pt x="0" y="4978037"/>
                        </a:cubicBezTo>
                        <a:cubicBezTo>
                          <a:pt x="21087" y="4805017"/>
                          <a:pt x="-6362" y="4564374"/>
                          <a:pt x="0" y="4397982"/>
                        </a:cubicBezTo>
                        <a:cubicBezTo>
                          <a:pt x="57003" y="4289577"/>
                          <a:pt x="48011" y="3986974"/>
                          <a:pt x="0" y="3676285"/>
                        </a:cubicBezTo>
                        <a:cubicBezTo>
                          <a:pt x="-7870" y="3351098"/>
                          <a:pt x="-5249" y="3257152"/>
                          <a:pt x="0" y="3001803"/>
                        </a:cubicBezTo>
                        <a:cubicBezTo>
                          <a:pt x="19973" y="2719486"/>
                          <a:pt x="-25231" y="2597156"/>
                          <a:pt x="0" y="2468962"/>
                        </a:cubicBezTo>
                        <a:cubicBezTo>
                          <a:pt x="-5583" y="2336854"/>
                          <a:pt x="-21840" y="1881152"/>
                          <a:pt x="0" y="1747265"/>
                        </a:cubicBezTo>
                        <a:cubicBezTo>
                          <a:pt x="58044" y="1553180"/>
                          <a:pt x="32409" y="988616"/>
                          <a:pt x="0" y="789500"/>
                        </a:cubicBezTo>
                        <a:close/>
                      </a:path>
                      <a:path w="11604592" h="6300379" stroke="0" extrusionOk="0">
                        <a:moveTo>
                          <a:pt x="0" y="789500"/>
                        </a:moveTo>
                        <a:cubicBezTo>
                          <a:pt x="-54990" y="496952"/>
                          <a:pt x="333288" y="40057"/>
                          <a:pt x="718305" y="0"/>
                        </a:cubicBezTo>
                        <a:cubicBezTo>
                          <a:pt x="1097050" y="52682"/>
                          <a:pt x="1234600" y="44120"/>
                          <a:pt x="1497850" y="0"/>
                        </a:cubicBezTo>
                        <a:cubicBezTo>
                          <a:pt x="1754860" y="-35711"/>
                          <a:pt x="1789006" y="-17591"/>
                          <a:pt x="1972356" y="0"/>
                        </a:cubicBezTo>
                        <a:cubicBezTo>
                          <a:pt x="2136306" y="50614"/>
                          <a:pt x="2326705" y="9325"/>
                          <a:pt x="2446862" y="0"/>
                        </a:cubicBezTo>
                        <a:cubicBezTo>
                          <a:pt x="2559433" y="-54289"/>
                          <a:pt x="2902466" y="-10119"/>
                          <a:pt x="3226407" y="0"/>
                        </a:cubicBezTo>
                        <a:cubicBezTo>
                          <a:pt x="3567827" y="46778"/>
                          <a:pt x="3695583" y="42725"/>
                          <a:pt x="3802593" y="0"/>
                        </a:cubicBezTo>
                        <a:cubicBezTo>
                          <a:pt x="3912630" y="-66564"/>
                          <a:pt x="4333803" y="787"/>
                          <a:pt x="4683817" y="0"/>
                        </a:cubicBezTo>
                        <a:cubicBezTo>
                          <a:pt x="5073153" y="-30219"/>
                          <a:pt x="5257678" y="-81818"/>
                          <a:pt x="5565043" y="0"/>
                        </a:cubicBezTo>
                        <a:cubicBezTo>
                          <a:pt x="5816069" y="34464"/>
                          <a:pt x="5985273" y="-13695"/>
                          <a:pt x="6344588" y="0"/>
                        </a:cubicBezTo>
                        <a:cubicBezTo>
                          <a:pt x="6703372" y="42213"/>
                          <a:pt x="6610750" y="30664"/>
                          <a:pt x="6819093" y="0"/>
                        </a:cubicBezTo>
                        <a:cubicBezTo>
                          <a:pt x="7037612" y="-24929"/>
                          <a:pt x="7094626" y="-1450"/>
                          <a:pt x="7191920" y="0"/>
                        </a:cubicBezTo>
                        <a:cubicBezTo>
                          <a:pt x="7316735" y="15149"/>
                          <a:pt x="7595012" y="5702"/>
                          <a:pt x="8073144" y="0"/>
                        </a:cubicBezTo>
                        <a:cubicBezTo>
                          <a:pt x="8476084" y="-43717"/>
                          <a:pt x="8491330" y="32684"/>
                          <a:pt x="8751010" y="0"/>
                        </a:cubicBezTo>
                        <a:cubicBezTo>
                          <a:pt x="9004101" y="-19154"/>
                          <a:pt x="9164676" y="30795"/>
                          <a:pt x="9428876" y="0"/>
                        </a:cubicBezTo>
                        <a:cubicBezTo>
                          <a:pt x="9683503" y="-30006"/>
                          <a:pt x="9754580" y="-5340"/>
                          <a:pt x="9903381" y="0"/>
                        </a:cubicBezTo>
                        <a:cubicBezTo>
                          <a:pt x="10128619" y="-53156"/>
                          <a:pt x="10492394" y="7144"/>
                          <a:pt x="10886286" y="0"/>
                        </a:cubicBezTo>
                        <a:cubicBezTo>
                          <a:pt x="11312427" y="80953"/>
                          <a:pt x="11550825" y="331461"/>
                          <a:pt x="11604591" y="789500"/>
                        </a:cubicBezTo>
                        <a:cubicBezTo>
                          <a:pt x="11599978" y="1059209"/>
                          <a:pt x="11603581" y="1209071"/>
                          <a:pt x="11604591" y="1369555"/>
                        </a:cubicBezTo>
                        <a:cubicBezTo>
                          <a:pt x="11644590" y="1520057"/>
                          <a:pt x="11618775" y="1754383"/>
                          <a:pt x="11604591" y="2138466"/>
                        </a:cubicBezTo>
                        <a:cubicBezTo>
                          <a:pt x="11596262" y="2495607"/>
                          <a:pt x="11645209" y="2597417"/>
                          <a:pt x="11604591" y="2860161"/>
                        </a:cubicBezTo>
                        <a:cubicBezTo>
                          <a:pt x="11592001" y="3097948"/>
                          <a:pt x="11618731" y="3255514"/>
                          <a:pt x="11604591" y="3487430"/>
                        </a:cubicBezTo>
                        <a:cubicBezTo>
                          <a:pt x="11593364" y="3711426"/>
                          <a:pt x="11616742" y="3914260"/>
                          <a:pt x="11604591" y="4067486"/>
                        </a:cubicBezTo>
                        <a:cubicBezTo>
                          <a:pt x="11573690" y="4194837"/>
                          <a:pt x="11610961" y="4482472"/>
                          <a:pt x="11604591" y="4647541"/>
                        </a:cubicBezTo>
                        <a:cubicBezTo>
                          <a:pt x="11626287" y="4822680"/>
                          <a:pt x="11625804" y="5310099"/>
                          <a:pt x="11604591" y="5510878"/>
                        </a:cubicBezTo>
                        <a:cubicBezTo>
                          <a:pt x="11625531" y="5941246"/>
                          <a:pt x="11255036" y="6337304"/>
                          <a:pt x="10886286" y="6300379"/>
                        </a:cubicBezTo>
                        <a:cubicBezTo>
                          <a:pt x="10741579" y="6311182"/>
                          <a:pt x="10563564" y="6302476"/>
                          <a:pt x="10310101" y="6300379"/>
                        </a:cubicBezTo>
                        <a:cubicBezTo>
                          <a:pt x="10091083" y="6246088"/>
                          <a:pt x="9863540" y="6267992"/>
                          <a:pt x="9733915" y="6300379"/>
                        </a:cubicBezTo>
                        <a:cubicBezTo>
                          <a:pt x="9581775" y="6298889"/>
                          <a:pt x="9540325" y="6280789"/>
                          <a:pt x="9361089" y="6300379"/>
                        </a:cubicBezTo>
                        <a:cubicBezTo>
                          <a:pt x="9182920" y="6309581"/>
                          <a:pt x="9043995" y="6281890"/>
                          <a:pt x="8886583" y="6300379"/>
                        </a:cubicBezTo>
                        <a:cubicBezTo>
                          <a:pt x="8731223" y="6320130"/>
                          <a:pt x="8502850" y="6299784"/>
                          <a:pt x="8412078" y="6300379"/>
                        </a:cubicBezTo>
                        <a:cubicBezTo>
                          <a:pt x="8260397" y="6319129"/>
                          <a:pt x="8001251" y="6326439"/>
                          <a:pt x="7632533" y="6300379"/>
                        </a:cubicBezTo>
                        <a:cubicBezTo>
                          <a:pt x="7296779" y="6267968"/>
                          <a:pt x="7430289" y="6310636"/>
                          <a:pt x="7259706" y="6300379"/>
                        </a:cubicBezTo>
                        <a:cubicBezTo>
                          <a:pt x="7076817" y="6290810"/>
                          <a:pt x="6984338" y="6322654"/>
                          <a:pt x="6785200" y="6300379"/>
                        </a:cubicBezTo>
                        <a:cubicBezTo>
                          <a:pt x="6588593" y="6243081"/>
                          <a:pt x="6285040" y="6294565"/>
                          <a:pt x="5903975" y="6300379"/>
                        </a:cubicBezTo>
                        <a:cubicBezTo>
                          <a:pt x="5513786" y="6338429"/>
                          <a:pt x="5701963" y="6329111"/>
                          <a:pt x="5531149" y="6300379"/>
                        </a:cubicBezTo>
                        <a:cubicBezTo>
                          <a:pt x="5394642" y="6289276"/>
                          <a:pt x="5306938" y="6323145"/>
                          <a:pt x="5158323" y="6300379"/>
                        </a:cubicBezTo>
                        <a:cubicBezTo>
                          <a:pt x="5037751" y="6284658"/>
                          <a:pt x="4891016" y="6264151"/>
                          <a:pt x="4785498" y="6300379"/>
                        </a:cubicBezTo>
                        <a:cubicBezTo>
                          <a:pt x="4649926" y="6314178"/>
                          <a:pt x="4379679" y="6299457"/>
                          <a:pt x="4107632" y="6300379"/>
                        </a:cubicBezTo>
                        <a:cubicBezTo>
                          <a:pt x="3824347" y="6299244"/>
                          <a:pt x="3682567" y="6358194"/>
                          <a:pt x="3429766" y="6300379"/>
                        </a:cubicBezTo>
                        <a:cubicBezTo>
                          <a:pt x="3172040" y="6272299"/>
                          <a:pt x="2901021" y="6308349"/>
                          <a:pt x="2751901" y="6300379"/>
                        </a:cubicBezTo>
                        <a:cubicBezTo>
                          <a:pt x="2656021" y="6327016"/>
                          <a:pt x="2124898" y="6250650"/>
                          <a:pt x="1870676" y="6300379"/>
                        </a:cubicBezTo>
                        <a:cubicBezTo>
                          <a:pt x="1587210" y="6352261"/>
                          <a:pt x="1032177" y="6297692"/>
                          <a:pt x="718305" y="6300379"/>
                        </a:cubicBezTo>
                        <a:cubicBezTo>
                          <a:pt x="284062" y="6326817"/>
                          <a:pt x="-25161" y="6068312"/>
                          <a:pt x="0" y="5510878"/>
                        </a:cubicBezTo>
                        <a:cubicBezTo>
                          <a:pt x="-13478" y="5348743"/>
                          <a:pt x="-33515" y="5064251"/>
                          <a:pt x="0" y="4930823"/>
                        </a:cubicBezTo>
                        <a:cubicBezTo>
                          <a:pt x="-7513" y="4797565"/>
                          <a:pt x="-4681" y="4601476"/>
                          <a:pt x="0" y="4303554"/>
                        </a:cubicBezTo>
                        <a:cubicBezTo>
                          <a:pt x="21879" y="3992693"/>
                          <a:pt x="28589" y="3924726"/>
                          <a:pt x="0" y="3676285"/>
                        </a:cubicBezTo>
                        <a:cubicBezTo>
                          <a:pt x="-21707" y="3458631"/>
                          <a:pt x="3588" y="3401419"/>
                          <a:pt x="0" y="3143444"/>
                        </a:cubicBezTo>
                        <a:cubicBezTo>
                          <a:pt x="-25476" y="2906051"/>
                          <a:pt x="-35314" y="2725419"/>
                          <a:pt x="0" y="2516176"/>
                        </a:cubicBezTo>
                        <a:cubicBezTo>
                          <a:pt x="37398" y="2308985"/>
                          <a:pt x="-43065" y="2054932"/>
                          <a:pt x="0" y="1936121"/>
                        </a:cubicBezTo>
                        <a:cubicBezTo>
                          <a:pt x="29355" y="1810161"/>
                          <a:pt x="-50832" y="1611588"/>
                          <a:pt x="0" y="1403279"/>
                        </a:cubicBezTo>
                        <a:cubicBezTo>
                          <a:pt x="32768" y="1199516"/>
                          <a:pt x="38179" y="1057370"/>
                          <a:pt x="0" y="789500"/>
                        </a:cubicBezTo>
                        <a:close/>
                      </a:path>
                      <a:path w="11604592" h="6300379" fill="none" stroke="0" extrusionOk="0">
                        <a:moveTo>
                          <a:pt x="0" y="789500"/>
                        </a:moveTo>
                        <a:cubicBezTo>
                          <a:pt x="-54071" y="413201"/>
                          <a:pt x="414201" y="42280"/>
                          <a:pt x="718305" y="0"/>
                        </a:cubicBezTo>
                        <a:cubicBezTo>
                          <a:pt x="909372" y="21498"/>
                          <a:pt x="1072210" y="7665"/>
                          <a:pt x="1294490" y="0"/>
                        </a:cubicBezTo>
                        <a:cubicBezTo>
                          <a:pt x="1507934" y="-1350"/>
                          <a:pt x="1779023" y="716"/>
                          <a:pt x="1972356" y="0"/>
                        </a:cubicBezTo>
                        <a:cubicBezTo>
                          <a:pt x="2109718" y="14705"/>
                          <a:pt x="2364603" y="-234"/>
                          <a:pt x="2548542" y="0"/>
                        </a:cubicBezTo>
                        <a:cubicBezTo>
                          <a:pt x="2751278" y="-16180"/>
                          <a:pt x="2776291" y="626"/>
                          <a:pt x="2921367" y="0"/>
                        </a:cubicBezTo>
                        <a:cubicBezTo>
                          <a:pt x="3068716" y="-8159"/>
                          <a:pt x="3331967" y="-15048"/>
                          <a:pt x="3497553" y="0"/>
                        </a:cubicBezTo>
                        <a:cubicBezTo>
                          <a:pt x="3664488" y="2165"/>
                          <a:pt x="3919584" y="-6300"/>
                          <a:pt x="4073739" y="0"/>
                        </a:cubicBezTo>
                        <a:cubicBezTo>
                          <a:pt x="4216259" y="15846"/>
                          <a:pt x="4350053" y="-17065"/>
                          <a:pt x="4446564" y="0"/>
                        </a:cubicBezTo>
                        <a:cubicBezTo>
                          <a:pt x="4532934" y="15023"/>
                          <a:pt x="4826709" y="-29561"/>
                          <a:pt x="4921070" y="0"/>
                        </a:cubicBezTo>
                        <a:cubicBezTo>
                          <a:pt x="5032140" y="8495"/>
                          <a:pt x="5132791" y="16671"/>
                          <a:pt x="5293897" y="0"/>
                        </a:cubicBezTo>
                        <a:cubicBezTo>
                          <a:pt x="5443722" y="-1921"/>
                          <a:pt x="5957038" y="-92536"/>
                          <a:pt x="6175122" y="0"/>
                        </a:cubicBezTo>
                        <a:cubicBezTo>
                          <a:pt x="6383444" y="12886"/>
                          <a:pt x="6512744" y="1886"/>
                          <a:pt x="6649627" y="0"/>
                        </a:cubicBezTo>
                        <a:cubicBezTo>
                          <a:pt x="6809910" y="-4677"/>
                          <a:pt x="6897730" y="-19181"/>
                          <a:pt x="7124133" y="0"/>
                        </a:cubicBezTo>
                        <a:cubicBezTo>
                          <a:pt x="7316546" y="45035"/>
                          <a:pt x="7807449" y="-33772"/>
                          <a:pt x="8005358" y="0"/>
                        </a:cubicBezTo>
                        <a:cubicBezTo>
                          <a:pt x="8233121" y="4464"/>
                          <a:pt x="8298183" y="599"/>
                          <a:pt x="8378184" y="0"/>
                        </a:cubicBezTo>
                        <a:cubicBezTo>
                          <a:pt x="8407684" y="20370"/>
                          <a:pt x="8902447" y="-32281"/>
                          <a:pt x="9157729" y="0"/>
                        </a:cubicBezTo>
                        <a:cubicBezTo>
                          <a:pt x="9400521" y="22008"/>
                          <a:pt x="9658582" y="-15420"/>
                          <a:pt x="9835595" y="0"/>
                        </a:cubicBezTo>
                        <a:cubicBezTo>
                          <a:pt x="10081536" y="42323"/>
                          <a:pt x="10573570" y="51056"/>
                          <a:pt x="10886286" y="0"/>
                        </a:cubicBezTo>
                        <a:cubicBezTo>
                          <a:pt x="11286381" y="68721"/>
                          <a:pt x="11474519" y="330647"/>
                          <a:pt x="11604591" y="789500"/>
                        </a:cubicBezTo>
                        <a:cubicBezTo>
                          <a:pt x="11604217" y="1026159"/>
                          <a:pt x="11589535" y="1151946"/>
                          <a:pt x="11604591" y="1322341"/>
                        </a:cubicBezTo>
                        <a:cubicBezTo>
                          <a:pt x="11598974" y="1519076"/>
                          <a:pt x="11636443" y="1840739"/>
                          <a:pt x="11604591" y="2091252"/>
                        </a:cubicBezTo>
                        <a:cubicBezTo>
                          <a:pt x="11593773" y="2285127"/>
                          <a:pt x="11610540" y="2507744"/>
                          <a:pt x="11604591" y="2718520"/>
                        </a:cubicBezTo>
                        <a:cubicBezTo>
                          <a:pt x="11586081" y="2954794"/>
                          <a:pt x="11576857" y="3092558"/>
                          <a:pt x="11604591" y="3345789"/>
                        </a:cubicBezTo>
                        <a:cubicBezTo>
                          <a:pt x="11620358" y="3609994"/>
                          <a:pt x="11555787" y="3821435"/>
                          <a:pt x="11604591" y="4020272"/>
                        </a:cubicBezTo>
                        <a:cubicBezTo>
                          <a:pt x="11625320" y="4248471"/>
                          <a:pt x="11624239" y="4543333"/>
                          <a:pt x="11604591" y="4789181"/>
                        </a:cubicBezTo>
                        <a:cubicBezTo>
                          <a:pt x="11614894" y="5020558"/>
                          <a:pt x="11618334" y="5365631"/>
                          <a:pt x="11604591" y="5510878"/>
                        </a:cubicBezTo>
                        <a:cubicBezTo>
                          <a:pt x="11698831" y="5872746"/>
                          <a:pt x="11299263" y="6332794"/>
                          <a:pt x="10886286" y="6300379"/>
                        </a:cubicBezTo>
                        <a:cubicBezTo>
                          <a:pt x="10728179" y="6279085"/>
                          <a:pt x="10613553" y="6321932"/>
                          <a:pt x="10513460" y="6300379"/>
                        </a:cubicBezTo>
                        <a:cubicBezTo>
                          <a:pt x="10447222" y="6269952"/>
                          <a:pt x="9987649" y="6338682"/>
                          <a:pt x="9733915" y="6300379"/>
                        </a:cubicBezTo>
                        <a:cubicBezTo>
                          <a:pt x="9492184" y="6286606"/>
                          <a:pt x="9375781" y="6328012"/>
                          <a:pt x="9157729" y="6300379"/>
                        </a:cubicBezTo>
                        <a:cubicBezTo>
                          <a:pt x="8925575" y="6287194"/>
                          <a:pt x="8689661" y="6262257"/>
                          <a:pt x="8276504" y="6300379"/>
                        </a:cubicBezTo>
                        <a:cubicBezTo>
                          <a:pt x="7855685" y="6324803"/>
                          <a:pt x="7875070" y="6278625"/>
                          <a:pt x="7598638" y="6300379"/>
                        </a:cubicBezTo>
                        <a:cubicBezTo>
                          <a:pt x="7321821" y="6307876"/>
                          <a:pt x="7242965" y="6330018"/>
                          <a:pt x="7124133" y="6300379"/>
                        </a:cubicBezTo>
                        <a:cubicBezTo>
                          <a:pt x="7025689" y="6321196"/>
                          <a:pt x="6473950" y="6273758"/>
                          <a:pt x="6242908" y="6300379"/>
                        </a:cubicBezTo>
                        <a:cubicBezTo>
                          <a:pt x="5980345" y="6309056"/>
                          <a:pt x="5543940" y="6262923"/>
                          <a:pt x="5361683" y="6300379"/>
                        </a:cubicBezTo>
                        <a:cubicBezTo>
                          <a:pt x="5159890" y="6307801"/>
                          <a:pt x="5077225" y="6288511"/>
                          <a:pt x="4887177" y="6300379"/>
                        </a:cubicBezTo>
                        <a:cubicBezTo>
                          <a:pt x="4680539" y="6305925"/>
                          <a:pt x="4538776" y="6323907"/>
                          <a:pt x="4310992" y="6300379"/>
                        </a:cubicBezTo>
                        <a:cubicBezTo>
                          <a:pt x="4116958" y="6302459"/>
                          <a:pt x="3923707" y="6303394"/>
                          <a:pt x="3531447" y="6300379"/>
                        </a:cubicBezTo>
                        <a:cubicBezTo>
                          <a:pt x="3141407" y="6284915"/>
                          <a:pt x="3099331" y="6314858"/>
                          <a:pt x="2751901" y="6300379"/>
                        </a:cubicBezTo>
                        <a:cubicBezTo>
                          <a:pt x="2387233" y="6291421"/>
                          <a:pt x="2191266" y="6275679"/>
                          <a:pt x="1870676" y="6300379"/>
                        </a:cubicBezTo>
                        <a:cubicBezTo>
                          <a:pt x="1580146" y="6289843"/>
                          <a:pt x="1621158" y="6293347"/>
                          <a:pt x="1497850" y="6300379"/>
                        </a:cubicBezTo>
                        <a:cubicBezTo>
                          <a:pt x="1379631" y="6318854"/>
                          <a:pt x="1066119" y="6241074"/>
                          <a:pt x="718305" y="6300379"/>
                        </a:cubicBezTo>
                        <a:cubicBezTo>
                          <a:pt x="280040" y="6247664"/>
                          <a:pt x="37428" y="5942188"/>
                          <a:pt x="0" y="5510878"/>
                        </a:cubicBezTo>
                        <a:cubicBezTo>
                          <a:pt x="-18717" y="5343294"/>
                          <a:pt x="-4783" y="5171915"/>
                          <a:pt x="0" y="4978037"/>
                        </a:cubicBezTo>
                        <a:cubicBezTo>
                          <a:pt x="26192" y="4804035"/>
                          <a:pt x="15013" y="4534608"/>
                          <a:pt x="0" y="4397982"/>
                        </a:cubicBezTo>
                        <a:cubicBezTo>
                          <a:pt x="44050" y="4302696"/>
                          <a:pt x="-17152" y="4028490"/>
                          <a:pt x="0" y="3676285"/>
                        </a:cubicBezTo>
                        <a:cubicBezTo>
                          <a:pt x="-16141" y="3343656"/>
                          <a:pt x="-13112" y="3272182"/>
                          <a:pt x="0" y="3001803"/>
                        </a:cubicBezTo>
                        <a:cubicBezTo>
                          <a:pt x="38989" y="2744794"/>
                          <a:pt x="-6654" y="2635346"/>
                          <a:pt x="0" y="2468962"/>
                        </a:cubicBezTo>
                        <a:cubicBezTo>
                          <a:pt x="27150" y="2305871"/>
                          <a:pt x="-23191" y="1891908"/>
                          <a:pt x="0" y="1747265"/>
                        </a:cubicBezTo>
                        <a:cubicBezTo>
                          <a:pt x="17783" y="1571706"/>
                          <a:pt x="4597" y="991771"/>
                          <a:pt x="0" y="78950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36B10F35-E8D2-0A26-3753-81319861B4F2}"/>
              </a:ext>
            </a:extLst>
          </p:cNvPr>
          <p:cNvGrpSpPr/>
          <p:nvPr/>
        </p:nvGrpSpPr>
        <p:grpSpPr>
          <a:xfrm>
            <a:off x="1649313" y="716350"/>
            <a:ext cx="4388049" cy="2466650"/>
            <a:chOff x="4045624" y="2261430"/>
            <a:chExt cx="3984147" cy="2466650"/>
          </a:xfrm>
        </p:grpSpPr>
        <p:pic>
          <p:nvPicPr>
            <p:cNvPr id="6" name="Picture 5">
              <a:extLst>
                <a:ext uri="{FF2B5EF4-FFF2-40B4-BE49-F238E27FC236}">
                  <a16:creationId xmlns:a16="http://schemas.microsoft.com/office/drawing/2014/main" id="{B828F5F2-730A-013C-BE99-7131334C4F15}"/>
                </a:ext>
              </a:extLst>
            </p:cNvPr>
            <p:cNvPicPr>
              <a:picLocks noChangeAspect="1"/>
            </p:cNvPicPr>
            <p:nvPr/>
          </p:nvPicPr>
          <p:blipFill rotWithShape="1">
            <a:blip r:embed="rId2"/>
            <a:srcRect l="34710" t="13337" r="36017" b="10852"/>
            <a:stretch/>
          </p:blipFill>
          <p:spPr>
            <a:xfrm>
              <a:off x="6336501" y="2261430"/>
              <a:ext cx="1693270" cy="2466650"/>
            </a:xfrm>
            <a:prstGeom prst="rect">
              <a:avLst/>
            </a:prstGeom>
          </p:spPr>
        </p:pic>
        <p:pic>
          <p:nvPicPr>
            <p:cNvPr id="9" name="Picture 8">
              <a:extLst>
                <a:ext uri="{FF2B5EF4-FFF2-40B4-BE49-F238E27FC236}">
                  <a16:creationId xmlns:a16="http://schemas.microsoft.com/office/drawing/2014/main" id="{8870D35F-432F-2857-E433-65AD928EA0C7}"/>
                </a:ext>
              </a:extLst>
            </p:cNvPr>
            <p:cNvPicPr>
              <a:picLocks noChangeAspect="1"/>
            </p:cNvPicPr>
            <p:nvPr/>
          </p:nvPicPr>
          <p:blipFill rotWithShape="1">
            <a:blip r:embed="rId3"/>
            <a:srcRect l="34007" t="15194" r="36017" b="10853"/>
            <a:stretch/>
          </p:blipFill>
          <p:spPr>
            <a:xfrm>
              <a:off x="4045624" y="2261430"/>
              <a:ext cx="1777424" cy="2466650"/>
            </a:xfrm>
            <a:prstGeom prst="rect">
              <a:avLst/>
            </a:prstGeom>
          </p:spPr>
        </p:pic>
      </p:grpSp>
      <p:grpSp>
        <p:nvGrpSpPr>
          <p:cNvPr id="11" name="Group 10">
            <a:extLst>
              <a:ext uri="{FF2B5EF4-FFF2-40B4-BE49-F238E27FC236}">
                <a16:creationId xmlns:a16="http://schemas.microsoft.com/office/drawing/2014/main" id="{C0C9102F-46D5-2B69-A412-B5FD540F73E7}"/>
              </a:ext>
            </a:extLst>
          </p:cNvPr>
          <p:cNvGrpSpPr/>
          <p:nvPr/>
        </p:nvGrpSpPr>
        <p:grpSpPr>
          <a:xfrm>
            <a:off x="2662891" y="3760786"/>
            <a:ext cx="3838861" cy="2606246"/>
            <a:chOff x="4161759" y="2203178"/>
            <a:chExt cx="4781794" cy="3090072"/>
          </a:xfrm>
        </p:grpSpPr>
        <p:pic>
          <p:nvPicPr>
            <p:cNvPr id="12" name="Picture 11">
              <a:extLst>
                <a:ext uri="{FF2B5EF4-FFF2-40B4-BE49-F238E27FC236}">
                  <a16:creationId xmlns:a16="http://schemas.microsoft.com/office/drawing/2014/main" id="{25D667A3-EF84-D672-A82B-53DE8E5D9620}"/>
                </a:ext>
              </a:extLst>
            </p:cNvPr>
            <p:cNvPicPr>
              <a:picLocks noChangeAspect="1"/>
            </p:cNvPicPr>
            <p:nvPr/>
          </p:nvPicPr>
          <p:blipFill rotWithShape="1">
            <a:blip r:embed="rId4">
              <a:extLst>
                <a:ext uri="{28A0092B-C50C-407E-A947-70E740481C1C}">
                  <a14:useLocalDpi xmlns:a14="http://schemas.microsoft.com/office/drawing/2010/main" val="0"/>
                </a:ext>
              </a:extLst>
            </a:blip>
            <a:srcRect t="53834" b="24280"/>
            <a:stretch/>
          </p:blipFill>
          <p:spPr>
            <a:xfrm rot="5400000">
              <a:off x="2892090" y="3472847"/>
              <a:ext cx="3090072" cy="550733"/>
            </a:xfrm>
            <a:prstGeom prst="rect">
              <a:avLst/>
            </a:prstGeom>
          </p:spPr>
        </p:pic>
        <p:pic>
          <p:nvPicPr>
            <p:cNvPr id="13" name="Picture 12">
              <a:extLst>
                <a:ext uri="{FF2B5EF4-FFF2-40B4-BE49-F238E27FC236}">
                  <a16:creationId xmlns:a16="http://schemas.microsoft.com/office/drawing/2014/main" id="{6B54F37B-0165-0618-8571-091C893C3433}"/>
                </a:ext>
              </a:extLst>
            </p:cNvPr>
            <p:cNvPicPr>
              <a:picLocks noChangeAspect="1"/>
            </p:cNvPicPr>
            <p:nvPr/>
          </p:nvPicPr>
          <p:blipFill rotWithShape="1">
            <a:blip r:embed="rId5">
              <a:extLst>
                <a:ext uri="{28A0092B-C50C-407E-A947-70E740481C1C}">
                  <a14:useLocalDpi xmlns:a14="http://schemas.microsoft.com/office/drawing/2010/main" val="0"/>
                </a:ext>
              </a:extLst>
            </a:blip>
            <a:srcRect l="36263" r="39305"/>
            <a:stretch/>
          </p:blipFill>
          <p:spPr>
            <a:xfrm flipH="1">
              <a:off x="5058918" y="2427192"/>
              <a:ext cx="983965" cy="2768131"/>
            </a:xfrm>
            <a:prstGeom prst="rect">
              <a:avLst/>
            </a:prstGeom>
          </p:spPr>
        </p:pic>
        <p:pic>
          <p:nvPicPr>
            <p:cNvPr id="14" name="Picture 13">
              <a:extLst>
                <a:ext uri="{FF2B5EF4-FFF2-40B4-BE49-F238E27FC236}">
                  <a16:creationId xmlns:a16="http://schemas.microsoft.com/office/drawing/2014/main" id="{C3C7B0F7-E985-1FC7-EC0B-5A0E4606AB08}"/>
                </a:ext>
              </a:extLst>
            </p:cNvPr>
            <p:cNvPicPr>
              <a:picLocks noChangeAspect="1"/>
            </p:cNvPicPr>
            <p:nvPr/>
          </p:nvPicPr>
          <p:blipFill rotWithShape="1">
            <a:blip r:embed="rId6">
              <a:extLst>
                <a:ext uri="{28A0092B-C50C-407E-A947-70E740481C1C}">
                  <a14:useLocalDpi xmlns:a14="http://schemas.microsoft.com/office/drawing/2010/main" val="0"/>
                </a:ext>
              </a:extLst>
            </a:blip>
            <a:srcRect l="13982" t="12430" r="60344" b="17516"/>
            <a:stretch/>
          </p:blipFill>
          <p:spPr>
            <a:xfrm>
              <a:off x="6252419" y="2381080"/>
              <a:ext cx="826165" cy="2768131"/>
            </a:xfrm>
            <a:prstGeom prst="rect">
              <a:avLst/>
            </a:prstGeom>
          </p:spPr>
        </p:pic>
        <p:pic>
          <p:nvPicPr>
            <p:cNvPr id="15" name="Picture 14">
              <a:extLst>
                <a:ext uri="{FF2B5EF4-FFF2-40B4-BE49-F238E27FC236}">
                  <a16:creationId xmlns:a16="http://schemas.microsoft.com/office/drawing/2014/main" id="{737C8982-219D-8FB3-3BBE-7AD9561012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850979" flipH="1">
              <a:off x="7078169" y="2986043"/>
              <a:ext cx="2056260" cy="1674508"/>
            </a:xfrm>
            <a:prstGeom prst="rect">
              <a:avLst/>
            </a:prstGeom>
          </p:spPr>
        </p:pic>
      </p:grpSp>
      <p:pic>
        <p:nvPicPr>
          <p:cNvPr id="17" name="Picture 16">
            <a:extLst>
              <a:ext uri="{FF2B5EF4-FFF2-40B4-BE49-F238E27FC236}">
                <a16:creationId xmlns:a16="http://schemas.microsoft.com/office/drawing/2014/main" id="{8040EB74-D209-43D3-CF7A-17BFAB2FD886}"/>
              </a:ext>
            </a:extLst>
          </p:cNvPr>
          <p:cNvPicPr>
            <a:picLocks noChangeAspect="1"/>
          </p:cNvPicPr>
          <p:nvPr/>
        </p:nvPicPr>
        <p:blipFill>
          <a:blip r:embed="rId8"/>
          <a:stretch>
            <a:fillRect/>
          </a:stretch>
        </p:blipFill>
        <p:spPr>
          <a:xfrm>
            <a:off x="7105650" y="381000"/>
            <a:ext cx="3786187" cy="3017795"/>
          </a:xfrm>
          <a:prstGeom prst="rect">
            <a:avLst/>
          </a:prstGeom>
        </p:spPr>
      </p:pic>
      <p:pic>
        <p:nvPicPr>
          <p:cNvPr id="1030" name="Picture 6" descr="Đồng phục học sinh cấp 1 - Bình Minh Safety">
            <a:extLst>
              <a:ext uri="{FF2B5EF4-FFF2-40B4-BE49-F238E27FC236}">
                <a16:creationId xmlns:a16="http://schemas.microsoft.com/office/drawing/2014/main" id="{DF17CB1D-CE5B-BF98-A50B-FDDC864020F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362" b="95014" l="10000" r="90000">
                        <a14:foregroundMark x1="58632" y1="8749" x2="67368" y2="11853"/>
                        <a14:foregroundMark x1="58632" y1="5644" x2="66316" y2="9690"/>
                        <a14:foregroundMark x1="36316" y1="90310" x2="25158" y2="93791"/>
                        <a14:foregroundMark x1="66632" y1="94732" x2="72632" y2="95014"/>
                        <a14:foregroundMark x1="53789" y1="92850" x2="57895" y2="95014"/>
                        <a14:foregroundMark x1="52316" y1="94073" x2="57263" y2="93791"/>
                        <a14:foregroundMark x1="23789" y1="34619" x2="22000" y2="46096"/>
                        <a14:foregroundMark x1="22421" y1="32361" x2="22421" y2="41769"/>
                        <a14:foregroundMark x1="23474" y1="33960" x2="20632" y2="41110"/>
                        <a14:foregroundMark x1="34632" y1="19285" x2="29368" y2="32361"/>
                        <a14:foregroundMark x1="77789" y1="31421" x2="82316" y2="42992"/>
                        <a14:foregroundMark x1="78842" y1="31797" x2="83053" y2="38664"/>
                        <a14:foregroundMark x1="77474" y1="30198" x2="83684" y2="37347"/>
                        <a14:foregroundMark x1="77474" y1="28975" x2="83053" y2="34619"/>
                        <a14:foregroundMark x1="66632" y1="23330" x2="72947" y2="29915"/>
                      </a14:backgroundRemoval>
                    </a14:imgEffect>
                  </a14:imgLayer>
                </a14:imgProps>
              </a:ext>
              <a:ext uri="{28A0092B-C50C-407E-A947-70E740481C1C}">
                <a14:useLocalDpi xmlns:a14="http://schemas.microsoft.com/office/drawing/2010/main" val="0"/>
              </a:ext>
            </a:extLst>
          </a:blip>
          <a:srcRect/>
          <a:stretch>
            <a:fillRect/>
          </a:stretch>
        </p:blipFill>
        <p:spPr bwMode="auto">
          <a:xfrm>
            <a:off x="7093962" y="3295650"/>
            <a:ext cx="2860357"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18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1000"/>
                                        <p:tgtEl>
                                          <p:spTgt spid="1030"/>
                                        </p:tgtEl>
                                      </p:cBhvr>
                                    </p:animEffect>
                                    <p:anim calcmode="lin" valueType="num">
                                      <p:cBhvr>
                                        <p:cTn id="34" dur="1000" fill="hold"/>
                                        <p:tgtEl>
                                          <p:spTgt spid="1030"/>
                                        </p:tgtEl>
                                        <p:attrNameLst>
                                          <p:attrName>ppt_x</p:attrName>
                                        </p:attrNameLst>
                                      </p:cBhvr>
                                      <p:tavLst>
                                        <p:tav tm="0">
                                          <p:val>
                                            <p:strVal val="#ppt_x"/>
                                          </p:val>
                                        </p:tav>
                                        <p:tav tm="100000">
                                          <p:val>
                                            <p:strVal val="#ppt_x"/>
                                          </p:val>
                                        </p:tav>
                                      </p:tavLst>
                                    </p:anim>
                                    <p:anim calcmode="lin" valueType="num">
                                      <p:cBhvr>
                                        <p:cTn id="35"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1698</Words>
  <Application>Microsoft Office PowerPoint</Application>
  <PresentationFormat>Widescreen</PresentationFormat>
  <Paragraphs>135</Paragraphs>
  <Slides>45</Slides>
  <Notes>4</Notes>
  <HiddenSlides>0</HiddenSlides>
  <MMClips>9</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45</vt:i4>
      </vt:variant>
    </vt:vector>
  </HeadingPairs>
  <TitlesOfParts>
    <vt:vector size="62" baseType="lpstr">
      <vt:lpstr>等线</vt:lpstr>
      <vt:lpstr>等线 Light</vt:lpstr>
      <vt:lpstr>Arial</vt:lpstr>
      <vt:lpstr>Arial-Rounded</vt:lpstr>
      <vt:lpstr>Calibri</vt:lpstr>
      <vt:lpstr>Calibri Light</vt:lpstr>
      <vt:lpstr>Coiny</vt:lpstr>
      <vt:lpstr>Segoe UI Historic</vt:lpstr>
      <vt:lpstr>UTM Duepuntozero</vt:lpstr>
      <vt:lpstr>UTM Loko</vt:lpstr>
      <vt:lpstr>Wingdings</vt:lpstr>
      <vt:lpstr>字魂105号-简雅黑</vt:lpstr>
      <vt:lpstr>1_Office Theme</vt:lpstr>
      <vt:lpstr>2_Office 主题</vt:lpstr>
      <vt:lpstr>1_Office 主题​​</vt:lpstr>
      <vt:lpstr>Office Theme</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Nguyen</cp:lastModifiedBy>
  <cp:revision>62</cp:revision>
  <dcterms:created xsi:type="dcterms:W3CDTF">2024-02-29T01:43:07Z</dcterms:created>
  <dcterms:modified xsi:type="dcterms:W3CDTF">2025-10-12T03:56:21Z</dcterms:modified>
</cp:coreProperties>
</file>