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6" r:id="rId5"/>
    <p:sldMasterId id="2147483728" r:id="rId6"/>
  </p:sldMasterIdLst>
  <p:notesMasterIdLst>
    <p:notesMasterId r:id="rId28"/>
  </p:notesMasterIdLst>
  <p:sldIdLst>
    <p:sldId id="508" r:id="rId7"/>
    <p:sldId id="305" r:id="rId8"/>
    <p:sldId id="307" r:id="rId9"/>
    <p:sldId id="258" r:id="rId10"/>
    <p:sldId id="320" r:id="rId11"/>
    <p:sldId id="319" r:id="rId12"/>
    <p:sldId id="321" r:id="rId13"/>
    <p:sldId id="2632" r:id="rId14"/>
    <p:sldId id="2633" r:id="rId15"/>
    <p:sldId id="2634" r:id="rId16"/>
    <p:sldId id="2635" r:id="rId17"/>
    <p:sldId id="274" r:id="rId18"/>
    <p:sldId id="310" r:id="rId19"/>
    <p:sldId id="296" r:id="rId20"/>
    <p:sldId id="324" r:id="rId21"/>
    <p:sldId id="325" r:id="rId22"/>
    <p:sldId id="326" r:id="rId23"/>
    <p:sldId id="260" r:id="rId24"/>
    <p:sldId id="373" r:id="rId25"/>
    <p:sldId id="328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45248-50C3-4FB4-9B40-EC688A92F3E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E67B2-ABC9-42D5-91C0-3908016F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1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6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1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957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1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6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1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8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6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7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4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1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6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2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3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8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2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4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6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9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8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2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4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4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7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9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1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30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365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80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17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30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8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81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96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45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94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553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8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12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AE127-371E-8F3F-6F7B-4A25D561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C6BD7C-3AC1-20A6-BA01-3693D21118C5}"/>
              </a:ext>
            </a:extLst>
          </p:cNvPr>
          <p:cNvSpPr/>
          <p:nvPr/>
        </p:nvSpPr>
        <p:spPr>
          <a:xfrm>
            <a:off x="3297177" y="263261"/>
            <a:ext cx="5597645" cy="930978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UBND PHƯỜNG HƯNG ĐẠO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 TIỂU HỌC ANH 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649BA-2080-EE37-58DB-D0AC2D7C3F41}"/>
              </a:ext>
            </a:extLst>
          </p:cNvPr>
          <p:cNvCxnSpPr/>
          <p:nvPr/>
        </p:nvCxnSpPr>
        <p:spPr>
          <a:xfrm>
            <a:off x="4532671" y="1209368"/>
            <a:ext cx="32053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3893D75-BADB-7216-2845-E9C9E94D8184}"/>
              </a:ext>
            </a:extLst>
          </p:cNvPr>
          <p:cNvSpPr/>
          <p:nvPr/>
        </p:nvSpPr>
        <p:spPr>
          <a:xfrm>
            <a:off x="4926428" y="2116641"/>
            <a:ext cx="2417801" cy="56164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TIẾNG 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682B3-E34F-6EE2-B20E-0D83FE9B4F8E}"/>
              </a:ext>
            </a:extLst>
          </p:cNvPr>
          <p:cNvSpPr/>
          <p:nvPr/>
        </p:nvSpPr>
        <p:spPr>
          <a:xfrm>
            <a:off x="980828" y="2879404"/>
            <a:ext cx="10308999" cy="130031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 3: NIỀM VUI CỦA BI VÀ BỐNG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(Tiết 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4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2" name="HƯỚNG DẪN QUY TRÌNH VIẾT CHỮ Ă HOA CỠ NHỎ">
            <a:hlinkClick r:id="" action="ppaction://media"/>
            <a:extLst>
              <a:ext uri="{FF2B5EF4-FFF2-40B4-BE49-F238E27FC236}">
                <a16:creationId xmlns:a16="http://schemas.microsoft.com/office/drawing/2014/main" id="{8D08E23C-5110-7EC2-148B-7D4F419477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02" end="6055.78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9097" y="2153265"/>
            <a:ext cx="5807588" cy="32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Â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3" name="HƯỚNG DẪN QUY TRÌNH VIẾT CHỮ Â HOA CỠ NHỎ">
            <a:hlinkClick r:id="" action="ppaction://media"/>
            <a:extLst>
              <a:ext uri="{FF2B5EF4-FFF2-40B4-BE49-F238E27FC236}">
                <a16:creationId xmlns:a16="http://schemas.microsoft.com/office/drawing/2014/main" id="{3A5E2658-540A-CA3C-837A-6AAB880CCB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71" end="6284.99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1675" y="2446734"/>
            <a:ext cx="5607049" cy="31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          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F4DA57-2EA1-52F5-7DCB-72F6985F5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361B-C36E-BECA-3BD3-D8995B919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18FBE-095E-8E02-683F-7F79E4DF18D1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1852-0582-FEA3-C1A9-DF665BFD6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71" y="2516405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Ă,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89768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8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8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n, u, a, o, e, c, 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474679" y="3146826"/>
            <a:ext cx="801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Ăn Ǖ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ί</a:t>
            </a:r>
            <a:r>
              <a:rPr lang="vi-VN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ả 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η</a:t>
            </a:r>
            <a:r>
              <a:rPr lang="vi-VN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ớ wgưƟ ǇrŬg cây.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350" cmpd="thinThick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+mn-cs"/>
              </a:rPr>
              <a:t>(Ca </a:t>
            </a:r>
            <a:r>
              <a:rPr kumimoji="0" lang="en-US" sz="3600" b="1" i="0" u="none" strike="noStrike" kern="1200" cap="none" spc="0" normalizeH="0" baseline="0" noProof="0" dirty="0" err="1">
                <a:ln w="6350" cmpd="thinThick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+mn-cs"/>
              </a:rPr>
              <a:t>dao</a:t>
            </a:r>
            <a:r>
              <a:rPr kumimoji="0" lang="en-US" sz="3600" b="1" i="0" u="none" strike="noStrike" kern="1200" cap="none" spc="0" normalizeH="0" baseline="0" noProof="0" dirty="0">
                <a:ln w="6350" cmpd="thinThick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+mn-cs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122155" y="1989967"/>
            <a:ext cx="1571919" cy="12310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AAD917-99A7-4311-8AE7-E443C9136711}"/>
              </a:ext>
            </a:extLst>
          </p:cNvPr>
          <p:cNvCxnSpPr>
            <a:cxnSpLocks/>
          </p:cNvCxnSpPr>
          <p:nvPr/>
        </p:nvCxnSpPr>
        <p:spPr>
          <a:xfrm flipH="1">
            <a:off x="5097515" y="2148739"/>
            <a:ext cx="3626449" cy="10695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1A6424-A382-4C7C-BAF9-8124107BE25A}"/>
              </a:ext>
            </a:extLst>
          </p:cNvPr>
          <p:cNvCxnSpPr>
            <a:cxnSpLocks/>
          </p:cNvCxnSpPr>
          <p:nvPr/>
        </p:nvCxnSpPr>
        <p:spPr>
          <a:xfrm flipV="1">
            <a:off x="7766785" y="3588017"/>
            <a:ext cx="520706" cy="20254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8751D6F-FF41-4A31-800E-F29154C7114F}"/>
              </a:ext>
            </a:extLst>
          </p:cNvPr>
          <p:cNvSpPr txBox="1"/>
          <p:nvPr/>
        </p:nvSpPr>
        <p:spPr>
          <a:xfrm>
            <a:off x="6642618" y="5555719"/>
            <a:ext cx="329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9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kẻ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được ăn quả ngọt, cần nhớ đến người trồng cây, chăm sóc để tạo ra chúng.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95E9-DFEB-4678-BC99-8CA9EC639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0" y="169622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2864F-3E0D-96D5-4E1C-ACF25E642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002" y="690270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8CA74-D669-1716-9EDC-0925BF76C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539" y="1634326"/>
            <a:ext cx="8041321" cy="377984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0247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FA1017-EEB5-C721-30CC-AF5B95A84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305" y="1761359"/>
            <a:ext cx="7931583" cy="5816088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822" y="179553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018997" y="1723235"/>
            <a:ext cx="4318763" cy="43328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D88156-5E24-5190-9F5B-696ED8901BD7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6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326B0D-59FC-9EFE-7376-32BEDE9B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1E7D5F-5E60-60D8-AB5C-342B49F55137}"/>
              </a:ext>
            </a:extLst>
          </p:cNvPr>
          <p:cNvGrpSpPr/>
          <p:nvPr/>
        </p:nvGrpSpPr>
        <p:grpSpPr>
          <a:xfrm>
            <a:off x="936441" y="778898"/>
            <a:ext cx="7688239" cy="1107996"/>
            <a:chOff x="936441" y="778898"/>
            <a:chExt cx="7688239" cy="11079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362928-474E-A41D-30BE-D3C50ACBE394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1AF299-331F-5197-67B6-A4ACF6B054CB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02F5F7-7C1B-5312-B972-46E9095BA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27F29D-718B-BB41-A30C-30D2508CCE63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5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F8DCA2-8459-74C2-163C-854D27B2DF86}"/>
              </a:ext>
            </a:extLst>
          </p:cNvPr>
          <p:cNvGrpSpPr/>
          <p:nvPr/>
        </p:nvGrpSpPr>
        <p:grpSpPr>
          <a:xfrm>
            <a:off x="1404844" y="4247477"/>
            <a:ext cx="4986316" cy="1401260"/>
            <a:chOff x="1007515" y="2155857"/>
            <a:chExt cx="4986316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007515" y="215585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007515" y="2317878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8291EF-9472-3AB2-CFB2-17E890453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4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Ă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Â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Â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487</Words>
  <Application>Microsoft Office PowerPoint</Application>
  <PresentationFormat>Widescreen</PresentationFormat>
  <Paragraphs>78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等线 Light</vt:lpstr>
      <vt:lpstr>Arial</vt:lpstr>
      <vt:lpstr>Arial-Rounded</vt:lpstr>
      <vt:lpstr>Calibri</vt:lpstr>
      <vt:lpstr>Cambria</vt:lpstr>
      <vt:lpstr>HP001 4 hàng</vt:lpstr>
      <vt:lpstr>HP001 5 hàng</vt:lpstr>
      <vt:lpstr>HP001 5H</vt:lpstr>
      <vt:lpstr>inpin heiti</vt:lpstr>
      <vt:lpstr>Odibee Sans</vt:lpstr>
      <vt:lpstr>字魂37号-波纹乖乖体</vt:lpstr>
      <vt:lpstr>思源黑体 CN Normal</vt:lpstr>
      <vt:lpstr>1_Office 主题</vt:lpstr>
      <vt:lpstr>Office 主题​​</vt:lpstr>
      <vt:lpstr>Office 主题</vt:lpstr>
      <vt:lpstr>1_Office 主题​​</vt:lpstr>
      <vt:lpstr>2_Office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19</cp:revision>
  <dcterms:created xsi:type="dcterms:W3CDTF">2024-04-01T07:43:04Z</dcterms:created>
  <dcterms:modified xsi:type="dcterms:W3CDTF">2025-10-12T04:16:38Z</dcterms:modified>
</cp:coreProperties>
</file>