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6" r:id="rId3"/>
    <p:sldMasterId id="2147483746" r:id="rId4"/>
    <p:sldMasterId id="2147483760" r:id="rId5"/>
    <p:sldMasterId id="2147483777" r:id="rId6"/>
  </p:sldMasterIdLst>
  <p:notesMasterIdLst>
    <p:notesMasterId r:id="rId25"/>
  </p:notesMasterIdLst>
  <p:sldIdLst>
    <p:sldId id="508" r:id="rId7"/>
    <p:sldId id="305" r:id="rId8"/>
    <p:sldId id="387" r:id="rId9"/>
    <p:sldId id="258" r:id="rId10"/>
    <p:sldId id="388" r:id="rId11"/>
    <p:sldId id="389" r:id="rId12"/>
    <p:sldId id="390" r:id="rId13"/>
    <p:sldId id="262" r:id="rId14"/>
    <p:sldId id="393" r:id="rId15"/>
    <p:sldId id="365" r:id="rId16"/>
    <p:sldId id="394" r:id="rId17"/>
    <p:sldId id="395" r:id="rId18"/>
    <p:sldId id="410" r:id="rId19"/>
    <p:sldId id="396" r:id="rId20"/>
    <p:sldId id="344" r:id="rId21"/>
    <p:sldId id="397" r:id="rId22"/>
    <p:sldId id="398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20ED-537D-4CB6-8439-E32BD391A58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ED0E8-69A5-4861-A05A-4D8E4AFD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7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5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3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3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39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AFD6-204E-48D7-AB2B-548159E6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7C80-4200-46D5-BEC2-F9EFE969C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6395-8AED-475C-BADA-DA0A488F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E571-9A2D-40E9-9D5A-970524EC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CC73-3591-4A6F-8572-705B4A5B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596F-A6C2-4278-A622-02EE3781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FD92-EB0D-46BB-AE40-5352219F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3E6A7-54FF-4374-A0D4-39271811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5FBB0-F322-4205-8304-420A5B90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3500F-3C7A-4730-8427-7FE51893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6822-38A8-4AA5-917D-25D333DE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7EB8-40FA-4288-A1F8-17146D36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C992-7ABA-4D24-9A4D-69204CAA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BC13-A098-477D-8C87-D41CCC1D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8AB7-E8E5-481F-BAF3-51E7D6FB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5A9-697C-473C-A828-03C32D35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D1EF-6AE9-4B91-B74D-03CCB714B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A731-0659-4C96-BA28-5EA8C8641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2654-3C2F-4532-B71E-91044208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7AF4A-580F-4D1A-A32A-CDE2A7E7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47892-355A-4A1D-BA61-0633938D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AB81-658D-42CF-8928-DA28CB3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D954-32E9-4680-9BD2-968696B2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A033-1AA5-4895-850D-E9092A618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A8AB2-9477-4234-B04B-3C7EEDEED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F8565-2108-477F-A268-67E3CE45D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9EC3C-6F6F-4106-8BD6-F6092481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F1DC9-0B31-42B6-A36B-76C219E7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E3737-6A77-4D45-8B16-C5FED55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9619-FF0A-453D-98D8-ABC5DDE9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AF328-9F36-452D-965E-D0D91D6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8C429-AC00-4B1E-9583-C300DCCC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CB3F3-7F46-426E-842E-D24C33D3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C8AD7-DE64-43AB-95F9-12E3FA0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9CCD-D81F-4B50-9136-2567973E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1A9F-D8D9-4FC1-B1FF-EE8BC34C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F012-7E53-4E86-B225-439DDD03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7C28-E416-4F8C-97D4-B8F34C49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F8FF-25EE-48F9-8CFC-777D3CF4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C9C8-54AC-4C48-86FE-368B868C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770DA-7E1C-475C-96E7-F4B1EE8C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62440-3D80-4549-8110-832FC5E9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9660-44F9-4978-9FFA-C638D0D6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C67DA-DCA6-4B1C-A392-B4FCE6E6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68601-0A2A-45FF-ABD9-AC7812C3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61909-473B-477E-8084-ECE17858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5FFB-791A-4B25-BCD9-4347649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2552-CE52-4EF2-858A-079B7E8A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D456-7E51-432E-A543-4D90117A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036FF-E165-43CC-AE2D-23357ADF4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F5441-0E6F-4907-89A6-317BFAD6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F778-DD93-47A2-8C6A-3A9A5BC6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E84A3-E4A2-455C-B4A9-8CB76624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42078-BC5A-4328-A4AA-207E80A3A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BDC5-7472-4812-88BE-D2BDF5B4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8582-701B-4B20-87D3-7899C7C4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80019-6749-4F7A-AE3B-BE4B8F42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1C114-3C94-47D3-802B-346A9CE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7CA55-644A-5F59-9CF3-151364EE2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A6E61-AB85-57E5-D85A-F284F60BA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F8BA8-1058-3B01-C858-6794156F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7CFA-697B-6EBD-FAC9-C639AA13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A7480-0FBD-206A-6C55-51FB2DE7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8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2FE95-1687-C568-0B70-D93F78C7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9E36-7EB0-FFEE-E5E4-A40268F6D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22D24-1B0C-8E1C-2890-7C2EDF4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2BD89-05EC-AE0F-F502-6A7BDA07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71B0-9848-74D4-E123-A4B413411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1683-B8EE-F4D7-3A1E-352CB21A0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A5664-44A5-A93B-0BB1-189B09034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7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BA31-969D-51D0-F5E7-80A964D7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88540-8A7B-58F9-3D37-FEF5520B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80A11-5E00-2665-61EC-D444C4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FB50-B290-BA9D-EC40-624088DE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675A-ACE5-1058-5B7E-DD0199EE4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C108-86E1-2E30-000E-F27F4B4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E6977-944F-0DC3-590E-306A0EDA9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8B665-48B7-2CF8-BE23-65EBBD509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30AE-7C85-2216-5E2B-203EAB3B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4DA1C-C9A8-DA03-4631-5A81CBA9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04B-E1BF-26A6-DDCA-95F8D94E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8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75108-0D0C-D3F7-CE91-CD3363E8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A804-765C-F2E5-1060-30656078D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AA44-7195-3140-E600-C5C22007C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D0933-1C23-830C-8EE3-1EAB87C8A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96022-7EEF-4FB7-AD4E-B19DC6131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65D8A-A76F-6F7F-232E-66800D99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B1084-524C-EBBD-1576-CA716CD81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643190-968C-ADAD-0221-D80B4F6C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4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C465-3EEB-6AFA-AC7C-2406CECE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6EE39-B26C-D4B0-EB91-8BAA4C55C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6BBAC-181B-FEC9-EE46-12F07B98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BA0FC-DBEE-08D7-6FD4-11043CBB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1EAFB3-7EFE-8010-A487-EC0EA034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E73F7-4F67-8137-3BA8-2C32834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91CA0-159C-4375-0124-AA9B69AC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62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B7F-9E85-8C4D-2F0C-363C7745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F92B-9F6F-AA21-44D9-E54FA2FFE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38D71-6654-FE78-208F-1D850C2DB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7954F-B69E-0BF0-9248-B2050AF1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B9B9E-C962-D633-F79E-9E5915C3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AADE-89E8-0FDF-EB7F-A1607D03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23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8B4A-533B-53C7-6649-43480E56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7A3BB-204F-C51B-F54B-EE437DD9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0FB13-3D15-DB2F-F1DC-2980B36C5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B69E8-073B-E5FE-3F24-B3411475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AD664-2903-7236-1BF9-8C8B4A30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50C3E-2A23-D914-B548-2A81CDBE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72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F0F4-D95F-C23B-1EBD-35F04EA4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58E12-2908-1E2F-99D2-44EFBC52B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1F1C5-BD5C-6F7E-337D-E557FD37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3D07-A58D-8A7C-2338-000CB7BDA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0E0D8-95D3-8356-2575-3130E3A8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93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7DDB-4D6C-B2D9-397D-1E685B0D9E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9EEEE-8A77-15F3-3C47-2D5CF832C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4822-B140-C7CF-5DB7-EC0673B2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25BA0-963C-C3C6-1899-FD28673E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AB32-3DA7-8EFE-5D94-45DAEB99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0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10/12/2025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16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4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95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62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72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79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01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86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9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92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29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88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489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8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337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4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EF31AD-F21B-E733-2195-69D25CB186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9A770-0051-4B4E-B137-15517CAC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2983D-791E-493A-B997-B5059BD11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3E93-D25C-4E8E-B670-F58260849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A7D6-E057-4C30-893A-57188FECB9F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B1C1-C37A-47C7-A03D-928108F1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06AC8-1F37-459E-90B6-CA9704905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280066-9CE9-E611-BEC0-717CDF6A1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3C311-4761-EEFC-2E77-A730A8A2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1B109-C62A-E6EB-DC06-767F42BCA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19EC-39B9-777D-5397-027BAD2E8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40D5C-441B-459B-B60D-0ABDAC6A9E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CFB6-F319-18FA-60C8-F035137C2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E84E-8C44-2A77-F255-D072F544A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F2A663-115D-4414-8A32-47A2F50AB0D7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074D5B-21A7-E10C-1B82-CDA32CD946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841" y="1312945"/>
            <a:ext cx="2688349" cy="268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9EC048-3BD5-B2B3-48CF-10F3536DAC4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636" y="1690688"/>
            <a:ext cx="2688349" cy="26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5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7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AE127-371E-8F3F-6F7B-4A25D5619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C6BD7C-3AC1-20A6-BA01-3693D21118C5}"/>
              </a:ext>
            </a:extLst>
          </p:cNvPr>
          <p:cNvSpPr/>
          <p:nvPr/>
        </p:nvSpPr>
        <p:spPr>
          <a:xfrm>
            <a:off x="3297177" y="263261"/>
            <a:ext cx="5597645" cy="930978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UBND PHƯỜNG HƯNG ĐẠO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 TIỂU HỌC ANH 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649BA-2080-EE37-58DB-D0AC2D7C3F41}"/>
              </a:ext>
            </a:extLst>
          </p:cNvPr>
          <p:cNvCxnSpPr/>
          <p:nvPr/>
        </p:nvCxnSpPr>
        <p:spPr>
          <a:xfrm>
            <a:off x="4532671" y="1209368"/>
            <a:ext cx="32053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3893D75-BADB-7216-2845-E9C9E94D8184}"/>
              </a:ext>
            </a:extLst>
          </p:cNvPr>
          <p:cNvSpPr/>
          <p:nvPr/>
        </p:nvSpPr>
        <p:spPr>
          <a:xfrm>
            <a:off x="4926428" y="2116641"/>
            <a:ext cx="2417801" cy="56164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TIẾNG 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1682B3-E34F-6EE2-B20E-0D83FE9B4F8E}"/>
              </a:ext>
            </a:extLst>
          </p:cNvPr>
          <p:cNvSpPr/>
          <p:nvPr/>
        </p:nvSpPr>
        <p:spPr>
          <a:xfrm>
            <a:off x="980828" y="2879404"/>
            <a:ext cx="10308999" cy="130031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 3: NIỀM VUI CỦA BI VÀ BỐNG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(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Tiết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74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26D1C-76CA-AADA-5E29-E1A2F869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580284" y="695285"/>
            <a:ext cx="3612371" cy="29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CB2AC-D667-3E7E-95BE-975D5E204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787872" y="3543769"/>
            <a:ext cx="3316078" cy="280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256EB-7994-3959-5E5F-688B1DEA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96362" y="786983"/>
            <a:ext cx="2856779" cy="2428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64F39-A231-D23B-3803-9D127F092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103950" y="3596640"/>
            <a:ext cx="2737896" cy="2556177"/>
          </a:xfrm>
          <a:prstGeom prst="rect">
            <a:avLst/>
          </a:prstGeom>
        </p:spPr>
      </p:pic>
      <p:pic>
        <p:nvPicPr>
          <p:cNvPr id="6" name="图片 7" descr="图片包含 玩具, 玩偶&#10;&#10;自动生成的说明">
            <a:extLst>
              <a:ext uri="{FF2B5EF4-FFF2-40B4-BE49-F238E27FC236}">
                <a16:creationId xmlns:a16="http://schemas.microsoft.com/office/drawing/2014/main" id="{3AB99B40-14B2-F284-9B87-05EB31EC9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5293900"/>
            <a:ext cx="1506655" cy="16344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77B9B-DC7A-6049-E1BF-5F201A955021}"/>
              </a:ext>
            </a:extLst>
          </p:cNvPr>
          <p:cNvGrpSpPr/>
          <p:nvPr/>
        </p:nvGrpSpPr>
        <p:grpSpPr>
          <a:xfrm>
            <a:off x="6581139" y="581026"/>
            <a:ext cx="4990326" cy="1709650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14" name="等腰三角形 2">
              <a:extLst>
                <a:ext uri="{FF2B5EF4-FFF2-40B4-BE49-F238E27FC236}">
                  <a16:creationId xmlns:a16="http://schemas.microsoft.com/office/drawing/2014/main" id="{58BB3398-5277-BFF9-D01B-FAAB0EBC6084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C0A120-C1AE-CD7F-9B0D-E9DDCD168F43}"/>
                </a:ext>
              </a:extLst>
            </p:cNvPr>
            <p:cNvSpPr/>
            <p:nvPr/>
          </p:nvSpPr>
          <p:spPr>
            <a:xfrm>
              <a:off x="9487650" y="1318040"/>
              <a:ext cx="2409389" cy="13301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D396E-0CA2-C827-FBAF-809F60CAAD3F}"/>
              </a:ext>
            </a:extLst>
          </p:cNvPr>
          <p:cNvGrpSpPr/>
          <p:nvPr/>
        </p:nvGrpSpPr>
        <p:grpSpPr>
          <a:xfrm>
            <a:off x="6659490" y="2424182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17" name="等腰三角形 2">
              <a:extLst>
                <a:ext uri="{FF2B5EF4-FFF2-40B4-BE49-F238E27FC236}">
                  <a16:creationId xmlns:a16="http://schemas.microsoft.com/office/drawing/2014/main" id="{82EBCB8F-B9C9-2771-E598-A8004438ED6E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246200-E1E8-2FB1-C561-A2A1BEBA261C}"/>
                </a:ext>
              </a:extLst>
            </p:cNvPr>
            <p:cNvSpPr/>
            <p:nvPr/>
          </p:nvSpPr>
          <p:spPr>
            <a:xfrm>
              <a:off x="9438095" y="1201891"/>
              <a:ext cx="2409389" cy="1193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C8492D-A134-A944-571D-A1F5D98BFC75}"/>
              </a:ext>
            </a:extLst>
          </p:cNvPr>
          <p:cNvGrpSpPr/>
          <p:nvPr/>
        </p:nvGrpSpPr>
        <p:grpSpPr>
          <a:xfrm>
            <a:off x="6904514" y="4182356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20" name="等腰三角形 2">
              <a:extLst>
                <a:ext uri="{FF2B5EF4-FFF2-40B4-BE49-F238E27FC236}">
                  <a16:creationId xmlns:a16="http://schemas.microsoft.com/office/drawing/2014/main" id="{353666E6-57CE-CDCC-C861-6DF4BE45EAD7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96B40-A8E6-8479-BB29-6460E9212B93}"/>
                </a:ext>
              </a:extLst>
            </p:cNvPr>
            <p:cNvSpPr/>
            <p:nvPr/>
          </p:nvSpPr>
          <p:spPr>
            <a:xfrm>
              <a:off x="9438095" y="1201892"/>
              <a:ext cx="2409389" cy="1193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142875"/>
            <a:ext cx="11636416" cy="64579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DCBE2-6578-4959-2AF5-5D32C2C7CF4C}"/>
              </a:ext>
            </a:extLst>
          </p:cNvPr>
          <p:cNvSpPr txBox="1"/>
          <p:nvPr/>
        </p:nvSpPr>
        <p:spPr>
          <a:xfrm>
            <a:off x="2753615" y="100526"/>
            <a:ext cx="77709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tiếp để hoàn thành câu dưới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9FB88-8664-C45B-FB89-D7F34F37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821E1-45CF-8E7A-BF70-3B487748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E88B3-16CC-C685-6E6C-460E4F79D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1818D-A969-BCF9-CF06-9A8F047B7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D5A193-AB5F-C2AB-3ADC-8053BE734B86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B7674-703E-EC2E-E77D-0A807D07DA5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BC9F5-8A14-042B-6B4E-86446983CCFC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44EF7-A04A-447F-D087-612DA07752DC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8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855008"/>
            <a:ext cx="5591175" cy="2326341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kể lại 1 - 2 đoạn của câu chuyện theo tranh.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55D3C-9455-5CD3-AC61-21DAF27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025" y="952500"/>
            <a:ext cx="52197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66633-8BD7-978D-D956-BB7C5E16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4"/>
            <a:ext cx="12192000" cy="6843931"/>
          </a:xfrm>
          <a:prstGeom prst="rect">
            <a:avLst/>
          </a:prstGeom>
        </p:spPr>
      </p:pic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id="{BD96CA54-E052-BCFD-CB89-E56DDB5CE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01" y="567616"/>
            <a:ext cx="3205002" cy="6290384"/>
          </a:xfrm>
          <a:prstGeom prst="rect">
            <a:avLst/>
          </a:prstGeom>
        </p:spPr>
      </p:pic>
      <p:pic>
        <p:nvPicPr>
          <p:cNvPr id="7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F2332B52-55AC-2949-9087-E32A204A9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8674" y="2071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1314450"/>
            <a:ext cx="3133725" cy="1866899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kể trước lớp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CAC3F7-42A4-3B50-AFE0-BE1022857DBA}"/>
              </a:ext>
            </a:extLst>
          </p:cNvPr>
          <p:cNvGrpSpPr/>
          <p:nvPr/>
        </p:nvGrpSpPr>
        <p:grpSpPr>
          <a:xfrm>
            <a:off x="8893036" y="2771718"/>
            <a:ext cx="2643809" cy="1750751"/>
            <a:chOff x="9062863" y="3139288"/>
            <a:chExt cx="2643809" cy="14488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Cloud Callout 13">
              <a:extLst>
                <a:ext uri="{FF2B5EF4-FFF2-40B4-BE49-F238E27FC236}">
                  <a16:creationId xmlns:a16="http://schemas.microsoft.com/office/drawing/2014/main" id="{438C4EB6-4CC8-B714-4A15-C69C2FCEAAFF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9763B9-750C-2C12-9194-9CDADFDB448D}"/>
                </a:ext>
              </a:extLst>
            </p:cNvPr>
            <p:cNvSpPr/>
            <p:nvPr/>
          </p:nvSpPr>
          <p:spPr>
            <a:xfrm>
              <a:off x="9425557" y="3356654"/>
              <a:ext cx="2178802" cy="8914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B6734-66A5-206F-1E62-AD6B232C464A}"/>
              </a:ext>
            </a:extLst>
          </p:cNvPr>
          <p:cNvGrpSpPr/>
          <p:nvPr/>
        </p:nvGrpSpPr>
        <p:grpSpPr>
          <a:xfrm>
            <a:off x="4108103" y="1510580"/>
            <a:ext cx="4770965" cy="4504738"/>
            <a:chOff x="2623589" y="984800"/>
            <a:chExt cx="6712189" cy="5263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0D57B-DCD3-4203-28F4-3075E841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762"/>
            <a:stretch/>
          </p:blipFill>
          <p:spPr>
            <a:xfrm>
              <a:off x="2623589" y="984800"/>
              <a:ext cx="6712187" cy="25615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0DCAC-26C3-B469-E453-6469712A3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399"/>
            <a:stretch/>
          </p:blipFill>
          <p:spPr>
            <a:xfrm>
              <a:off x="2623591" y="3540411"/>
              <a:ext cx="6712187" cy="2707989"/>
            </a:xfrm>
            <a:prstGeom prst="rect">
              <a:avLst/>
            </a:prstGeom>
          </p:spPr>
        </p:pic>
      </p:grpSp>
      <p:pic>
        <p:nvPicPr>
          <p:cNvPr id="12" name="图片 7" descr="图片包含 玩具, 玩偶&#10;&#10;自动生成的说明">
            <a:extLst>
              <a:ext uri="{FF2B5EF4-FFF2-40B4-BE49-F238E27FC236}">
                <a16:creationId xmlns:a16="http://schemas.microsoft.com/office/drawing/2014/main" id="{77363C4D-124F-CE66-342B-AF40FDF3E1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45" y="5151025"/>
            <a:ext cx="1506655" cy="16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174517"/>
            <a:ext cx="5917475" cy="3951153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227044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69CCA-8C08-925A-A5BC-95255FEC3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207" y="2128899"/>
            <a:ext cx="766333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E89D3-3702-C2F3-419E-B877FB427409}"/>
              </a:ext>
            </a:extLst>
          </p:cNvPr>
          <p:cNvGrpSpPr/>
          <p:nvPr/>
        </p:nvGrpSpPr>
        <p:grpSpPr>
          <a:xfrm>
            <a:off x="1527422" y="578193"/>
            <a:ext cx="9124576" cy="1170533"/>
            <a:chOff x="531204" y="569376"/>
            <a:chExt cx="6843432" cy="877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70E58E-9021-57B0-C80D-7B005E5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976F2B-4878-F152-9814-855609EEAFC4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kumimoji="0" lang="vi-VN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F3CA7-662E-2EB3-EAF3-67B0FABB5CDF}"/>
              </a:ext>
            </a:extLst>
          </p:cNvPr>
          <p:cNvGrpSpPr/>
          <p:nvPr/>
        </p:nvGrpSpPr>
        <p:grpSpPr>
          <a:xfrm>
            <a:off x="1527422" y="1828398"/>
            <a:ext cx="4651683" cy="4360008"/>
            <a:chOff x="816954" y="1488195"/>
            <a:chExt cx="3488762" cy="32700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DB7FE1-502E-5730-4C11-B7808C726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4E60A9-03EB-9FA3-28CA-0656F8F66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1459EC-12FF-B710-EFA1-CB9EE0365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768262-6866-78D6-2934-6A49A5BE4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019EE8-8FF1-860A-E805-86159F11CE1E}"/>
              </a:ext>
            </a:extLst>
          </p:cNvPr>
          <p:cNvSpPr txBox="1"/>
          <p:nvPr/>
        </p:nvSpPr>
        <p:spPr>
          <a:xfrm>
            <a:off x="6201026" y="1973667"/>
            <a:ext cx="5209924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0213B-5AA5-681A-E84A-2B5718650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89" y="1529551"/>
            <a:ext cx="804132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347" y="274803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279BDFCE-AFE0-4482-9D83-4059A9A33DB2}"/>
              </a:ext>
            </a:extLst>
          </p:cNvPr>
          <p:cNvSpPr/>
          <p:nvPr/>
        </p:nvSpPr>
        <p:spPr>
          <a:xfrm>
            <a:off x="10586720" y="101600"/>
            <a:ext cx="1473200" cy="447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15668" y="5813136"/>
            <a:ext cx="337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Bi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nói dưới chân cầu vồng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8" y="5192492"/>
            <a:ext cx="274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667126" y="3219450"/>
            <a:ext cx="370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37418" y="5504051"/>
            <a:ext cx="3377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815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088388" y="5347393"/>
            <a:ext cx="3084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2C350-5C60-AC8F-9533-10C29C84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8D4BAA8-D11A-9E32-A340-C6B6123F4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454284" cy="7184054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38188E-B5DA-81B6-8BC9-6130DAC9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248" y="2334519"/>
            <a:ext cx="2486724" cy="43329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81DC66-1F01-58D1-30FE-49E509E7B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20" y="2397489"/>
            <a:ext cx="2204706" cy="43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F3850-68BF-435D-F7EF-583743E6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772" y="1564341"/>
            <a:ext cx="2975106" cy="102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FA395B-0089-B3BB-8FD3-859D0E87F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441" y="2430644"/>
            <a:ext cx="5590517" cy="31397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672" y="36052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369</Words>
  <Application>Microsoft Office PowerPoint</Application>
  <PresentationFormat>Widescreen</PresentationFormat>
  <Paragraphs>41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#9Slide05 VL Fadilla</vt:lpstr>
      <vt:lpstr>Aptos</vt:lpstr>
      <vt:lpstr>Aptos Display</vt:lpstr>
      <vt:lpstr>Arial</vt:lpstr>
      <vt:lpstr>Arial-Rounded</vt:lpstr>
      <vt:lpstr>Calibri</vt:lpstr>
      <vt:lpstr>Calibri Light</vt:lpstr>
      <vt:lpstr>Times New Roman</vt:lpstr>
      <vt:lpstr>UTM Showcard</vt:lpstr>
      <vt:lpstr>字魂37号-波纹乖乖体</vt:lpstr>
      <vt:lpstr>方正清刻本悦宋简体</vt:lpstr>
      <vt:lpstr>1_Office Theme</vt:lpstr>
      <vt:lpstr>2_Office 主题​​</vt:lpstr>
      <vt:lpstr>1_Office 主题</vt:lpstr>
      <vt:lpstr>Custom Design</vt:lpstr>
      <vt:lpstr>1_Custom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17</cp:revision>
  <dcterms:created xsi:type="dcterms:W3CDTF">2024-04-01T08:46:50Z</dcterms:created>
  <dcterms:modified xsi:type="dcterms:W3CDTF">2025-10-12T04:14:31Z</dcterms:modified>
</cp:coreProperties>
</file>