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007577119" r:id="rId3"/>
    <p:sldId id="270" r:id="rId4"/>
    <p:sldId id="260" r:id="rId5"/>
    <p:sldId id="258" r:id="rId6"/>
    <p:sldId id="271" r:id="rId7"/>
    <p:sldId id="272" r:id="rId8"/>
    <p:sldId id="273" r:id="rId9"/>
    <p:sldId id="256" r:id="rId10"/>
    <p:sldId id="261" r:id="rId11"/>
    <p:sldId id="259" r:id="rId12"/>
    <p:sldId id="274" r:id="rId13"/>
    <p:sldId id="257" r:id="rId14"/>
    <p:sldId id="275" r:id="rId15"/>
    <p:sldId id="276" r:id="rId16"/>
    <p:sldId id="277" r:id="rId17"/>
    <p:sldId id="278" r:id="rId18"/>
    <p:sldId id="265" r:id="rId19"/>
    <p:sldId id="263" r:id="rId20"/>
    <p:sldId id="373" r:id="rId21"/>
    <p:sldId id="269" r:id="rId2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4E5DCF-F8BB-40CE-B627-C854E986F719}" type="datetimeFigureOut">
              <a:rPr lang="en-US" smtClean="0"/>
              <a:t>10/12/2025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35C95-716E-4C4B-A06C-46C551C10324}" type="slidenum">
              <a:rPr lang="en-US" smtClean="0"/>
              <a:t>‹#›</a:t>
            </a:fld>
            <a:endParaRPr lang="en-US"/>
          </a:p>
        </p:txBody>
      </p:sp>
    </p:spTree>
    <p:extLst>
      <p:ext uri="{BB962C8B-B14F-4D97-AF65-F5344CB8AC3E}">
        <p14:creationId xmlns:p14="http://schemas.microsoft.com/office/powerpoint/2010/main" val="3259012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5641"/>
            <a:ext cx="15544800" cy="2205038"/>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5" name="页脚占位符 4"/>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80234980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411956"/>
            <a:ext cx="16459200" cy="17145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0" y="2400302"/>
            <a:ext cx="16459200" cy="678894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5" name="页脚占位符 4"/>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1288224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0352"/>
            <a:ext cx="15544800" cy="2043113"/>
          </a:xfrm>
          <a:prstGeom prst="rect">
            <a:avLst/>
          </a:prstGeom>
        </p:spPr>
        <p:txBody>
          <a:bodyPr anchor="t"/>
          <a:lstStyle>
            <a:lvl1pPr algn="l">
              <a:defRPr sz="8003" b="1" cap="all"/>
            </a:lvl1pPr>
          </a:lstStyle>
          <a:p>
            <a:r>
              <a:rPr lang="zh-CN" altLang="en-US"/>
              <a:t>单击此处编辑母版标题样式</a:t>
            </a:r>
          </a:p>
        </p:txBody>
      </p:sp>
      <p:sp>
        <p:nvSpPr>
          <p:cNvPr id="3" name="文本占位符 2"/>
          <p:cNvSpPr>
            <a:spLocks noGrp="1"/>
          </p:cNvSpPr>
          <p:nvPr>
            <p:ph type="body" idx="1"/>
          </p:nvPr>
        </p:nvSpPr>
        <p:spPr>
          <a:xfrm>
            <a:off x="1444626" y="4360070"/>
            <a:ext cx="15544800" cy="2250281"/>
          </a:xfrm>
          <a:prstGeom prst="rect">
            <a:avLst/>
          </a:prstGeom>
        </p:spPr>
        <p:txBody>
          <a:bodyPr anchor="b"/>
          <a:lstStyle>
            <a:lvl1pPr marL="0" indent="0">
              <a:buNone/>
              <a:defRPr sz="3998">
                <a:solidFill>
                  <a:schemeClr val="tx1">
                    <a:tint val="75000"/>
                  </a:schemeClr>
                </a:solidFill>
              </a:defRPr>
            </a:lvl1pPr>
            <a:lvl2pPr marL="914400" indent="0">
              <a:buNone/>
              <a:defRPr sz="3600">
                <a:solidFill>
                  <a:schemeClr val="tx1">
                    <a:tint val="75000"/>
                  </a:schemeClr>
                </a:solidFill>
              </a:defRPr>
            </a:lvl2pPr>
            <a:lvl3pPr marL="1828800" indent="0">
              <a:buNone/>
              <a:defRPr sz="3203">
                <a:solidFill>
                  <a:schemeClr val="tx1">
                    <a:tint val="75000"/>
                  </a:schemeClr>
                </a:solidFill>
              </a:defRPr>
            </a:lvl3pPr>
            <a:lvl4pPr marL="2743200" indent="0">
              <a:buNone/>
              <a:defRPr sz="2798">
                <a:solidFill>
                  <a:schemeClr val="tx1">
                    <a:tint val="75000"/>
                  </a:schemeClr>
                </a:solidFill>
              </a:defRPr>
            </a:lvl4pPr>
            <a:lvl5pPr marL="3657600" indent="0">
              <a:buNone/>
              <a:defRPr sz="2798">
                <a:solidFill>
                  <a:schemeClr val="tx1">
                    <a:tint val="75000"/>
                  </a:schemeClr>
                </a:solidFill>
              </a:defRPr>
            </a:lvl5pPr>
            <a:lvl6pPr marL="4572000" indent="0">
              <a:buNone/>
              <a:defRPr sz="2798">
                <a:solidFill>
                  <a:schemeClr val="tx1">
                    <a:tint val="75000"/>
                  </a:schemeClr>
                </a:solidFill>
              </a:defRPr>
            </a:lvl6pPr>
            <a:lvl7pPr marL="5486400" indent="0">
              <a:buNone/>
              <a:defRPr sz="2798">
                <a:solidFill>
                  <a:schemeClr val="tx1">
                    <a:tint val="75000"/>
                  </a:schemeClr>
                </a:solidFill>
              </a:defRPr>
            </a:lvl7pPr>
            <a:lvl8pPr marL="6400800" indent="0">
              <a:buNone/>
              <a:defRPr sz="2798">
                <a:solidFill>
                  <a:schemeClr val="tx1">
                    <a:tint val="75000"/>
                  </a:schemeClr>
                </a:solidFill>
              </a:defRPr>
            </a:lvl8pPr>
            <a:lvl9pPr marL="7315200" indent="0">
              <a:buNone/>
              <a:defRPr sz="2798">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5" name="页脚占位符 4"/>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8423176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0" y="411956"/>
            <a:ext cx="16459200" cy="17145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0" y="2400302"/>
            <a:ext cx="8077200" cy="6788945"/>
          </a:xfrm>
          <a:prstGeom prst="rect">
            <a:avLst/>
          </a:prstGeom>
        </p:spPr>
        <p:txBody>
          <a:bodyPr/>
          <a:lstStyle>
            <a:lvl1pPr>
              <a:defRPr sz="5603"/>
            </a:lvl1pPr>
            <a:lvl2pPr>
              <a:defRPr sz="4800"/>
            </a:lvl2pPr>
            <a:lvl3pPr>
              <a:defRPr sz="3998"/>
            </a:lvl3pPr>
            <a:lvl4pPr>
              <a:defRPr sz="3600"/>
            </a:lvl4pPr>
            <a:lvl5pPr>
              <a:defRPr sz="3600"/>
            </a:lvl5pPr>
            <a:lvl6pPr>
              <a:defRPr sz="3600"/>
            </a:lvl6pPr>
            <a:lvl7pPr>
              <a:defRPr sz="3600"/>
            </a:lvl7pPr>
            <a:lvl8pPr>
              <a:defRPr sz="3600"/>
            </a:lvl8pPr>
            <a:lvl9pPr>
              <a:defRPr sz="3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6400" y="2400302"/>
            <a:ext cx="8077200" cy="6788945"/>
          </a:xfrm>
          <a:prstGeom prst="rect">
            <a:avLst/>
          </a:prstGeom>
        </p:spPr>
        <p:txBody>
          <a:bodyPr/>
          <a:lstStyle>
            <a:lvl1pPr>
              <a:defRPr sz="5603"/>
            </a:lvl1pPr>
            <a:lvl2pPr>
              <a:defRPr sz="4800"/>
            </a:lvl2pPr>
            <a:lvl3pPr>
              <a:defRPr sz="3998"/>
            </a:lvl3pPr>
            <a:lvl4pPr>
              <a:defRPr sz="3600"/>
            </a:lvl4pPr>
            <a:lvl5pPr>
              <a:defRPr sz="3600"/>
            </a:lvl5pPr>
            <a:lvl6pPr>
              <a:defRPr sz="3600"/>
            </a:lvl6pPr>
            <a:lvl7pPr>
              <a:defRPr sz="3600"/>
            </a:lvl7pPr>
            <a:lvl8pPr>
              <a:defRPr sz="3600"/>
            </a:lvl8pPr>
            <a:lvl9pPr>
              <a:defRPr sz="3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6" name="页脚占位符 5"/>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13472062"/>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0" y="411956"/>
            <a:ext cx="16459200" cy="17145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401" y="2302670"/>
            <a:ext cx="8080376" cy="959645"/>
          </a:xfrm>
          <a:prstGeom prst="rect">
            <a:avLst/>
          </a:prstGeom>
        </p:spPr>
        <p:txBody>
          <a:bodyPr anchor="b"/>
          <a:lstStyle>
            <a:lvl1pPr marL="0" indent="0">
              <a:buNone/>
              <a:defRPr sz="4800" b="1"/>
            </a:lvl1pPr>
            <a:lvl2pPr marL="914400" indent="0">
              <a:buNone/>
              <a:defRPr sz="3998" b="1"/>
            </a:lvl2pPr>
            <a:lvl3pPr marL="1828800" indent="0">
              <a:buNone/>
              <a:defRPr sz="3600" b="1"/>
            </a:lvl3pPr>
            <a:lvl4pPr marL="2743200" indent="0">
              <a:buNone/>
              <a:defRPr sz="3203" b="1"/>
            </a:lvl4pPr>
            <a:lvl5pPr marL="3657600" indent="0">
              <a:buNone/>
              <a:defRPr sz="3203" b="1"/>
            </a:lvl5pPr>
            <a:lvl6pPr marL="4572000" indent="0">
              <a:buNone/>
              <a:defRPr sz="3203" b="1"/>
            </a:lvl6pPr>
            <a:lvl7pPr marL="5486400" indent="0">
              <a:buNone/>
              <a:defRPr sz="3203" b="1"/>
            </a:lvl7pPr>
            <a:lvl8pPr marL="6400800" indent="0">
              <a:buNone/>
              <a:defRPr sz="3203" b="1"/>
            </a:lvl8pPr>
            <a:lvl9pPr marL="7315200" indent="0">
              <a:buNone/>
              <a:defRPr sz="3203" b="1"/>
            </a:lvl9pPr>
          </a:lstStyle>
          <a:p>
            <a:pPr lvl="0"/>
            <a:r>
              <a:rPr lang="zh-CN" altLang="en-US"/>
              <a:t>单击此处编辑母版文本样式</a:t>
            </a:r>
          </a:p>
        </p:txBody>
      </p:sp>
      <p:sp>
        <p:nvSpPr>
          <p:cNvPr id="4" name="内容占位符 3"/>
          <p:cNvSpPr>
            <a:spLocks noGrp="1"/>
          </p:cNvSpPr>
          <p:nvPr>
            <p:ph sz="half" idx="2"/>
          </p:nvPr>
        </p:nvSpPr>
        <p:spPr>
          <a:xfrm>
            <a:off x="914401" y="3262313"/>
            <a:ext cx="8080376" cy="5926932"/>
          </a:xfrm>
          <a:prstGeom prst="rect">
            <a:avLst/>
          </a:prstGeom>
        </p:spPr>
        <p:txBody>
          <a:bodyPr/>
          <a:lstStyle>
            <a:lvl1pPr>
              <a:defRPr sz="4800"/>
            </a:lvl1pPr>
            <a:lvl2pPr>
              <a:defRPr sz="3998"/>
            </a:lvl2pPr>
            <a:lvl3pPr>
              <a:defRPr sz="3600"/>
            </a:lvl3pPr>
            <a:lvl4pPr>
              <a:defRPr sz="3203"/>
            </a:lvl4pPr>
            <a:lvl5pPr>
              <a:defRPr sz="3203"/>
            </a:lvl5pPr>
            <a:lvl6pPr>
              <a:defRPr sz="3203"/>
            </a:lvl6pPr>
            <a:lvl7pPr>
              <a:defRPr sz="3203"/>
            </a:lvl7pPr>
            <a:lvl8pPr>
              <a:defRPr sz="3203"/>
            </a:lvl8pPr>
            <a:lvl9pPr>
              <a:defRPr sz="320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0057" y="2302670"/>
            <a:ext cx="8083550" cy="959645"/>
          </a:xfrm>
          <a:prstGeom prst="rect">
            <a:avLst/>
          </a:prstGeom>
        </p:spPr>
        <p:txBody>
          <a:bodyPr anchor="b"/>
          <a:lstStyle>
            <a:lvl1pPr marL="0" indent="0">
              <a:buNone/>
              <a:defRPr sz="4800" b="1"/>
            </a:lvl1pPr>
            <a:lvl2pPr marL="914400" indent="0">
              <a:buNone/>
              <a:defRPr sz="3998" b="1"/>
            </a:lvl2pPr>
            <a:lvl3pPr marL="1828800" indent="0">
              <a:buNone/>
              <a:defRPr sz="3600" b="1"/>
            </a:lvl3pPr>
            <a:lvl4pPr marL="2743200" indent="0">
              <a:buNone/>
              <a:defRPr sz="3203" b="1"/>
            </a:lvl4pPr>
            <a:lvl5pPr marL="3657600" indent="0">
              <a:buNone/>
              <a:defRPr sz="3203" b="1"/>
            </a:lvl5pPr>
            <a:lvl6pPr marL="4572000" indent="0">
              <a:buNone/>
              <a:defRPr sz="3203" b="1"/>
            </a:lvl6pPr>
            <a:lvl7pPr marL="5486400" indent="0">
              <a:buNone/>
              <a:defRPr sz="3203" b="1"/>
            </a:lvl7pPr>
            <a:lvl8pPr marL="6400800" indent="0">
              <a:buNone/>
              <a:defRPr sz="3203" b="1"/>
            </a:lvl8pPr>
            <a:lvl9pPr marL="7315200" indent="0">
              <a:buNone/>
              <a:defRPr sz="3203" b="1"/>
            </a:lvl9pPr>
          </a:lstStyle>
          <a:p>
            <a:pPr lvl="0"/>
            <a:r>
              <a:rPr lang="zh-CN" altLang="en-US"/>
              <a:t>单击此处编辑母版文本样式</a:t>
            </a:r>
          </a:p>
        </p:txBody>
      </p:sp>
      <p:sp>
        <p:nvSpPr>
          <p:cNvPr id="6" name="内容占位符 5"/>
          <p:cNvSpPr>
            <a:spLocks noGrp="1"/>
          </p:cNvSpPr>
          <p:nvPr>
            <p:ph sz="quarter" idx="4"/>
          </p:nvPr>
        </p:nvSpPr>
        <p:spPr>
          <a:xfrm>
            <a:off x="9290057" y="3262313"/>
            <a:ext cx="8083550" cy="5926932"/>
          </a:xfrm>
          <a:prstGeom prst="rect">
            <a:avLst/>
          </a:prstGeom>
        </p:spPr>
        <p:txBody>
          <a:bodyPr/>
          <a:lstStyle>
            <a:lvl1pPr>
              <a:defRPr sz="4800"/>
            </a:lvl1pPr>
            <a:lvl2pPr>
              <a:defRPr sz="3998"/>
            </a:lvl2pPr>
            <a:lvl3pPr>
              <a:defRPr sz="3600"/>
            </a:lvl3pPr>
            <a:lvl4pPr>
              <a:defRPr sz="3203"/>
            </a:lvl4pPr>
            <a:lvl5pPr>
              <a:defRPr sz="3203"/>
            </a:lvl5pPr>
            <a:lvl6pPr>
              <a:defRPr sz="3203"/>
            </a:lvl6pPr>
            <a:lvl7pPr>
              <a:defRPr sz="3203"/>
            </a:lvl7pPr>
            <a:lvl8pPr>
              <a:defRPr sz="3203"/>
            </a:lvl8pPr>
            <a:lvl9pPr>
              <a:defRPr sz="320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8" name="页脚占位符 7"/>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1676765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411956"/>
            <a:ext cx="16459200" cy="17145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4" name="页脚占位符 3"/>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975195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3" name="页脚占位符 2"/>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3009417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5" y="409574"/>
            <a:ext cx="6016626" cy="1743077"/>
          </a:xfrm>
          <a:prstGeom prst="rect">
            <a:avLst/>
          </a:prstGeom>
        </p:spPr>
        <p:txBody>
          <a:bodyPr anchor="b"/>
          <a:lstStyle>
            <a:lvl1pPr algn="l">
              <a:defRPr sz="3998" b="1"/>
            </a:lvl1pPr>
          </a:lstStyle>
          <a:p>
            <a:r>
              <a:rPr lang="zh-CN" altLang="en-US"/>
              <a:t>单击此处编辑母版标题样式</a:t>
            </a:r>
          </a:p>
        </p:txBody>
      </p:sp>
      <p:sp>
        <p:nvSpPr>
          <p:cNvPr id="3" name="内容占位符 2"/>
          <p:cNvSpPr>
            <a:spLocks noGrp="1"/>
          </p:cNvSpPr>
          <p:nvPr>
            <p:ph idx="1"/>
          </p:nvPr>
        </p:nvSpPr>
        <p:spPr>
          <a:xfrm>
            <a:off x="7150100" y="409579"/>
            <a:ext cx="10223501" cy="8779670"/>
          </a:xfrm>
          <a:prstGeom prst="rect">
            <a:avLst/>
          </a:prstGeom>
        </p:spPr>
        <p:txBody>
          <a:bodyPr/>
          <a:lstStyle>
            <a:lvl1pPr>
              <a:defRPr sz="6398"/>
            </a:lvl1pPr>
            <a:lvl2pPr>
              <a:defRPr sz="5603"/>
            </a:lvl2pPr>
            <a:lvl3pPr>
              <a:defRPr sz="4800"/>
            </a:lvl3pPr>
            <a:lvl4pPr>
              <a:defRPr sz="3998"/>
            </a:lvl4pPr>
            <a:lvl5pPr>
              <a:defRPr sz="3998"/>
            </a:lvl5pPr>
            <a:lvl6pPr>
              <a:defRPr sz="3998"/>
            </a:lvl6pPr>
            <a:lvl7pPr>
              <a:defRPr sz="3998"/>
            </a:lvl7pPr>
            <a:lvl8pPr>
              <a:defRPr sz="3998"/>
            </a:lvl8pPr>
            <a:lvl9pPr>
              <a:defRPr sz="399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405" y="2152655"/>
            <a:ext cx="6016626" cy="7036595"/>
          </a:xfrm>
          <a:prstGeom prst="rect">
            <a:avLst/>
          </a:prstGeom>
        </p:spPr>
        <p:txBody>
          <a:bodyPr/>
          <a:lstStyle>
            <a:lvl1pPr marL="0" indent="0">
              <a:buNone/>
              <a:defRPr sz="2798"/>
            </a:lvl1pPr>
            <a:lvl2pPr marL="914400" indent="0">
              <a:buNone/>
              <a:defRPr sz="2400"/>
            </a:lvl2pPr>
            <a:lvl3pPr marL="1828800" indent="0">
              <a:buNone/>
              <a:defRPr sz="2002"/>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CN" altLang="en-US"/>
              <a:t>单击此处编辑母版文本样式</a:t>
            </a:r>
          </a:p>
        </p:txBody>
      </p:sp>
      <p:sp>
        <p:nvSpPr>
          <p:cNvPr id="5" name="日期占位符 4"/>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6" name="页脚占位符 5"/>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27156327"/>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0901"/>
            <a:ext cx="10972800" cy="850109"/>
          </a:xfrm>
          <a:prstGeom prst="rect">
            <a:avLst/>
          </a:prstGeom>
        </p:spPr>
        <p:txBody>
          <a:bodyPr anchor="b"/>
          <a:lstStyle>
            <a:lvl1pPr algn="l">
              <a:defRPr sz="3998" b="1"/>
            </a:lvl1pPr>
          </a:lstStyle>
          <a:p>
            <a:r>
              <a:rPr lang="zh-CN" altLang="en-US"/>
              <a:t>单击此处编辑母版标题样式</a:t>
            </a:r>
          </a:p>
        </p:txBody>
      </p:sp>
      <p:sp>
        <p:nvSpPr>
          <p:cNvPr id="3" name="图片占位符 2"/>
          <p:cNvSpPr>
            <a:spLocks noGrp="1"/>
          </p:cNvSpPr>
          <p:nvPr>
            <p:ph type="pic" idx="1"/>
          </p:nvPr>
        </p:nvSpPr>
        <p:spPr>
          <a:xfrm>
            <a:off x="3584576" y="919163"/>
            <a:ext cx="10972800" cy="6172200"/>
          </a:xfrm>
          <a:prstGeom prst="rect">
            <a:avLst/>
          </a:prstGeom>
        </p:spPr>
        <p:txBody>
          <a:bodyPr/>
          <a:lstStyle>
            <a:lvl1pPr marL="0" indent="0">
              <a:buNone/>
              <a:defRPr sz="6398"/>
            </a:lvl1pPr>
            <a:lvl2pPr marL="914400" indent="0">
              <a:buNone/>
              <a:defRPr sz="5603"/>
            </a:lvl2pPr>
            <a:lvl3pPr marL="1828800" indent="0">
              <a:buNone/>
              <a:defRPr sz="4800"/>
            </a:lvl3pPr>
            <a:lvl4pPr marL="2743200" indent="0">
              <a:buNone/>
              <a:defRPr sz="3998"/>
            </a:lvl4pPr>
            <a:lvl5pPr marL="3657600" indent="0">
              <a:buNone/>
              <a:defRPr sz="3998"/>
            </a:lvl5pPr>
            <a:lvl6pPr marL="4572000" indent="0">
              <a:buNone/>
              <a:defRPr sz="3998"/>
            </a:lvl6pPr>
            <a:lvl7pPr marL="5486400" indent="0">
              <a:buNone/>
              <a:defRPr sz="3998"/>
            </a:lvl7pPr>
            <a:lvl8pPr marL="6400800" indent="0">
              <a:buNone/>
              <a:defRPr sz="3998"/>
            </a:lvl8pPr>
            <a:lvl9pPr marL="7315200" indent="0">
              <a:buNone/>
              <a:defRPr sz="3998"/>
            </a:lvl9pPr>
          </a:lstStyle>
          <a:p>
            <a:endParaRPr lang="zh-CN" altLang="en-US"/>
          </a:p>
        </p:txBody>
      </p:sp>
      <p:sp>
        <p:nvSpPr>
          <p:cNvPr id="4" name="文本占位符 3"/>
          <p:cNvSpPr>
            <a:spLocks noGrp="1"/>
          </p:cNvSpPr>
          <p:nvPr>
            <p:ph type="body" sz="half" idx="2"/>
          </p:nvPr>
        </p:nvSpPr>
        <p:spPr>
          <a:xfrm>
            <a:off x="3584576" y="8051009"/>
            <a:ext cx="10972800" cy="1207295"/>
          </a:xfrm>
          <a:prstGeom prst="rect">
            <a:avLst/>
          </a:prstGeom>
        </p:spPr>
        <p:txBody>
          <a:bodyPr/>
          <a:lstStyle>
            <a:lvl1pPr marL="0" indent="0">
              <a:buNone/>
              <a:defRPr sz="2798"/>
            </a:lvl1pPr>
            <a:lvl2pPr marL="914400" indent="0">
              <a:buNone/>
              <a:defRPr sz="2400"/>
            </a:lvl2pPr>
            <a:lvl3pPr marL="1828800" indent="0">
              <a:buNone/>
              <a:defRPr sz="2002"/>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zh-CN" altLang="en-US"/>
              <a:t>单击此处编辑母版文本样式</a:t>
            </a:r>
          </a:p>
        </p:txBody>
      </p:sp>
      <p:sp>
        <p:nvSpPr>
          <p:cNvPr id="5" name="日期占位符 4"/>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6" name="页脚占位符 5"/>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3408472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0" y="411956"/>
            <a:ext cx="16459200" cy="17145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14400" y="2400302"/>
            <a:ext cx="16459200" cy="678894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5" name="页脚占位符 4"/>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4619343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411961"/>
            <a:ext cx="4114800" cy="87772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0" y="411961"/>
            <a:ext cx="12039600" cy="87772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9"/>
            <a:ext cx="4267200" cy="547688"/>
          </a:xfrm>
          <a:prstGeom prst="rect">
            <a:avLst/>
          </a:prstGeom>
        </p:spPr>
        <p:txBody>
          <a:bodyPr/>
          <a:lstStyle/>
          <a:p>
            <a:fld id="{530820CF-B880-4189-942D-D702A7CBA730}" type="datetimeFigureOut">
              <a:rPr lang="zh-CN" altLang="en-US" smtClean="0"/>
              <a:t>2025/10/12</a:t>
            </a:fld>
            <a:endParaRPr lang="zh-CN" altLang="en-US"/>
          </a:p>
        </p:txBody>
      </p:sp>
      <p:sp>
        <p:nvSpPr>
          <p:cNvPr id="5" name="页脚占位符 4"/>
          <p:cNvSpPr>
            <a:spLocks noGrp="1"/>
          </p:cNvSpPr>
          <p:nvPr>
            <p:ph type="ftr" sz="quarter" idx="11"/>
          </p:nvPr>
        </p:nvSpPr>
        <p:spPr>
          <a:xfrm>
            <a:off x="6248400" y="9534529"/>
            <a:ext cx="5791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3106400" y="9534529"/>
            <a:ext cx="4267200" cy="547688"/>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6706520"/>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09265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2601575" y="2857500"/>
            <a:ext cx="3829050" cy="4543425"/>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65916905"/>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752648" y="2806505"/>
            <a:ext cx="5453886" cy="6707615"/>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7486850" y="1001487"/>
            <a:ext cx="9048986" cy="4227738"/>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9144239" y="5486408"/>
            <a:ext cx="7391594" cy="4027712"/>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3253020569"/>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80462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8288000" cy="10287000"/>
          </a:xfrm>
          <a:prstGeom prst="rect">
            <a:avLst/>
          </a:prstGeom>
          <a:pattFill prst="pct5">
            <a:fgClr>
              <a:schemeClr val="accent1"/>
            </a:fgClr>
            <a:bgClr>
              <a:schemeClr val="bg1"/>
            </a:bgClr>
          </a:pattFill>
        </p:spPr>
        <p:txBody>
          <a:bodyPr/>
          <a:lstStyle>
            <a:lvl1pPr>
              <a:defRPr sz="1500"/>
            </a:lvl1pPr>
          </a:lstStyle>
          <a:p>
            <a:endParaRPr lang="en-US"/>
          </a:p>
        </p:txBody>
      </p:sp>
    </p:spTree>
    <p:extLst>
      <p:ext uri="{BB962C8B-B14F-4D97-AF65-F5344CB8AC3E}">
        <p14:creationId xmlns:p14="http://schemas.microsoft.com/office/powerpoint/2010/main" val="252222763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2" y="-265472"/>
            <a:ext cx="18287999" cy="6437610"/>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1522" y="1734779"/>
            <a:ext cx="13798566" cy="7719947"/>
          </a:xfrm>
          <a:prstGeom prst="rect">
            <a:avLst/>
          </a:prstGeom>
        </p:spPr>
      </p:pic>
      <p:sp>
        <p:nvSpPr>
          <p:cNvPr id="8" name="Picture Placeholder 7"/>
          <p:cNvSpPr>
            <a:spLocks noGrp="1"/>
          </p:cNvSpPr>
          <p:nvPr>
            <p:ph type="pic" sz="quarter" idx="10"/>
          </p:nvPr>
        </p:nvSpPr>
        <p:spPr>
          <a:xfrm>
            <a:off x="7395211" y="2115919"/>
            <a:ext cx="8702387" cy="5440805"/>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2100" b="1" i="1" dirty="0"/>
            </a:lvl1pPr>
          </a:lstStyle>
          <a:p>
            <a:pPr marL="0" lvl="0" indent="0">
              <a:buNone/>
            </a:pPr>
            <a:endParaRPr lang="en-US" dirty="0"/>
          </a:p>
        </p:txBody>
      </p:sp>
    </p:spTree>
    <p:extLst>
      <p:ext uri="{BB962C8B-B14F-4D97-AF65-F5344CB8AC3E}">
        <p14:creationId xmlns:p14="http://schemas.microsoft.com/office/powerpoint/2010/main" val="1367331868"/>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18288000" cy="10287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6" name="图片占位符 5"/>
          <p:cNvSpPr>
            <a:spLocks noGrp="1"/>
          </p:cNvSpPr>
          <p:nvPr>
            <p:ph type="pic" sz="quarter" idx="10"/>
          </p:nvPr>
        </p:nvSpPr>
        <p:spPr>
          <a:xfrm>
            <a:off x="803712" y="673542"/>
            <a:ext cx="16680579" cy="8939916"/>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51013652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2" y="0"/>
            <a:ext cx="18287999" cy="10287000"/>
          </a:xfrm>
          <a:prstGeom prst="rect">
            <a:avLst/>
          </a:prstGeom>
        </p:spPr>
        <p:txBody>
          <a:bodyPr anchor="ctr"/>
          <a:lstStyle>
            <a:lvl1pPr>
              <a:defRPr sz="600"/>
            </a:lvl1pPr>
          </a:lstStyle>
          <a:p>
            <a:r>
              <a:rPr lang="en-US" dirty="0"/>
              <a:t>+</a:t>
            </a:r>
          </a:p>
        </p:txBody>
      </p:sp>
    </p:spTree>
    <p:extLst>
      <p:ext uri="{BB962C8B-B14F-4D97-AF65-F5344CB8AC3E}">
        <p14:creationId xmlns:p14="http://schemas.microsoft.com/office/powerpoint/2010/main" val="1593621351"/>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2.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42AEF7EF-1ACD-6A9F-79E3-49242B5B2D7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09800" y="419100"/>
            <a:ext cx="2057400" cy="2057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75500860-1352-3DA6-D6B4-A8953D0010E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982918" y="143246"/>
            <a:ext cx="2506200" cy="2506200"/>
          </a:xfrm>
          <a:prstGeom prst="rect">
            <a:avLst/>
          </a:prstGeom>
        </p:spPr>
      </p:pic>
    </p:spTree>
    <p:extLst>
      <p:ext uri="{BB962C8B-B14F-4D97-AF65-F5344CB8AC3E}">
        <p14:creationId xmlns:p14="http://schemas.microsoft.com/office/powerpoint/2010/main" val="41122858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xStyles>
    <p:titleStyle>
      <a:lvl1pPr algn="ctr" defTabSz="1828800" rtl="0" eaLnBrk="1" latinLnBrk="0" hangingPunct="1">
        <a:spcBef>
          <a:spcPct val="0"/>
        </a:spcBef>
        <a:buNone/>
        <a:defRPr sz="8798" kern="1200">
          <a:solidFill>
            <a:schemeClr val="tx1"/>
          </a:solidFill>
          <a:latin typeface="+mj-lt"/>
          <a:ea typeface="思源黑体 CN Bold" panose="020B0800000000000000" pitchFamily="34" charset="-122"/>
          <a:cs typeface="字魂59号-创粗黑" panose="00000500000000000000" charset="-122"/>
        </a:defRPr>
      </a:lvl1pPr>
    </p:titleStyle>
    <p:bodyStyle>
      <a:lvl1pPr marL="685800" indent="-685800" algn="l" defTabSz="1828800" rtl="0" eaLnBrk="1" latinLnBrk="0" hangingPunct="1">
        <a:spcBef>
          <a:spcPts val="195"/>
        </a:spcBef>
        <a:buFont typeface="Arial" panose="020B0604020202020204" pitchFamily="34" charset="0"/>
        <a:buChar char="•"/>
        <a:defRPr sz="6398" kern="1200">
          <a:solidFill>
            <a:schemeClr val="tx1"/>
          </a:solidFill>
          <a:latin typeface="+mn-lt"/>
          <a:ea typeface="思源黑体 CN Bold" panose="020B0800000000000000" pitchFamily="34" charset="-122"/>
          <a:cs typeface="字魂59号-创粗黑" panose="00000500000000000000" charset="-122"/>
        </a:defRPr>
      </a:lvl1pPr>
      <a:lvl2pPr marL="1485900" indent="-571500" algn="l" defTabSz="1828800" rtl="0" eaLnBrk="1" latinLnBrk="0" hangingPunct="1">
        <a:spcBef>
          <a:spcPts val="195"/>
        </a:spcBef>
        <a:buFont typeface="Arial" panose="020B0604020202020204" pitchFamily="34" charset="0"/>
        <a:buChar char="–"/>
        <a:defRPr sz="5603" kern="1200">
          <a:solidFill>
            <a:schemeClr val="tx1"/>
          </a:solidFill>
          <a:latin typeface="+mn-lt"/>
          <a:ea typeface="思源黑体 CN Bold" panose="020B0800000000000000" pitchFamily="34" charset="-122"/>
          <a:cs typeface="字魂59号-创粗黑" panose="00000500000000000000" charset="-122"/>
        </a:defRPr>
      </a:lvl2pPr>
      <a:lvl3pPr marL="2286000" indent="-457200" algn="l" defTabSz="1828800" rtl="0" eaLnBrk="1" latinLnBrk="0" hangingPunct="1">
        <a:spcBef>
          <a:spcPts val="195"/>
        </a:spcBef>
        <a:buFont typeface="Arial" panose="020B0604020202020204" pitchFamily="34" charset="0"/>
        <a:buChar char="•"/>
        <a:defRPr sz="4800" kern="1200">
          <a:solidFill>
            <a:schemeClr val="tx1"/>
          </a:solidFill>
          <a:latin typeface="+mn-lt"/>
          <a:ea typeface="思源黑体 CN Bold" panose="020B0800000000000000" pitchFamily="34" charset="-122"/>
          <a:cs typeface="字魂59号-创粗黑" panose="00000500000000000000" charset="-122"/>
        </a:defRPr>
      </a:lvl3pPr>
      <a:lvl4pPr marL="3200400" indent="-457200" algn="l" defTabSz="1828800" rtl="0" eaLnBrk="1" latinLnBrk="0" hangingPunct="1">
        <a:spcBef>
          <a:spcPts val="195"/>
        </a:spcBef>
        <a:buFont typeface="Arial" panose="020B0604020202020204" pitchFamily="34" charset="0"/>
        <a:buChar char="–"/>
        <a:defRPr sz="3998" kern="1200">
          <a:solidFill>
            <a:schemeClr val="tx1"/>
          </a:solidFill>
          <a:latin typeface="+mn-lt"/>
          <a:ea typeface="思源黑体 CN Bold" panose="020B0800000000000000" pitchFamily="34" charset="-122"/>
          <a:cs typeface="字魂59号-创粗黑" panose="00000500000000000000" charset="-122"/>
        </a:defRPr>
      </a:lvl4pPr>
      <a:lvl5pPr marL="4114800" indent="-457200" algn="l" defTabSz="1828800" rtl="0" eaLnBrk="1" latinLnBrk="0" hangingPunct="1">
        <a:spcBef>
          <a:spcPts val="195"/>
        </a:spcBef>
        <a:buFont typeface="Arial" panose="020B0604020202020204" pitchFamily="34" charset="0"/>
        <a:buChar char="»"/>
        <a:defRPr sz="3998" kern="1200">
          <a:solidFill>
            <a:schemeClr val="tx1"/>
          </a:solidFill>
          <a:latin typeface="+mn-lt"/>
          <a:ea typeface="思源黑体 CN Bold" panose="020B0800000000000000" pitchFamily="34" charset="-122"/>
          <a:cs typeface="字魂59号-创粗黑" panose="00000500000000000000" charset="-122"/>
        </a:defRPr>
      </a:lvl5pPr>
      <a:lvl6pPr marL="5029200" indent="-457200" algn="l" defTabSz="1828800" rtl="0" eaLnBrk="1" latinLnBrk="0" hangingPunct="1">
        <a:spcBef>
          <a:spcPts val="195"/>
        </a:spcBef>
        <a:buFont typeface="Arial" panose="020B0604020202020204" pitchFamily="34" charset="0"/>
        <a:buChar char="•"/>
        <a:defRPr sz="3998" kern="1200">
          <a:solidFill>
            <a:schemeClr val="tx1"/>
          </a:solidFill>
          <a:latin typeface="+mn-lt"/>
          <a:ea typeface="+mn-ea"/>
          <a:cs typeface="+mn-cs"/>
        </a:defRPr>
      </a:lvl6pPr>
      <a:lvl7pPr marL="5943600" indent="-457200" algn="l" defTabSz="1828800" rtl="0" eaLnBrk="1" latinLnBrk="0" hangingPunct="1">
        <a:spcBef>
          <a:spcPts val="195"/>
        </a:spcBef>
        <a:buFont typeface="Arial" panose="020B0604020202020204" pitchFamily="34" charset="0"/>
        <a:buChar char="•"/>
        <a:defRPr sz="3998" kern="1200">
          <a:solidFill>
            <a:schemeClr val="tx1"/>
          </a:solidFill>
          <a:latin typeface="+mn-lt"/>
          <a:ea typeface="+mn-ea"/>
          <a:cs typeface="+mn-cs"/>
        </a:defRPr>
      </a:lvl7pPr>
      <a:lvl8pPr marL="6858000" indent="-457200" algn="l" defTabSz="1828800" rtl="0" eaLnBrk="1" latinLnBrk="0" hangingPunct="1">
        <a:spcBef>
          <a:spcPts val="195"/>
        </a:spcBef>
        <a:buFont typeface="Arial" panose="020B0604020202020204" pitchFamily="34" charset="0"/>
        <a:buChar char="•"/>
        <a:defRPr sz="3998" kern="1200">
          <a:solidFill>
            <a:schemeClr val="tx1"/>
          </a:solidFill>
          <a:latin typeface="+mn-lt"/>
          <a:ea typeface="+mn-ea"/>
          <a:cs typeface="+mn-cs"/>
        </a:defRPr>
      </a:lvl8pPr>
      <a:lvl9pPr marL="7772400" indent="-457200" algn="l" defTabSz="1828800" rtl="0" eaLnBrk="1" latinLnBrk="0" hangingPunct="1">
        <a:spcBef>
          <a:spcPts val="195"/>
        </a:spcBef>
        <a:buFont typeface="Arial" panose="020B0604020202020204" pitchFamily="34" charset="0"/>
        <a:buChar char="•"/>
        <a:defRPr sz="3998" kern="1200">
          <a:solidFill>
            <a:schemeClr val="tx1"/>
          </a:solidFill>
          <a:latin typeface="+mn-lt"/>
          <a:ea typeface="+mn-ea"/>
          <a:cs typeface="+mn-cs"/>
        </a:defRPr>
      </a:lvl9pPr>
    </p:bodyStyle>
    <p:otherStyle>
      <a:defPPr>
        <a:defRPr lang="zh-CN"/>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47.png"/><Relationship Id="rId4" Type="http://schemas.openxmlformats.org/officeDocument/2006/relationships/image" Target="../media/image9.png"/><Relationship Id="rId9"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9.png"/><Relationship Id="rId5" Type="http://schemas.openxmlformats.org/officeDocument/2006/relationships/image" Target="../media/image10.svg"/><Relationship Id="rId10" Type="http://schemas.openxmlformats.org/officeDocument/2006/relationships/image" Target="../media/image47.png"/><Relationship Id="rId4" Type="http://schemas.openxmlformats.org/officeDocument/2006/relationships/image" Target="../media/image9.png"/><Relationship Id="rId9" Type="http://schemas.openxmlformats.org/officeDocument/2006/relationships/image" Target="../media/image19.sv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2.wdp"/><Relationship Id="rId5" Type="http://schemas.openxmlformats.org/officeDocument/2006/relationships/image" Target="../media/image10.svg"/><Relationship Id="rId10" Type="http://schemas.openxmlformats.org/officeDocument/2006/relationships/image" Target="../media/image50.png"/><Relationship Id="rId4" Type="http://schemas.openxmlformats.org/officeDocument/2006/relationships/image" Target="../media/image9.png"/><Relationship Id="rId9" Type="http://schemas.openxmlformats.org/officeDocument/2006/relationships/image" Target="../media/image19.sv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4.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2.svg"/><Relationship Id="rId5" Type="http://schemas.openxmlformats.org/officeDocument/2006/relationships/image" Target="../media/image10.svg"/><Relationship Id="rId10" Type="http://schemas.openxmlformats.org/officeDocument/2006/relationships/image" Target="../media/image51.png"/><Relationship Id="rId4" Type="http://schemas.openxmlformats.org/officeDocument/2006/relationships/image" Target="../media/image9.png"/><Relationship Id="rId9" Type="http://schemas.openxmlformats.org/officeDocument/2006/relationships/image" Target="../media/image19.svg"/><Relationship Id="rId1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12"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48.png"/><Relationship Id="rId5" Type="http://schemas.openxmlformats.org/officeDocument/2006/relationships/image" Target="../media/image10.svg"/><Relationship Id="rId10" Type="http://schemas.openxmlformats.org/officeDocument/2006/relationships/image" Target="../media/image56.png"/><Relationship Id="rId4" Type="http://schemas.openxmlformats.org/officeDocument/2006/relationships/image" Target="../media/image9.png"/><Relationship Id="rId9" Type="http://schemas.openxmlformats.org/officeDocument/2006/relationships/image" Target="../media/image19.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8.svg"/><Relationship Id="rId7" Type="http://schemas.openxmlformats.org/officeDocument/2006/relationships/image" Target="../media/image8.svg"/><Relationship Id="rId12" Type="http://schemas.openxmlformats.org/officeDocument/2006/relationships/image" Target="../media/image61.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0.svg"/><Relationship Id="rId10" Type="http://schemas.openxmlformats.org/officeDocument/2006/relationships/image" Target="../media/image11.png"/><Relationship Id="rId4" Type="http://schemas.openxmlformats.org/officeDocument/2006/relationships/image" Target="../media/image59.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1.svg"/><Relationship Id="rId5" Type="http://schemas.openxmlformats.org/officeDocument/2006/relationships/image" Target="../media/image10.svg"/><Relationship Id="rId10"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9.sv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30.sv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9.svg"/><Relationship Id="rId4" Type="http://schemas.openxmlformats.org/officeDocument/2006/relationships/image" Target="../media/image18.png"/><Relationship Id="rId9" Type="http://schemas.openxmlformats.org/officeDocument/2006/relationships/image" Target="../media/image32.svg"/></Relationships>
</file>

<file path=ppt/slides/_rels/slide6.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9.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6.svg"/><Relationship Id="rId7"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6.svg"/><Relationship Id="rId18" Type="http://schemas.openxmlformats.org/officeDocument/2006/relationships/image" Target="../media/image41.png"/><Relationship Id="rId3" Type="http://schemas.openxmlformats.org/officeDocument/2006/relationships/image" Target="../media/image8.svg"/><Relationship Id="rId21" Type="http://schemas.openxmlformats.org/officeDocument/2006/relationships/image" Target="../media/image44.svg"/><Relationship Id="rId7" Type="http://schemas.openxmlformats.org/officeDocument/2006/relationships/image" Target="../media/image12.svg"/><Relationship Id="rId12" Type="http://schemas.openxmlformats.org/officeDocument/2006/relationships/image" Target="../media/image15.png"/><Relationship Id="rId17" Type="http://schemas.openxmlformats.org/officeDocument/2006/relationships/image" Target="../media/image40.svg"/><Relationship Id="rId2" Type="http://schemas.openxmlformats.org/officeDocument/2006/relationships/image" Target="../media/image7.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9.svg"/><Relationship Id="rId5" Type="http://schemas.openxmlformats.org/officeDocument/2006/relationships/image" Target="../media/image10.svg"/><Relationship Id="rId15" Type="http://schemas.openxmlformats.org/officeDocument/2006/relationships/image" Target="../media/image38.svg"/><Relationship Id="rId23" Type="http://schemas.openxmlformats.org/officeDocument/2006/relationships/image" Target="../media/image46.png"/><Relationship Id="rId10" Type="http://schemas.openxmlformats.org/officeDocument/2006/relationships/image" Target="../media/image18.png"/><Relationship Id="rId19" Type="http://schemas.openxmlformats.org/officeDocument/2006/relationships/image" Target="../media/image42.svg"/><Relationship Id="rId4" Type="http://schemas.openxmlformats.org/officeDocument/2006/relationships/image" Target="../media/image9.png"/><Relationship Id="rId9" Type="http://schemas.openxmlformats.org/officeDocument/2006/relationships/image" Target="../media/image36.svg"/><Relationship Id="rId14" Type="http://schemas.openxmlformats.org/officeDocument/2006/relationships/image" Target="../media/image37.png"/><Relationship Id="rId22" Type="http://schemas.openxmlformats.org/officeDocument/2006/relationships/image" Target="../media/image45.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47.png"/><Relationship Id="rId4" Type="http://schemas.openxmlformats.org/officeDocument/2006/relationships/image" Target="../media/image9.pn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0758D-5878-8859-CC0A-9947831283A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1C31D42-D4F7-1214-6940-DCEE397CA8A5}"/>
              </a:ext>
            </a:extLst>
          </p:cNvPr>
          <p:cNvGrpSpPr/>
          <p:nvPr/>
        </p:nvGrpSpPr>
        <p:grpSpPr>
          <a:xfrm>
            <a:off x="921542" y="769776"/>
            <a:ext cx="16444913" cy="9030282"/>
            <a:chOff x="0" y="0"/>
            <a:chExt cx="4274726" cy="2167467"/>
          </a:xfrm>
        </p:grpSpPr>
        <p:sp>
          <p:nvSpPr>
            <p:cNvPr id="3" name="Freeform 3">
              <a:extLst>
                <a:ext uri="{FF2B5EF4-FFF2-40B4-BE49-F238E27FC236}">
                  <a16:creationId xmlns:a16="http://schemas.microsoft.com/office/drawing/2014/main" id="{6DFF0E65-34C6-BCFE-BBDA-5417C8486F72}"/>
                </a:ext>
              </a:extLst>
            </p:cNvPr>
            <p:cNvSpPr/>
            <p:nvPr/>
          </p:nvSpPr>
          <p:spPr>
            <a:xfrm>
              <a:off x="0" y="0"/>
              <a:ext cx="4274726" cy="2167467"/>
            </a:xfrm>
            <a:custGeom>
              <a:avLst/>
              <a:gdLst/>
              <a:ahLst/>
              <a:cxnLst/>
              <a:rect l="l" t="t" r="r" b="b"/>
              <a:pathLst>
                <a:path w="4274726" h="2167467">
                  <a:moveTo>
                    <a:pt x="24327" y="0"/>
                  </a:moveTo>
                  <a:lnTo>
                    <a:pt x="4250399" y="0"/>
                  </a:lnTo>
                  <a:cubicBezTo>
                    <a:pt x="4263834" y="0"/>
                    <a:pt x="4274726" y="10891"/>
                    <a:pt x="4274726" y="24327"/>
                  </a:cubicBezTo>
                  <a:lnTo>
                    <a:pt x="4274726" y="2143140"/>
                  </a:lnTo>
                  <a:cubicBezTo>
                    <a:pt x="4274726" y="2156575"/>
                    <a:pt x="4263834" y="2167467"/>
                    <a:pt x="4250399" y="2167467"/>
                  </a:cubicBezTo>
                  <a:lnTo>
                    <a:pt x="24327" y="2167467"/>
                  </a:lnTo>
                  <a:cubicBezTo>
                    <a:pt x="10891" y="2167467"/>
                    <a:pt x="0" y="2156575"/>
                    <a:pt x="0" y="2143140"/>
                  </a:cubicBezTo>
                  <a:lnTo>
                    <a:pt x="0" y="24327"/>
                  </a:lnTo>
                  <a:cubicBezTo>
                    <a:pt x="0" y="10891"/>
                    <a:pt x="10891" y="0"/>
                    <a:pt x="24327" y="0"/>
                  </a:cubicBezTo>
                  <a:close/>
                </a:path>
              </a:pathLst>
            </a:custGeom>
          </p:spPr>
          <p:style>
            <a:lnRef idx="2">
              <a:schemeClr val="accent2"/>
            </a:lnRef>
            <a:fillRef idx="1">
              <a:schemeClr val="lt1"/>
            </a:fillRef>
            <a:effectRef idx="0">
              <a:schemeClr val="accent2"/>
            </a:effectRef>
            <a:fontRef idx="minor">
              <a:schemeClr val="dk1"/>
            </a:fontRef>
          </p:style>
          <p:txBody>
            <a:bodyPr/>
            <a:lstStyle/>
            <a:p>
              <a:pPr defTabSz="1371600">
                <a:defRPr/>
              </a:pPr>
              <a:endParaRPr lang="en-US" sz="2700">
                <a:solidFill>
                  <a:prstClr val="black"/>
                </a:solidFill>
                <a:latin typeface="Calibri"/>
              </a:endParaRPr>
            </a:p>
          </p:txBody>
        </p:sp>
        <p:sp>
          <p:nvSpPr>
            <p:cNvPr id="4" name="TextBox 4">
              <a:extLst>
                <a:ext uri="{FF2B5EF4-FFF2-40B4-BE49-F238E27FC236}">
                  <a16:creationId xmlns:a16="http://schemas.microsoft.com/office/drawing/2014/main" id="{E698068E-96D6-5A29-51E0-44F4440A9ADF}"/>
                </a:ext>
              </a:extLst>
            </p:cNvPr>
            <p:cNvSpPr txBox="1"/>
            <p:nvPr/>
          </p:nvSpPr>
          <p:spPr>
            <a:xfrm>
              <a:off x="0" y="-47625"/>
              <a:ext cx="4274726" cy="2215092"/>
            </a:xfrm>
            <a:prstGeom prst="rect">
              <a:avLst/>
            </a:prstGeom>
          </p:spPr>
          <p:style>
            <a:lnRef idx="2">
              <a:schemeClr val="accent2"/>
            </a:lnRef>
            <a:fillRef idx="1">
              <a:schemeClr val="lt1"/>
            </a:fillRef>
            <a:effectRef idx="0">
              <a:schemeClr val="accent2"/>
            </a:effectRef>
            <a:fontRef idx="minor">
              <a:schemeClr val="dk1"/>
            </a:fontRef>
          </p:style>
          <p:txBody>
            <a:bodyPr lIns="50801" tIns="50801" rIns="50801" bIns="50801" rtlCol="0" anchor="ctr"/>
            <a:lstStyle/>
            <a:p>
              <a:pPr algn="ctr" defTabSz="914445">
                <a:lnSpc>
                  <a:spcPts val="2592"/>
                </a:lnSpc>
                <a:defRPr/>
              </a:pPr>
              <a:endParaRPr>
                <a:solidFill>
                  <a:prstClr val="black"/>
                </a:solidFill>
                <a:latin typeface="Calibri"/>
              </a:endParaRPr>
            </a:p>
          </p:txBody>
        </p:sp>
      </p:grpSp>
      <p:sp>
        <p:nvSpPr>
          <p:cNvPr id="7" name="TextBox 6">
            <a:extLst>
              <a:ext uri="{FF2B5EF4-FFF2-40B4-BE49-F238E27FC236}">
                <a16:creationId xmlns:a16="http://schemas.microsoft.com/office/drawing/2014/main" id="{A9AD3AE3-CDB8-FEAB-3223-54841BE6AA6A}"/>
              </a:ext>
            </a:extLst>
          </p:cNvPr>
          <p:cNvSpPr txBox="1"/>
          <p:nvPr/>
        </p:nvSpPr>
        <p:spPr>
          <a:xfrm>
            <a:off x="2349793" y="571357"/>
            <a:ext cx="13588409" cy="1200329"/>
          </a:xfrm>
          <a:prstGeom prst="rect">
            <a:avLst/>
          </a:prstGeom>
          <a:noFill/>
        </p:spPr>
        <p:txBody>
          <a:bodyPr wrap="square">
            <a:spAutoFit/>
          </a:bodyPr>
          <a:lstStyle/>
          <a:p>
            <a:pPr algn="ctr" defTabSz="1371600">
              <a:defRPr/>
            </a:pPr>
            <a:r>
              <a:rPr lang="vi-VN" altLang="zh-CN" sz="3600" b="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Montserrat Medium" panose="00000600000000000000" pitchFamily="2" charset="0"/>
                <a:ea typeface="等线" panose="02010600030101010101" pitchFamily="2" charset="-122"/>
                <a:cs typeface="+mn-ea"/>
                <a:sym typeface="+mn-lt"/>
              </a:rPr>
              <a:t>UBND PHƯỜNG HƯNG ĐẠO</a:t>
            </a:r>
          </a:p>
          <a:p>
            <a:pPr algn="ctr" defTabSz="1371600">
              <a:defRPr/>
            </a:pPr>
            <a:r>
              <a:rPr lang="vi-VN" altLang="zh-CN" sz="3600" b="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Montserrat Medium" panose="00000600000000000000" pitchFamily="2" charset="0"/>
                <a:ea typeface="等线" panose="02010600030101010101" pitchFamily="2" charset="-122"/>
                <a:cs typeface="+mn-ea"/>
                <a:sym typeface="+mn-lt"/>
              </a:rPr>
              <a:t>TRƯỜNG TIỂU HỌC ANH DŨNG</a:t>
            </a:r>
            <a:endParaRPr lang="en-US" altLang="zh-CN" sz="3600" b="1" kern="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Montserrat Medium" panose="00000600000000000000" pitchFamily="2" charset="0"/>
              <a:ea typeface="等线" panose="02010600030101010101" pitchFamily="2" charset="-122"/>
              <a:cs typeface="+mn-ea"/>
              <a:sym typeface="+mn-lt"/>
            </a:endParaRPr>
          </a:p>
        </p:txBody>
      </p:sp>
      <p:pic>
        <p:nvPicPr>
          <p:cNvPr id="73733" name="图片 73732" descr="PPT素材-12">
            <a:extLst>
              <a:ext uri="{FF2B5EF4-FFF2-40B4-BE49-F238E27FC236}">
                <a16:creationId xmlns:a16="http://schemas.microsoft.com/office/drawing/2014/main" id="{3B338E07-C6E6-5FCB-7122-710E5DDD44C6}"/>
              </a:ext>
            </a:extLst>
          </p:cNvPr>
          <p:cNvPicPr>
            <a:picLocks noChangeAspect="1"/>
          </p:cNvPicPr>
          <p:nvPr/>
        </p:nvPicPr>
        <p:blipFill>
          <a:blip r:embed="rId2"/>
          <a:stretch>
            <a:fillRect/>
          </a:stretch>
        </p:blipFill>
        <p:spPr>
          <a:xfrm>
            <a:off x="1894480" y="1814057"/>
            <a:ext cx="13588409" cy="6400797"/>
          </a:xfrm>
          <a:prstGeom prst="rect">
            <a:avLst/>
          </a:prstGeom>
          <a:noFill/>
          <a:ln w="9525">
            <a:noFill/>
          </a:ln>
        </p:spPr>
      </p:pic>
      <p:cxnSp>
        <p:nvCxnSpPr>
          <p:cNvPr id="5" name="Straight Connector 4">
            <a:extLst>
              <a:ext uri="{FF2B5EF4-FFF2-40B4-BE49-F238E27FC236}">
                <a16:creationId xmlns:a16="http://schemas.microsoft.com/office/drawing/2014/main" id="{2A38BD06-35B5-54DA-B0D8-88DD0CB472EE}"/>
              </a:ext>
            </a:extLst>
          </p:cNvPr>
          <p:cNvCxnSpPr/>
          <p:nvPr/>
        </p:nvCxnSpPr>
        <p:spPr>
          <a:xfrm>
            <a:off x="6607278" y="1790742"/>
            <a:ext cx="5073444" cy="0"/>
          </a:xfrm>
          <a:prstGeom prst="line">
            <a:avLst/>
          </a:prstGeom>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04077A3A-00F9-77C6-5534-C94685943428}"/>
              </a:ext>
            </a:extLst>
          </p:cNvPr>
          <p:cNvSpPr txBox="1"/>
          <p:nvPr/>
        </p:nvSpPr>
        <p:spPr>
          <a:xfrm>
            <a:off x="3296129" y="3218156"/>
            <a:ext cx="2625213" cy="1015663"/>
          </a:xfrm>
          <a:prstGeom prst="rect">
            <a:avLst/>
          </a:prstGeom>
          <a:noFill/>
        </p:spPr>
        <p:txBody>
          <a:bodyPr wrap="square">
            <a:spAutoFit/>
          </a:bodyPr>
          <a:lstStyle/>
          <a:p>
            <a:pPr defTabSz="1371600">
              <a:defRPr/>
            </a:pPr>
            <a:r>
              <a:rPr lang="en-US" sz="6000" b="1" dirty="0" err="1">
                <a:ln w="12700">
                  <a:solidFill>
                    <a:srgbClr val="4472C4"/>
                  </a:solidFill>
                  <a:prstDash val="solid"/>
                </a:ln>
                <a:solidFill>
                  <a:srgbClr val="0070C0"/>
                </a:solid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Bài</a:t>
            </a:r>
            <a:r>
              <a:rPr lang="en-US" sz="6000" b="1" dirty="0">
                <a:ln w="12700">
                  <a:solidFill>
                    <a:srgbClr val="4472C4"/>
                  </a:solidFill>
                  <a:prstDash val="solid"/>
                </a:ln>
                <a:solidFill>
                  <a:srgbClr val="0070C0"/>
                </a:solid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 5:</a:t>
            </a:r>
            <a:endParaRPr lang="en-US" sz="6000" dirty="0">
              <a:solidFill>
                <a:srgbClr val="0070C0"/>
              </a:solidFill>
              <a:latin typeface="Calibri"/>
            </a:endParaRPr>
          </a:p>
        </p:txBody>
      </p:sp>
      <p:sp>
        <p:nvSpPr>
          <p:cNvPr id="8" name="TextBox 7">
            <a:extLst>
              <a:ext uri="{FF2B5EF4-FFF2-40B4-BE49-F238E27FC236}">
                <a16:creationId xmlns:a16="http://schemas.microsoft.com/office/drawing/2014/main" id="{0C296F2E-0761-7C55-454E-9547347D61FC}"/>
              </a:ext>
            </a:extLst>
          </p:cNvPr>
          <p:cNvSpPr txBox="1"/>
          <p:nvPr/>
        </p:nvSpPr>
        <p:spPr>
          <a:xfrm>
            <a:off x="3192887" y="4279985"/>
            <a:ext cx="12147107" cy="1338828"/>
          </a:xfrm>
          <a:prstGeom prst="rect">
            <a:avLst/>
          </a:prstGeom>
          <a:noFill/>
        </p:spPr>
        <p:txBody>
          <a:bodyPr wrap="square" rtlCol="0">
            <a:spAutoFit/>
          </a:bodyPr>
          <a:lstStyle/>
          <a:p>
            <a:pPr algn="ctr" defTabSz="1371600">
              <a:defRPr/>
            </a:pPr>
            <a:r>
              <a:rPr lang="vi-VN" sz="8100" b="1" dirty="0">
                <a:ln w="12700">
                  <a:solidFill>
                    <a:srgbClr val="4472C4"/>
                  </a:solidFill>
                  <a:prstDash val="solid"/>
                </a:ln>
                <a:solidFill>
                  <a:srgbClr val="FF0000"/>
                </a:solid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rPr>
              <a:t>Em có xinh không?</a:t>
            </a:r>
            <a:endParaRPr lang="en-US" sz="8100" b="1" dirty="0">
              <a:ln w="12700">
                <a:solidFill>
                  <a:srgbClr val="4472C4"/>
                </a:solidFill>
                <a:prstDash val="solid"/>
              </a:ln>
              <a:solidFill>
                <a:srgbClr val="FF0000"/>
              </a:solidFill>
              <a:effectLst>
                <a:outerShdw dist="38100" dir="2640000" algn="bl" rotWithShape="0">
                  <a:srgbClr val="4472C4"/>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A234F04F-1EB2-14C1-9366-3C635FE1DE4D}"/>
              </a:ext>
            </a:extLst>
          </p:cNvPr>
          <p:cNvSpPr txBox="1"/>
          <p:nvPr/>
        </p:nvSpPr>
        <p:spPr>
          <a:xfrm>
            <a:off x="2472235" y="3407096"/>
            <a:ext cx="13588409" cy="923330"/>
          </a:xfrm>
          <a:prstGeom prst="rect">
            <a:avLst/>
          </a:prstGeom>
          <a:noFill/>
        </p:spPr>
        <p:txBody>
          <a:bodyPr wrap="square">
            <a:spAutoFit/>
          </a:bodyPr>
          <a:lstStyle/>
          <a:p>
            <a:pPr algn="ctr" defTabSz="1371600">
              <a:defRPr/>
            </a:pPr>
            <a:r>
              <a:rPr lang="vi-VN" altLang="zh-CN" sz="5400" b="1" kern="0" dirty="0">
                <a:ln w="9525">
                  <a:solidFill>
                    <a:prstClr val="white"/>
                  </a:solidFill>
                  <a:prstDash val="solid"/>
                </a:ln>
                <a:solidFill>
                  <a:srgbClr val="7030A0"/>
                </a:solidFill>
                <a:effectLst>
                  <a:outerShdw blurRad="12700" dist="38100" dir="2700000" algn="tl" rotWithShape="0">
                    <a:srgbClr val="4472C4">
                      <a:lumMod val="60000"/>
                      <a:lumOff val="40000"/>
                    </a:srgbClr>
                  </a:outerShdw>
                </a:effectLst>
                <a:latin typeface="Montserrat Medium" panose="00000600000000000000" pitchFamily="2" charset="0"/>
                <a:ea typeface="等线" panose="02010600030101010101" pitchFamily="2" charset="-122"/>
                <a:cs typeface="+mn-ea"/>
                <a:sym typeface="+mn-lt"/>
              </a:rPr>
              <a:t>TIẾNG VIỆT</a:t>
            </a:r>
            <a:endParaRPr lang="en-US" altLang="zh-CN" sz="5400" b="1" kern="0" dirty="0">
              <a:ln w="9525">
                <a:solidFill>
                  <a:prstClr val="white"/>
                </a:solidFill>
                <a:prstDash val="solid"/>
              </a:ln>
              <a:solidFill>
                <a:srgbClr val="7030A0"/>
              </a:solidFill>
              <a:effectLst>
                <a:outerShdw blurRad="12700" dist="38100" dir="2700000" algn="tl" rotWithShape="0">
                  <a:srgbClr val="4472C4">
                    <a:lumMod val="60000"/>
                    <a:lumOff val="40000"/>
                  </a:srgbClr>
                </a:outerShdw>
              </a:effectLst>
              <a:latin typeface="Montserrat Medium" panose="00000600000000000000" pitchFamily="2" charset="0"/>
              <a:ea typeface="等线" panose="02010600030101010101" pitchFamily="2" charset="-122"/>
              <a:cs typeface="+mn-ea"/>
              <a:sym typeface="+mn-lt"/>
            </a:endParaRPr>
          </a:p>
        </p:txBody>
      </p:sp>
      <p:sp>
        <p:nvSpPr>
          <p:cNvPr id="10" name="TextBox 9">
            <a:extLst>
              <a:ext uri="{FF2B5EF4-FFF2-40B4-BE49-F238E27FC236}">
                <a16:creationId xmlns:a16="http://schemas.microsoft.com/office/drawing/2014/main" id="{5981025A-78E0-D972-39AC-A53BC43E3684}"/>
              </a:ext>
            </a:extLst>
          </p:cNvPr>
          <p:cNvSpPr txBox="1"/>
          <p:nvPr/>
        </p:nvSpPr>
        <p:spPr>
          <a:xfrm>
            <a:off x="2349794" y="5563125"/>
            <a:ext cx="13588409" cy="923330"/>
          </a:xfrm>
          <a:prstGeom prst="rect">
            <a:avLst/>
          </a:prstGeom>
          <a:noFill/>
        </p:spPr>
        <p:txBody>
          <a:bodyPr wrap="square">
            <a:spAutoFit/>
          </a:bodyPr>
          <a:lstStyle/>
          <a:p>
            <a:pPr algn="ctr" defTabSz="1371600">
              <a:defRPr/>
            </a:pPr>
            <a:r>
              <a:rPr lang="vi-VN" altLang="zh-CN" sz="5400" b="1" kern="0"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latin typeface="Montserrat Medium" panose="00000600000000000000" pitchFamily="2" charset="0"/>
                <a:ea typeface="等线" panose="02010600030101010101" pitchFamily="2" charset="-122"/>
                <a:cs typeface="+mn-ea"/>
                <a:sym typeface="+mn-lt"/>
              </a:rPr>
              <a:t>(Tiết 4)</a:t>
            </a:r>
            <a:endParaRPr lang="en-US" altLang="zh-CN" sz="5400" b="1" kern="0" dirty="0">
              <a:ln w="9525">
                <a:solidFill>
                  <a:prstClr val="white"/>
                </a:solidFill>
                <a:prstDash val="solid"/>
              </a:ln>
              <a:solidFill>
                <a:srgbClr val="00B050"/>
              </a:solidFill>
              <a:effectLst>
                <a:outerShdw blurRad="12700" dist="38100" dir="2700000" algn="tl" rotWithShape="0">
                  <a:srgbClr val="4472C4">
                    <a:lumMod val="60000"/>
                    <a:lumOff val="40000"/>
                  </a:srgbClr>
                </a:outerShdw>
              </a:effectLst>
              <a:latin typeface="Montserrat Medium" panose="00000600000000000000" pitchFamily="2" charset="0"/>
              <a:ea typeface="等线" panose="02010600030101010101" pitchFamily="2" charset="-122"/>
              <a:cs typeface="+mn-ea"/>
              <a:sym typeface="+mn-lt"/>
            </a:endParaRPr>
          </a:p>
        </p:txBody>
      </p:sp>
      <p:pic>
        <p:nvPicPr>
          <p:cNvPr id="73735" name="图片 73734" descr="PPT素材-18">
            <a:extLst>
              <a:ext uri="{FF2B5EF4-FFF2-40B4-BE49-F238E27FC236}">
                <a16:creationId xmlns:a16="http://schemas.microsoft.com/office/drawing/2014/main" id="{070D6048-4392-63FC-733B-D0F980744EF0}"/>
              </a:ext>
            </a:extLst>
          </p:cNvPr>
          <p:cNvPicPr>
            <a:picLocks noChangeAspect="1"/>
          </p:cNvPicPr>
          <p:nvPr/>
        </p:nvPicPr>
        <p:blipFill>
          <a:blip r:embed="rId3"/>
          <a:stretch>
            <a:fillRect/>
          </a:stretch>
        </p:blipFill>
        <p:spPr>
          <a:xfrm>
            <a:off x="12677775" y="5726907"/>
            <a:ext cx="5610225" cy="4810125"/>
          </a:xfrm>
          <a:prstGeom prst="rect">
            <a:avLst/>
          </a:prstGeom>
          <a:noFill/>
          <a:ln w="9525">
            <a:noFill/>
          </a:ln>
        </p:spPr>
      </p:pic>
    </p:spTree>
    <p:extLst>
      <p:ext uri="{BB962C8B-B14F-4D97-AF65-F5344CB8AC3E}">
        <p14:creationId xmlns:p14="http://schemas.microsoft.com/office/powerpoint/2010/main" val="828801054"/>
      </p:ext>
    </p:extLst>
  </p:cSld>
  <p:clrMapOvr>
    <a:masterClrMapping/>
  </p:clrMapOvr>
  <mc:AlternateContent xmlns:mc="http://schemas.openxmlformats.org/markup-compatibility/2006" xmlns:p14="http://schemas.microsoft.com/office/powerpoint/2010/main">
    <mc:Choice Requires="p14">
      <p:transition spd="slow" p14:dur="2000" advTm="3000">
        <p:randomBar dir="vert"/>
      </p:transition>
    </mc:Choice>
    <mc:Fallback xmlns="">
      <p:transition spd="slow" advTm="3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35" presetClass="entr" presetSubtype="0" fill="hold" nodeType="afterEffect">
                                  <p:stCondLst>
                                    <p:cond delay="0"/>
                                  </p:stCondLst>
                                  <p:childTnLst>
                                    <p:set>
                                      <p:cBhvr>
                                        <p:cTn id="18" dur="1" fill="hold">
                                          <p:stCondLst>
                                            <p:cond delay="0"/>
                                          </p:stCondLst>
                                        </p:cTn>
                                        <p:tgtEl>
                                          <p:spTgt spid="73735"/>
                                        </p:tgtEl>
                                        <p:attrNameLst>
                                          <p:attrName>style.visibility</p:attrName>
                                        </p:attrNameLst>
                                      </p:cBhvr>
                                      <p:to>
                                        <p:strVal val="visible"/>
                                      </p:to>
                                    </p:set>
                                    <p:animEffect transition="in" filter="fade">
                                      <p:cBhvr>
                                        <p:cTn id="19" dur="2000"/>
                                        <p:tgtEl>
                                          <p:spTgt spid="73735"/>
                                        </p:tgtEl>
                                      </p:cBhvr>
                                    </p:animEffect>
                                    <p:anim calcmode="lin" valueType="num">
                                      <p:cBhvr>
                                        <p:cTn id="20" dur="2000" fill="hold"/>
                                        <p:tgtEl>
                                          <p:spTgt spid="73735"/>
                                        </p:tgtEl>
                                        <p:attrNameLst>
                                          <p:attrName>style.rotation</p:attrName>
                                        </p:attrNameLst>
                                      </p:cBhvr>
                                      <p:tavLst>
                                        <p:tav tm="0">
                                          <p:val>
                                            <p:fltVal val="720"/>
                                          </p:val>
                                        </p:tav>
                                        <p:tav tm="100000">
                                          <p:val>
                                            <p:fltVal val="0"/>
                                          </p:val>
                                        </p:tav>
                                      </p:tavLst>
                                    </p:anim>
                                    <p:anim calcmode="lin" valueType="num">
                                      <p:cBhvr>
                                        <p:cTn id="21" dur="2000" fill="hold"/>
                                        <p:tgtEl>
                                          <p:spTgt spid="73735"/>
                                        </p:tgtEl>
                                        <p:attrNameLst>
                                          <p:attrName>ppt_h</p:attrName>
                                        </p:attrNameLst>
                                      </p:cBhvr>
                                      <p:tavLst>
                                        <p:tav tm="0">
                                          <p:val>
                                            <p:fltVal val="0"/>
                                          </p:val>
                                        </p:tav>
                                        <p:tav tm="100000">
                                          <p:val>
                                            <p:strVal val="#ppt_h"/>
                                          </p:val>
                                        </p:tav>
                                      </p:tavLst>
                                    </p:anim>
                                    <p:anim calcmode="lin" valueType="num">
                                      <p:cBhvr>
                                        <p:cTn id="22"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4A5CD61C-375C-1C16-7E29-47379FE7B23F}"/>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46559" b="49610"/>
          <a:stretch/>
        </p:blipFill>
        <p:spPr>
          <a:xfrm>
            <a:off x="3894344" y="1801079"/>
            <a:ext cx="4260830" cy="3112211"/>
          </a:xfrm>
          <a:prstGeom prst="rect">
            <a:avLst/>
          </a:prstGeom>
        </p:spPr>
      </p:pic>
      <p:pic>
        <p:nvPicPr>
          <p:cNvPr id="54" name="Picture 53">
            <a:extLst>
              <a:ext uri="{FF2B5EF4-FFF2-40B4-BE49-F238E27FC236}">
                <a16:creationId xmlns:a16="http://schemas.microsoft.com/office/drawing/2014/main" id="{70B9FB41-B28E-3A60-DBC7-D7E9ADBB8C7A}"/>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3671" t="-390" r="417" b="50000"/>
          <a:stretch/>
        </p:blipFill>
        <p:spPr>
          <a:xfrm>
            <a:off x="10013950" y="1801078"/>
            <a:ext cx="3660554" cy="3112211"/>
          </a:xfrm>
          <a:prstGeom prst="rect">
            <a:avLst/>
          </a:prstGeom>
        </p:spPr>
      </p:pic>
      <p:pic>
        <p:nvPicPr>
          <p:cNvPr id="55" name="Picture 54">
            <a:extLst>
              <a:ext uri="{FF2B5EF4-FFF2-40B4-BE49-F238E27FC236}">
                <a16:creationId xmlns:a16="http://schemas.microsoft.com/office/drawing/2014/main" id="{80FF59E3-091A-8D84-F6DC-6DFAB1909E2D}"/>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715" t="50000" r="47021" b="-390"/>
          <a:stretch/>
        </p:blipFill>
        <p:spPr>
          <a:xfrm>
            <a:off x="4307072" y="5696834"/>
            <a:ext cx="3848100" cy="3112211"/>
          </a:xfrm>
          <a:prstGeom prst="rect">
            <a:avLst/>
          </a:prstGeom>
        </p:spPr>
      </p:pic>
      <p:pic>
        <p:nvPicPr>
          <p:cNvPr id="56" name="Picture 55">
            <a:extLst>
              <a:ext uri="{FF2B5EF4-FFF2-40B4-BE49-F238E27FC236}">
                <a16:creationId xmlns:a16="http://schemas.microsoft.com/office/drawing/2014/main" id="{6FEA0AF6-D37A-4A9E-B4E8-56FF6775DBAB}"/>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088" t="50000" b="-390"/>
          <a:stretch/>
        </p:blipFill>
        <p:spPr>
          <a:xfrm>
            <a:off x="10013950" y="5696834"/>
            <a:ext cx="3660554" cy="3112211"/>
          </a:xfrm>
          <a:prstGeom prst="rect">
            <a:avLst/>
          </a:prstGeom>
        </p:spPr>
      </p:pic>
      <p:sp>
        <p:nvSpPr>
          <p:cNvPr id="57" name="TextBox 56">
            <a:extLst>
              <a:ext uri="{FF2B5EF4-FFF2-40B4-BE49-F238E27FC236}">
                <a16:creationId xmlns:a16="http://schemas.microsoft.com/office/drawing/2014/main" id="{D31F6053-E961-1822-9703-D29D1339924C}"/>
              </a:ext>
            </a:extLst>
          </p:cNvPr>
          <p:cNvSpPr txBox="1"/>
          <p:nvPr/>
        </p:nvSpPr>
        <p:spPr>
          <a:xfrm>
            <a:off x="1600201" y="4802019"/>
            <a:ext cx="7768308"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828755">
              <a:buClr>
                <a:srgbClr val="000000"/>
              </a:buClr>
            </a:pPr>
            <a:r>
              <a:rPr lang="vi-V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 em hỏi voi anh: “Em có xinh không?”. Voi anh trả lời: “Em xinh lắm!”</a:t>
            </a:r>
          </a:p>
        </p:txBody>
      </p:sp>
      <p:sp>
        <p:nvSpPr>
          <p:cNvPr id="58" name="Rounded Rectangle 11">
            <a:extLst>
              <a:ext uri="{FF2B5EF4-FFF2-40B4-BE49-F238E27FC236}">
                <a16:creationId xmlns:a16="http://schemas.microsoft.com/office/drawing/2014/main" id="{7B837152-6765-E4EE-4AB0-6660BD1F5DB5}"/>
              </a:ext>
            </a:extLst>
          </p:cNvPr>
          <p:cNvSpPr/>
          <p:nvPr/>
        </p:nvSpPr>
        <p:spPr>
          <a:xfrm>
            <a:off x="3315800" y="3821624"/>
            <a:ext cx="1903902"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em</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9" name="Rounded Rectangle 11">
            <a:extLst>
              <a:ext uri="{FF2B5EF4-FFF2-40B4-BE49-F238E27FC236}">
                <a16:creationId xmlns:a16="http://schemas.microsoft.com/office/drawing/2014/main" id="{482B08E4-7D03-E9E2-2DBB-5372825D9D3D}"/>
              </a:ext>
            </a:extLst>
          </p:cNvPr>
          <p:cNvSpPr/>
          <p:nvPr/>
        </p:nvSpPr>
        <p:spPr>
          <a:xfrm>
            <a:off x="9143997" y="6175732"/>
            <a:ext cx="1903902"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anh</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0" name="Rounded Rectangle 11">
            <a:extLst>
              <a:ext uri="{FF2B5EF4-FFF2-40B4-BE49-F238E27FC236}">
                <a16:creationId xmlns:a16="http://schemas.microsoft.com/office/drawing/2014/main" id="{81FAC511-B4D7-A0C4-0A80-594B45060D5B}"/>
              </a:ext>
            </a:extLst>
          </p:cNvPr>
          <p:cNvSpPr/>
          <p:nvPr/>
        </p:nvSpPr>
        <p:spPr>
          <a:xfrm>
            <a:off x="13014662" y="2970634"/>
            <a:ext cx="1540896"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hươu</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1" name="Rounded Rectangle 11">
            <a:extLst>
              <a:ext uri="{FF2B5EF4-FFF2-40B4-BE49-F238E27FC236}">
                <a16:creationId xmlns:a16="http://schemas.microsoft.com/office/drawing/2014/main" id="{C9DBA4A9-C5C5-CD50-954A-52C61DCFA1CF}"/>
              </a:ext>
            </a:extLst>
          </p:cNvPr>
          <p:cNvSpPr/>
          <p:nvPr/>
        </p:nvSpPr>
        <p:spPr>
          <a:xfrm>
            <a:off x="7205756" y="6073867"/>
            <a:ext cx="1125450"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dê</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2" name="Rounded Rectangle 11">
            <a:extLst>
              <a:ext uri="{FF2B5EF4-FFF2-40B4-BE49-F238E27FC236}">
                <a16:creationId xmlns:a16="http://schemas.microsoft.com/office/drawing/2014/main" id="{38271F6B-499F-718F-91F9-A087A68B362D}"/>
              </a:ext>
            </a:extLst>
          </p:cNvPr>
          <p:cNvSpPr/>
          <p:nvPr/>
        </p:nvSpPr>
        <p:spPr>
          <a:xfrm>
            <a:off x="9508232" y="2441294"/>
            <a:ext cx="1903902"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em</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3" name="Rounded Rectangle 11">
            <a:extLst>
              <a:ext uri="{FF2B5EF4-FFF2-40B4-BE49-F238E27FC236}">
                <a16:creationId xmlns:a16="http://schemas.microsoft.com/office/drawing/2014/main" id="{13DC9262-CBD5-CAA7-6DF5-0F955BE55C1A}"/>
              </a:ext>
            </a:extLst>
          </p:cNvPr>
          <p:cNvSpPr/>
          <p:nvPr/>
        </p:nvSpPr>
        <p:spPr>
          <a:xfrm>
            <a:off x="3221339" y="6580952"/>
            <a:ext cx="1903901"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em</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4" name="Rounded Rectangle 11">
            <a:extLst>
              <a:ext uri="{FF2B5EF4-FFF2-40B4-BE49-F238E27FC236}">
                <a16:creationId xmlns:a16="http://schemas.microsoft.com/office/drawing/2014/main" id="{D7CFF766-BF6E-CAE3-CB8C-B1C0DA020A4D}"/>
              </a:ext>
            </a:extLst>
          </p:cNvPr>
          <p:cNvSpPr/>
          <p:nvPr/>
        </p:nvSpPr>
        <p:spPr>
          <a:xfrm>
            <a:off x="12976964" y="6996556"/>
            <a:ext cx="1903901"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em</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5" name="Rounded Rectangle 11">
            <a:extLst>
              <a:ext uri="{FF2B5EF4-FFF2-40B4-BE49-F238E27FC236}">
                <a16:creationId xmlns:a16="http://schemas.microsoft.com/office/drawing/2014/main" id="{C47EBB31-2555-BF0C-D304-0CF8E7FD5D03}"/>
              </a:ext>
            </a:extLst>
          </p:cNvPr>
          <p:cNvSpPr/>
          <p:nvPr/>
        </p:nvSpPr>
        <p:spPr>
          <a:xfrm>
            <a:off x="7512608" y="2972576"/>
            <a:ext cx="1903902" cy="512762"/>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828755">
              <a:buClr>
                <a:srgbClr val="000000"/>
              </a:buClr>
            </a:pPr>
            <a:r>
              <a:rPr lang="vi-VN" sz="3600" kern="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rPr>
              <a:t>voi anh</a:t>
            </a:r>
            <a:endParaRPr lang="en-US" sz="3600" kern="0" dirty="0">
              <a:solidFill>
                <a:srgbClr val="0070C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6" name="TextBox 65">
            <a:extLst>
              <a:ext uri="{FF2B5EF4-FFF2-40B4-BE49-F238E27FC236}">
                <a16:creationId xmlns:a16="http://schemas.microsoft.com/office/drawing/2014/main" id="{102B5A01-5FD2-2682-65FA-EE928AAD9991}"/>
              </a:ext>
            </a:extLst>
          </p:cNvPr>
          <p:cNvSpPr txBox="1"/>
          <p:nvPr/>
        </p:nvSpPr>
        <p:spPr>
          <a:xfrm>
            <a:off x="9677400" y="4505550"/>
            <a:ext cx="796766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828755">
              <a:buClr>
                <a:srgbClr val="000000"/>
              </a:buClr>
            </a:pPr>
            <a:r>
              <a:rPr lang="vi-V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 em hỏi chuyện hươu. Sau khi nói chuyện, voi em bẻ vài cành cây, gài lên đầu để có sừng giống hươu.</a:t>
            </a:r>
          </a:p>
        </p:txBody>
      </p:sp>
      <p:sp>
        <p:nvSpPr>
          <p:cNvPr id="67" name="TextBox 66">
            <a:extLst>
              <a:ext uri="{FF2B5EF4-FFF2-40B4-BE49-F238E27FC236}">
                <a16:creationId xmlns:a16="http://schemas.microsoft.com/office/drawing/2014/main" id="{B82F8759-9B00-7670-2C59-C9C2B6775705}"/>
              </a:ext>
            </a:extLst>
          </p:cNvPr>
          <p:cNvSpPr txBox="1"/>
          <p:nvPr/>
        </p:nvSpPr>
        <p:spPr>
          <a:xfrm>
            <a:off x="828677" y="8046404"/>
            <a:ext cx="8255886"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828755">
              <a:buClr>
                <a:srgbClr val="000000"/>
              </a:buClr>
            </a:pPr>
            <a:r>
              <a:rPr lang="vi-V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 em hỏi chuyện dê. Sau khi nói chuyện, voi em nhổ một khóm cỏ dại bên đường, dính vào cằm mình cho giống dê.</a:t>
            </a:r>
          </a:p>
        </p:txBody>
      </p:sp>
      <p:sp>
        <p:nvSpPr>
          <p:cNvPr id="68" name="TextBox 67">
            <a:extLst>
              <a:ext uri="{FF2B5EF4-FFF2-40B4-BE49-F238E27FC236}">
                <a16:creationId xmlns:a16="http://schemas.microsoft.com/office/drawing/2014/main" id="{531134F3-E3D6-84EB-3CFA-634B1DCF5376}"/>
              </a:ext>
            </a:extLst>
          </p:cNvPr>
          <p:cNvSpPr txBox="1"/>
          <p:nvPr/>
        </p:nvSpPr>
        <p:spPr>
          <a:xfrm>
            <a:off x="9250385" y="8070461"/>
            <a:ext cx="7294541"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defTabSz="1828755">
              <a:buClr>
                <a:srgbClr val="000000"/>
              </a:buClr>
            </a:pPr>
            <a:r>
              <a:rPr lang="vi-VN" sz="3600"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rPr>
              <a:t>Voi anh ngỡ ngàng trước việc em có sừng và râu. Voi em nhận ra mình chỉ xinh đẹp khi đúng là voi.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p:cTn id="21" dur="500" fill="hold"/>
                                        <p:tgtEl>
                                          <p:spTgt spid="58"/>
                                        </p:tgtEl>
                                        <p:attrNameLst>
                                          <p:attrName>ppt_w</p:attrName>
                                        </p:attrNameLst>
                                      </p:cBhvr>
                                      <p:tavLst>
                                        <p:tav tm="0">
                                          <p:val>
                                            <p:fltVal val="0"/>
                                          </p:val>
                                        </p:tav>
                                        <p:tav tm="100000">
                                          <p:val>
                                            <p:strVal val="#ppt_w"/>
                                          </p:val>
                                        </p:tav>
                                      </p:tavLst>
                                    </p:anim>
                                    <p:anim calcmode="lin" valueType="num">
                                      <p:cBhvr>
                                        <p:cTn id="22" dur="500" fill="hold"/>
                                        <p:tgtEl>
                                          <p:spTgt spid="58"/>
                                        </p:tgtEl>
                                        <p:attrNameLst>
                                          <p:attrName>ppt_h</p:attrName>
                                        </p:attrNameLst>
                                      </p:cBhvr>
                                      <p:tavLst>
                                        <p:tav tm="0">
                                          <p:val>
                                            <p:fltVal val="0"/>
                                          </p:val>
                                        </p:tav>
                                        <p:tav tm="100000">
                                          <p:val>
                                            <p:strVal val="#ppt_h"/>
                                          </p:val>
                                        </p:tav>
                                      </p:tavLst>
                                    </p:anim>
                                    <p:animEffect transition="in" filter="fade">
                                      <p:cBhvr>
                                        <p:cTn id="23" dur="500"/>
                                        <p:tgtEl>
                                          <p:spTgt spid="58"/>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anim calcmode="lin" valueType="num">
                                      <p:cBhvr additive="base">
                                        <p:cTn id="33" dur="500"/>
                                        <p:tgtEl>
                                          <p:spTgt spid="57"/>
                                        </p:tgtEl>
                                        <p:attrNameLst>
                                          <p:attrName>ppt_y</p:attrName>
                                        </p:attrNameLst>
                                      </p:cBhvr>
                                      <p:tavLst>
                                        <p:tav tm="0">
                                          <p:val>
                                            <p:strVal val="#ppt_y-#ppt_h*1.125000"/>
                                          </p:val>
                                        </p:tav>
                                        <p:tav tm="100000">
                                          <p:val>
                                            <p:strVal val="#ppt_y"/>
                                          </p:val>
                                        </p:tav>
                                      </p:tavLst>
                                    </p:anim>
                                    <p:animEffect transition="in" filter="wipe(down)">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 calcmode="lin" valueType="num">
                                      <p:cBhvr>
                                        <p:cTn id="39" dur="500" fill="hold"/>
                                        <p:tgtEl>
                                          <p:spTgt spid="62"/>
                                        </p:tgtEl>
                                        <p:attrNameLst>
                                          <p:attrName>ppt_w</p:attrName>
                                        </p:attrNameLst>
                                      </p:cBhvr>
                                      <p:tavLst>
                                        <p:tav tm="0">
                                          <p:val>
                                            <p:fltVal val="0"/>
                                          </p:val>
                                        </p:tav>
                                        <p:tav tm="100000">
                                          <p:val>
                                            <p:strVal val="#ppt_w"/>
                                          </p:val>
                                        </p:tav>
                                      </p:tavLst>
                                    </p:anim>
                                    <p:anim calcmode="lin" valueType="num">
                                      <p:cBhvr>
                                        <p:cTn id="40" dur="500" fill="hold"/>
                                        <p:tgtEl>
                                          <p:spTgt spid="62"/>
                                        </p:tgtEl>
                                        <p:attrNameLst>
                                          <p:attrName>ppt_h</p:attrName>
                                        </p:attrNameLst>
                                      </p:cBhvr>
                                      <p:tavLst>
                                        <p:tav tm="0">
                                          <p:val>
                                            <p:fltVal val="0"/>
                                          </p:val>
                                        </p:tav>
                                        <p:tav tm="100000">
                                          <p:val>
                                            <p:strVal val="#ppt_h"/>
                                          </p:val>
                                        </p:tav>
                                      </p:tavLst>
                                    </p:anim>
                                    <p:animEffect transition="in" filter="fade">
                                      <p:cBhvr>
                                        <p:cTn id="41" dur="500"/>
                                        <p:tgtEl>
                                          <p:spTgt spid="62"/>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additive="base">
                                        <p:cTn id="51" dur="500"/>
                                        <p:tgtEl>
                                          <p:spTgt spid="66"/>
                                        </p:tgtEl>
                                        <p:attrNameLst>
                                          <p:attrName>ppt_y</p:attrName>
                                        </p:attrNameLst>
                                      </p:cBhvr>
                                      <p:tavLst>
                                        <p:tav tm="0">
                                          <p:val>
                                            <p:strVal val="#ppt_y-#ppt_h*1.125000"/>
                                          </p:val>
                                        </p:tav>
                                        <p:tav tm="100000">
                                          <p:val>
                                            <p:strVal val="#ppt_y"/>
                                          </p:val>
                                        </p:tav>
                                      </p:tavLst>
                                    </p:anim>
                                    <p:animEffect transition="in" filter="wipe(down)">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1"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 calcmode="lin" valueType="num">
                                      <p:cBhvr additive="base">
                                        <p:cTn id="69" dur="500"/>
                                        <p:tgtEl>
                                          <p:spTgt spid="67"/>
                                        </p:tgtEl>
                                        <p:attrNameLst>
                                          <p:attrName>ppt_y</p:attrName>
                                        </p:attrNameLst>
                                      </p:cBhvr>
                                      <p:tavLst>
                                        <p:tav tm="0">
                                          <p:val>
                                            <p:strVal val="#ppt_y-#ppt_h*1.125000"/>
                                          </p:val>
                                        </p:tav>
                                        <p:tav tm="100000">
                                          <p:val>
                                            <p:strVal val="#ppt_y"/>
                                          </p:val>
                                        </p:tav>
                                      </p:tavLst>
                                    </p:anim>
                                    <p:animEffect transition="in" filter="wipe(down)">
                                      <p:cBhvr>
                                        <p:cTn id="70" dur="500"/>
                                        <p:tgtEl>
                                          <p:spTgt spid="67"/>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p:cTn id="75" dur="500" fill="hold"/>
                                        <p:tgtEl>
                                          <p:spTgt spid="59"/>
                                        </p:tgtEl>
                                        <p:attrNameLst>
                                          <p:attrName>ppt_w</p:attrName>
                                        </p:attrNameLst>
                                      </p:cBhvr>
                                      <p:tavLst>
                                        <p:tav tm="0">
                                          <p:val>
                                            <p:fltVal val="0"/>
                                          </p:val>
                                        </p:tav>
                                        <p:tav tm="100000">
                                          <p:val>
                                            <p:strVal val="#ppt_w"/>
                                          </p:val>
                                        </p:tav>
                                      </p:tavLst>
                                    </p:anim>
                                    <p:anim calcmode="lin" valueType="num">
                                      <p:cBhvr>
                                        <p:cTn id="76" dur="500" fill="hold"/>
                                        <p:tgtEl>
                                          <p:spTgt spid="59"/>
                                        </p:tgtEl>
                                        <p:attrNameLst>
                                          <p:attrName>ppt_h</p:attrName>
                                        </p:attrNameLst>
                                      </p:cBhvr>
                                      <p:tavLst>
                                        <p:tav tm="0">
                                          <p:val>
                                            <p:fltVal val="0"/>
                                          </p:val>
                                        </p:tav>
                                        <p:tav tm="100000">
                                          <p:val>
                                            <p:strVal val="#ppt_h"/>
                                          </p:val>
                                        </p:tav>
                                      </p:tavLst>
                                    </p:anim>
                                    <p:animEffect transition="in" filter="fade">
                                      <p:cBhvr>
                                        <p:cTn id="77" dur="500"/>
                                        <p:tgtEl>
                                          <p:spTgt spid="59"/>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64"/>
                                        </p:tgtEl>
                                        <p:attrNameLst>
                                          <p:attrName>style.visibility</p:attrName>
                                        </p:attrNameLst>
                                      </p:cBhvr>
                                      <p:to>
                                        <p:strVal val="visible"/>
                                      </p:to>
                                    </p:set>
                                    <p:anim calcmode="lin" valueType="num">
                                      <p:cBhvr>
                                        <p:cTn id="80" dur="500" fill="hold"/>
                                        <p:tgtEl>
                                          <p:spTgt spid="64"/>
                                        </p:tgtEl>
                                        <p:attrNameLst>
                                          <p:attrName>ppt_w</p:attrName>
                                        </p:attrNameLst>
                                      </p:cBhvr>
                                      <p:tavLst>
                                        <p:tav tm="0">
                                          <p:val>
                                            <p:fltVal val="0"/>
                                          </p:val>
                                        </p:tav>
                                        <p:tav tm="100000">
                                          <p:val>
                                            <p:strVal val="#ppt_w"/>
                                          </p:val>
                                        </p:tav>
                                      </p:tavLst>
                                    </p:anim>
                                    <p:anim calcmode="lin" valueType="num">
                                      <p:cBhvr>
                                        <p:cTn id="81" dur="500" fill="hold"/>
                                        <p:tgtEl>
                                          <p:spTgt spid="64"/>
                                        </p:tgtEl>
                                        <p:attrNameLst>
                                          <p:attrName>ppt_h</p:attrName>
                                        </p:attrNameLst>
                                      </p:cBhvr>
                                      <p:tavLst>
                                        <p:tav tm="0">
                                          <p:val>
                                            <p:fltVal val="0"/>
                                          </p:val>
                                        </p:tav>
                                        <p:tav tm="100000">
                                          <p:val>
                                            <p:strVal val="#ppt_h"/>
                                          </p:val>
                                        </p:tav>
                                      </p:tavLst>
                                    </p:anim>
                                    <p:animEffect transition="in" filter="fade">
                                      <p:cBhvr>
                                        <p:cTn id="82" dur="500"/>
                                        <p:tgtEl>
                                          <p:spTgt spid="64"/>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1" fill="hold" grpId="0" nodeType="clickEffect">
                                  <p:stCondLst>
                                    <p:cond delay="0"/>
                                  </p:stCondLst>
                                  <p:childTnLst>
                                    <p:set>
                                      <p:cBhvr>
                                        <p:cTn id="86" dur="1" fill="hold">
                                          <p:stCondLst>
                                            <p:cond delay="0"/>
                                          </p:stCondLst>
                                        </p:cTn>
                                        <p:tgtEl>
                                          <p:spTgt spid="68"/>
                                        </p:tgtEl>
                                        <p:attrNameLst>
                                          <p:attrName>style.visibility</p:attrName>
                                        </p:attrNameLst>
                                      </p:cBhvr>
                                      <p:to>
                                        <p:strVal val="visible"/>
                                      </p:to>
                                    </p:set>
                                    <p:anim calcmode="lin" valueType="num">
                                      <p:cBhvr additive="base">
                                        <p:cTn id="87" dur="500"/>
                                        <p:tgtEl>
                                          <p:spTgt spid="68"/>
                                        </p:tgtEl>
                                        <p:attrNameLst>
                                          <p:attrName>ppt_y</p:attrName>
                                        </p:attrNameLst>
                                      </p:cBhvr>
                                      <p:tavLst>
                                        <p:tav tm="0">
                                          <p:val>
                                            <p:strVal val="#ppt_y-#ppt_h*1.125000"/>
                                          </p:val>
                                        </p:tav>
                                        <p:tav tm="100000">
                                          <p:val>
                                            <p:strVal val="#ppt_y"/>
                                          </p:val>
                                        </p:tav>
                                      </p:tavLst>
                                    </p:anim>
                                    <p:animEffect transition="in" filter="wipe(down)">
                                      <p:cBhvr>
                                        <p:cTn id="8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TextBox 27"/>
          <p:cNvSpPr txBox="1"/>
          <p:nvPr/>
        </p:nvSpPr>
        <p:spPr>
          <a:xfrm>
            <a:off x="11707356" y="7611890"/>
            <a:ext cx="1794671" cy="820284"/>
          </a:xfrm>
          <a:prstGeom prst="rect">
            <a:avLst/>
          </a:prstGeom>
        </p:spPr>
        <p:txBody>
          <a:bodyPr lIns="0" tIns="0" rIns="0" bIns="0" rtlCol="0" anchor="t">
            <a:spAutoFit/>
          </a:bodyPr>
          <a:lstStyle/>
          <a:p>
            <a:pPr marL="0" marR="0" lvl="0" indent="0" algn="ctr" defTabSz="914400" rtl="0" eaLnBrk="1" fontAlgn="auto" latinLnBrk="0" hangingPunct="1">
              <a:lnSpc>
                <a:spcPts val="6569"/>
              </a:lnSpc>
              <a:spcBef>
                <a:spcPct val="0"/>
              </a:spcBef>
              <a:spcAft>
                <a:spcPts val="0"/>
              </a:spcAft>
              <a:buClrTx/>
              <a:buSzTx/>
              <a:buFontTx/>
              <a:buNone/>
              <a:tabLst/>
              <a:defRPr/>
            </a:pPr>
            <a:r>
              <a:rPr kumimoji="0" lang="en-US" sz="4692" b="0" i="0" u="none" strike="noStrike" kern="1200" cap="none" spc="0" normalizeH="0" baseline="0" noProof="0">
                <a:ln>
                  <a:noFill/>
                </a:ln>
                <a:solidFill>
                  <a:srgbClr val="FDF5EF"/>
                </a:solidFill>
                <a:effectLst/>
                <a:uLnTx/>
                <a:uFillTx/>
                <a:latin typeface="Ubuntu Bold"/>
                <a:ea typeface="+mn-ea"/>
                <a:cs typeface="+mn-cs"/>
              </a:rPr>
              <a:t>B</a:t>
            </a:r>
          </a:p>
        </p:txBody>
      </p:sp>
      <p:pic>
        <p:nvPicPr>
          <p:cNvPr id="35" name="Picture 34">
            <a:extLst>
              <a:ext uri="{FF2B5EF4-FFF2-40B4-BE49-F238E27FC236}">
                <a16:creationId xmlns:a16="http://schemas.microsoft.com/office/drawing/2014/main" id="{5F4F9F7B-1FAC-150D-6D78-274646FD0855}"/>
              </a:ext>
            </a:extLst>
          </p:cNvPr>
          <p:cNvPicPr>
            <a:picLocks noChangeAspect="1"/>
          </p:cNvPicPr>
          <p:nvPr/>
        </p:nvPicPr>
        <p:blipFill>
          <a:blip r:embed="rId10"/>
          <a:stretch>
            <a:fillRect/>
          </a:stretch>
        </p:blipFill>
        <p:spPr>
          <a:xfrm>
            <a:off x="152400" y="1638300"/>
            <a:ext cx="9586226" cy="754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oup 17">
            <a:extLst>
              <a:ext uri="{FF2B5EF4-FFF2-40B4-BE49-F238E27FC236}">
                <a16:creationId xmlns:a16="http://schemas.microsoft.com/office/drawing/2014/main" id="{FD304EF1-9423-7704-5A82-4E1236C83B67}"/>
              </a:ext>
            </a:extLst>
          </p:cNvPr>
          <p:cNvGrpSpPr/>
          <p:nvPr/>
        </p:nvGrpSpPr>
        <p:grpSpPr>
          <a:xfrm>
            <a:off x="9906000" y="3086100"/>
            <a:ext cx="7858020" cy="2823608"/>
            <a:chOff x="0" y="0"/>
            <a:chExt cx="6865107" cy="2466826"/>
          </a:xfrm>
        </p:grpSpPr>
        <p:sp>
          <p:nvSpPr>
            <p:cNvPr id="17" name="Freeform 18">
              <a:extLst>
                <a:ext uri="{FF2B5EF4-FFF2-40B4-BE49-F238E27FC236}">
                  <a16:creationId xmlns:a16="http://schemas.microsoft.com/office/drawing/2014/main" id="{A7C13536-27CB-2449-D9D9-E4D96EF902B3}"/>
                </a:ext>
              </a:extLst>
            </p:cNvPr>
            <p:cNvSpPr/>
            <p:nvPr/>
          </p:nvSpPr>
          <p:spPr>
            <a:xfrm>
              <a:off x="0" y="0"/>
              <a:ext cx="6865107" cy="2466826"/>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solidFill>
              <a:srgbClr val="F3A91C"/>
            </a:solidFill>
          </p:spPr>
          <p:txBody>
            <a:bodyPr/>
            <a:lstStyle/>
            <a:p>
              <a:endParaRPr lang="en-US"/>
            </a:p>
          </p:txBody>
        </p:sp>
      </p:grpSp>
      <p:sp>
        <p:nvSpPr>
          <p:cNvPr id="22" name="TextBox 21">
            <a:extLst>
              <a:ext uri="{FF2B5EF4-FFF2-40B4-BE49-F238E27FC236}">
                <a16:creationId xmlns:a16="http://schemas.microsoft.com/office/drawing/2014/main" id="{462AF0D1-07CE-BF62-2D5C-86F89FD75D39}"/>
              </a:ext>
            </a:extLst>
          </p:cNvPr>
          <p:cNvSpPr txBox="1"/>
          <p:nvPr/>
        </p:nvSpPr>
        <p:spPr>
          <a:xfrm>
            <a:off x="10363200" y="3390900"/>
            <a:ext cx="6934200" cy="1754326"/>
          </a:xfrm>
          <a:prstGeom prst="rect">
            <a:avLst/>
          </a:prstGeom>
          <a:noFill/>
        </p:spPr>
        <p:txBody>
          <a:bodyPr wrap="square" rtlCol="0">
            <a:spAutoFit/>
          </a:bodyPr>
          <a:lstStyle/>
          <a:p>
            <a:pPr algn="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Chọn</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kể</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1- 2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đoạn</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của</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câu</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chuyện</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fr-FR" sz="5400" b="1"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tranh</a:t>
            </a:r>
            <a:r>
              <a:rPr lang="fr-FR" sz="54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5400" b="1" dirty="0">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02955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1506C6E-035E-4A94-FB5E-CFCFD8CFA421}"/>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46559" b="49610"/>
          <a:stretch/>
        </p:blipFill>
        <p:spPr>
          <a:xfrm>
            <a:off x="228600" y="2171700"/>
            <a:ext cx="8538074" cy="6236411"/>
          </a:xfrm>
          <a:prstGeom prst="rect">
            <a:avLst/>
          </a:prstGeom>
        </p:spPr>
      </p:pic>
      <p:grpSp>
        <p:nvGrpSpPr>
          <p:cNvPr id="14" name="Group 17">
            <a:extLst>
              <a:ext uri="{FF2B5EF4-FFF2-40B4-BE49-F238E27FC236}">
                <a16:creationId xmlns:a16="http://schemas.microsoft.com/office/drawing/2014/main" id="{9AD8222E-78E3-3545-79EF-F5E80B30F19A}"/>
              </a:ext>
            </a:extLst>
          </p:cNvPr>
          <p:cNvGrpSpPr/>
          <p:nvPr/>
        </p:nvGrpSpPr>
        <p:grpSpPr>
          <a:xfrm>
            <a:off x="9525000" y="2324100"/>
            <a:ext cx="8162820" cy="5943600"/>
            <a:chOff x="0" y="0"/>
            <a:chExt cx="6865107" cy="2025394"/>
          </a:xfrm>
          <a:solidFill>
            <a:schemeClr val="accent5">
              <a:lumMod val="20000"/>
              <a:lumOff val="80000"/>
            </a:schemeClr>
          </a:solidFill>
        </p:grpSpPr>
        <p:sp>
          <p:nvSpPr>
            <p:cNvPr id="15" name="Freeform 18">
              <a:extLst>
                <a:ext uri="{FF2B5EF4-FFF2-40B4-BE49-F238E27FC236}">
                  <a16:creationId xmlns:a16="http://schemas.microsoft.com/office/drawing/2014/main" id="{779A22E9-63C2-A2FD-19AE-0664E8AD6CBB}"/>
                </a:ext>
              </a:extLst>
            </p:cNvPr>
            <p:cNvSpPr/>
            <p:nvPr/>
          </p:nvSpPr>
          <p:spPr>
            <a:xfrm>
              <a:off x="0" y="0"/>
              <a:ext cx="6865107" cy="2025394"/>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grpFill/>
          </p:spPr>
          <p:txBody>
            <a:bodyPr/>
            <a:lstStyle/>
            <a:p>
              <a:pPr algn="just"/>
              <a:r>
                <a:rPr lang="en-US" sz="6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vi-VN" sz="6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Voi em thích mặc đẹp và thích được khen xinh. Ở nhà, nó luôn hỏi anh “Em có xinh không?”, voi anh bao giờ cũng khen “Em xinh lắm!” </a:t>
              </a:r>
              <a:endParaRPr lang="en-US" sz="6000" dirty="0">
                <a:latin typeface="Arial-Rounded" panose="020B0500000000000000" pitchFamily="34" charset="0"/>
                <a:ea typeface="Arial-Rounded" panose="020B0500000000000000" pitchFamily="34" charset="0"/>
                <a:cs typeface="Arial-Rounded" panose="020B0500000000000000"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14" name="Group 17">
            <a:extLst>
              <a:ext uri="{FF2B5EF4-FFF2-40B4-BE49-F238E27FC236}">
                <a16:creationId xmlns:a16="http://schemas.microsoft.com/office/drawing/2014/main" id="{9AD8222E-78E3-3545-79EF-F5E80B30F19A}"/>
              </a:ext>
            </a:extLst>
          </p:cNvPr>
          <p:cNvGrpSpPr/>
          <p:nvPr/>
        </p:nvGrpSpPr>
        <p:grpSpPr>
          <a:xfrm>
            <a:off x="9372600" y="1866900"/>
            <a:ext cx="8162820" cy="7010400"/>
            <a:chOff x="0" y="0"/>
            <a:chExt cx="6865107" cy="2025394"/>
          </a:xfrm>
          <a:solidFill>
            <a:schemeClr val="accent5">
              <a:lumMod val="20000"/>
              <a:lumOff val="80000"/>
            </a:schemeClr>
          </a:solidFill>
        </p:grpSpPr>
        <p:sp>
          <p:nvSpPr>
            <p:cNvPr id="15" name="Freeform 18">
              <a:extLst>
                <a:ext uri="{FF2B5EF4-FFF2-40B4-BE49-F238E27FC236}">
                  <a16:creationId xmlns:a16="http://schemas.microsoft.com/office/drawing/2014/main" id="{779A22E9-63C2-A2FD-19AE-0664E8AD6CBB}"/>
                </a:ext>
              </a:extLst>
            </p:cNvPr>
            <p:cNvSpPr/>
            <p:nvPr/>
          </p:nvSpPr>
          <p:spPr>
            <a:xfrm>
              <a:off x="0" y="0"/>
              <a:ext cx="6865107" cy="2025394"/>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grp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hôm, voi em gặp hươu con, nó hỏi “Tớ có xinh không?”. Hươu trả lời “Chưa xinh lắm vì cậu không có đôi sừng giống tớ”. Nghe xong, voi em liền nhặt vài cành cây khô gài lên đầu cho giống hươu. </a:t>
              </a:r>
              <a:endParaRPr kumimoji="0" 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 name="Picture 1">
            <a:extLst>
              <a:ext uri="{FF2B5EF4-FFF2-40B4-BE49-F238E27FC236}">
                <a16:creationId xmlns:a16="http://schemas.microsoft.com/office/drawing/2014/main" id="{A97C753B-5E18-7EF5-2A23-EA1A880714DF}"/>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3671" t="-390" r="417" b="50000"/>
          <a:stretch/>
        </p:blipFill>
        <p:spPr>
          <a:xfrm>
            <a:off x="1447800" y="2476500"/>
            <a:ext cx="6707829" cy="5703011"/>
          </a:xfrm>
          <a:prstGeom prst="rect">
            <a:avLst/>
          </a:prstGeom>
        </p:spPr>
      </p:pic>
    </p:spTree>
    <p:extLst>
      <p:ext uri="{BB962C8B-B14F-4D97-AF65-F5344CB8AC3E}">
        <p14:creationId xmlns:p14="http://schemas.microsoft.com/office/powerpoint/2010/main" val="2579349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14" name="Group 17">
            <a:extLst>
              <a:ext uri="{FF2B5EF4-FFF2-40B4-BE49-F238E27FC236}">
                <a16:creationId xmlns:a16="http://schemas.microsoft.com/office/drawing/2014/main" id="{9AD8222E-78E3-3545-79EF-F5E80B30F19A}"/>
              </a:ext>
            </a:extLst>
          </p:cNvPr>
          <p:cNvGrpSpPr/>
          <p:nvPr/>
        </p:nvGrpSpPr>
        <p:grpSpPr>
          <a:xfrm>
            <a:off x="9372600" y="1866900"/>
            <a:ext cx="8162820" cy="7010400"/>
            <a:chOff x="0" y="0"/>
            <a:chExt cx="6865107" cy="2025394"/>
          </a:xfrm>
          <a:solidFill>
            <a:schemeClr val="accent5">
              <a:lumMod val="20000"/>
              <a:lumOff val="80000"/>
            </a:schemeClr>
          </a:solidFill>
        </p:grpSpPr>
        <p:sp>
          <p:nvSpPr>
            <p:cNvPr id="15" name="Freeform 18">
              <a:extLst>
                <a:ext uri="{FF2B5EF4-FFF2-40B4-BE49-F238E27FC236}">
                  <a16:creationId xmlns:a16="http://schemas.microsoft.com/office/drawing/2014/main" id="{779A22E9-63C2-A2FD-19AE-0664E8AD6CBB}"/>
                </a:ext>
              </a:extLst>
            </p:cNvPr>
            <p:cNvSpPr/>
            <p:nvPr/>
          </p:nvSpPr>
          <p:spPr>
            <a:xfrm>
              <a:off x="0" y="0"/>
              <a:ext cx="6865107" cy="2025394"/>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grp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Gặp dê, voi hỏi: “Em có xinh không?”, dê trả lời “Không, vì cậu không có bộ râu giống tôi”. Nghe vậy, voi liền nhổ một khóm cỏ dại bên đường, gắn vào cằm rồi về nhà. </a:t>
              </a:r>
              <a:endParaRPr kumimoji="0" lang="en-US" sz="6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3" name="Picture 2">
            <a:extLst>
              <a:ext uri="{FF2B5EF4-FFF2-40B4-BE49-F238E27FC236}">
                <a16:creationId xmlns:a16="http://schemas.microsoft.com/office/drawing/2014/main" id="{B7724ACF-A045-2555-E4EC-4AD50E5C51A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715" t="50000" r="47021" b="-390"/>
          <a:stretch/>
        </p:blipFill>
        <p:spPr>
          <a:xfrm>
            <a:off x="609600" y="2324100"/>
            <a:ext cx="7711024" cy="6236411"/>
          </a:xfrm>
          <a:prstGeom prst="rect">
            <a:avLst/>
          </a:prstGeom>
        </p:spPr>
      </p:pic>
    </p:spTree>
    <p:extLst>
      <p:ext uri="{BB962C8B-B14F-4D97-AF65-F5344CB8AC3E}">
        <p14:creationId xmlns:p14="http://schemas.microsoft.com/office/powerpoint/2010/main" val="37194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14" name="Group 17">
            <a:extLst>
              <a:ext uri="{FF2B5EF4-FFF2-40B4-BE49-F238E27FC236}">
                <a16:creationId xmlns:a16="http://schemas.microsoft.com/office/drawing/2014/main" id="{9AD8222E-78E3-3545-79EF-F5E80B30F19A}"/>
              </a:ext>
            </a:extLst>
          </p:cNvPr>
          <p:cNvGrpSpPr/>
          <p:nvPr/>
        </p:nvGrpSpPr>
        <p:grpSpPr>
          <a:xfrm>
            <a:off x="8839200" y="1104900"/>
            <a:ext cx="9067800" cy="8153400"/>
            <a:chOff x="0" y="0"/>
            <a:chExt cx="6865107" cy="2025394"/>
          </a:xfrm>
          <a:solidFill>
            <a:schemeClr val="accent5">
              <a:lumMod val="20000"/>
              <a:lumOff val="80000"/>
            </a:schemeClr>
          </a:solidFill>
        </p:grpSpPr>
        <p:sp>
          <p:nvSpPr>
            <p:cNvPr id="15" name="Freeform 18">
              <a:extLst>
                <a:ext uri="{FF2B5EF4-FFF2-40B4-BE49-F238E27FC236}">
                  <a16:creationId xmlns:a16="http://schemas.microsoft.com/office/drawing/2014/main" id="{779A22E9-63C2-A2FD-19AE-0664E8AD6CBB}"/>
                </a:ext>
              </a:extLst>
            </p:cNvPr>
            <p:cNvSpPr/>
            <p:nvPr/>
          </p:nvSpPr>
          <p:spPr>
            <a:xfrm>
              <a:off x="0" y="0"/>
              <a:ext cx="6865107" cy="2025394"/>
            </a:xfrm>
            <a:custGeom>
              <a:avLst/>
              <a:gdLst/>
              <a:ahLst/>
              <a:cxnLst/>
              <a:rect l="l" t="t" r="r" b="b"/>
              <a:pathLst>
                <a:path w="6865107" h="2466826">
                  <a:moveTo>
                    <a:pt x="6740647" y="2466826"/>
                  </a:moveTo>
                  <a:lnTo>
                    <a:pt x="124460" y="2466826"/>
                  </a:lnTo>
                  <a:cubicBezTo>
                    <a:pt x="55880" y="2466826"/>
                    <a:pt x="0" y="2410946"/>
                    <a:pt x="0" y="2342366"/>
                  </a:cubicBezTo>
                  <a:lnTo>
                    <a:pt x="0" y="124460"/>
                  </a:lnTo>
                  <a:cubicBezTo>
                    <a:pt x="0" y="55880"/>
                    <a:pt x="55880" y="0"/>
                    <a:pt x="124460" y="0"/>
                  </a:cubicBezTo>
                  <a:lnTo>
                    <a:pt x="6740647" y="0"/>
                  </a:lnTo>
                  <a:cubicBezTo>
                    <a:pt x="6809227" y="0"/>
                    <a:pt x="6865107" y="55880"/>
                    <a:pt x="6865107" y="124460"/>
                  </a:cubicBezTo>
                  <a:lnTo>
                    <a:pt x="6865107" y="2342366"/>
                  </a:lnTo>
                  <a:cubicBezTo>
                    <a:pt x="6865107" y="2410946"/>
                    <a:pt x="6809227" y="2466826"/>
                    <a:pt x="6740647" y="2466826"/>
                  </a:cubicBezTo>
                  <a:close/>
                </a:path>
              </a:pathLst>
            </a:custGeom>
            <a:grp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đôi sừng và bộ râu giả, về nhà, voi em hớn hở hỏi anh: “Anh, em có xinh hơn không?”, voi anh chê voi em xấu khi có thêm sừng và râu. Voi em ngắm mình trong gương và thấy xấu thật. Nó liền bỏ đôi sừng và chòm râu đi và thấy mình xinh đẹp hẳn lên. </a:t>
              </a:r>
              <a:endParaRPr kumimoji="0" lang="en-US" sz="5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 name="Picture 1">
            <a:extLst>
              <a:ext uri="{FF2B5EF4-FFF2-40B4-BE49-F238E27FC236}">
                <a16:creationId xmlns:a16="http://schemas.microsoft.com/office/drawing/2014/main" id="{792507C5-7265-77DE-FDCB-9754C227379C}"/>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088" t="50000" b="-390"/>
          <a:stretch/>
        </p:blipFill>
        <p:spPr>
          <a:xfrm>
            <a:off x="990600" y="2095500"/>
            <a:ext cx="7783338" cy="6617411"/>
          </a:xfrm>
          <a:prstGeom prst="rect">
            <a:avLst/>
          </a:prstGeom>
        </p:spPr>
      </p:pic>
    </p:spTree>
    <p:extLst>
      <p:ext uri="{BB962C8B-B14F-4D97-AF65-F5344CB8AC3E}">
        <p14:creationId xmlns:p14="http://schemas.microsoft.com/office/powerpoint/2010/main" val="3771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TextBox 27"/>
          <p:cNvSpPr txBox="1"/>
          <p:nvPr/>
        </p:nvSpPr>
        <p:spPr>
          <a:xfrm>
            <a:off x="11707356" y="7611890"/>
            <a:ext cx="1794671" cy="820284"/>
          </a:xfrm>
          <a:prstGeom prst="rect">
            <a:avLst/>
          </a:prstGeom>
        </p:spPr>
        <p:txBody>
          <a:bodyPr lIns="0" tIns="0" rIns="0" bIns="0" rtlCol="0" anchor="t">
            <a:spAutoFit/>
          </a:bodyPr>
          <a:lstStyle/>
          <a:p>
            <a:pPr marL="0" marR="0" lvl="0" indent="0" algn="ctr" defTabSz="914400" rtl="0" eaLnBrk="1" fontAlgn="auto" latinLnBrk="0" hangingPunct="1">
              <a:lnSpc>
                <a:spcPts val="6569"/>
              </a:lnSpc>
              <a:spcBef>
                <a:spcPct val="0"/>
              </a:spcBef>
              <a:spcAft>
                <a:spcPts val="0"/>
              </a:spcAft>
              <a:buClrTx/>
              <a:buSzTx/>
              <a:buFontTx/>
              <a:buNone/>
              <a:tabLst/>
              <a:defRPr/>
            </a:pPr>
            <a:r>
              <a:rPr kumimoji="0" lang="en-US" sz="4692" b="0" i="0" u="none" strike="noStrike" kern="1200" cap="none" spc="0" normalizeH="0" baseline="0" noProof="0">
                <a:ln>
                  <a:noFill/>
                </a:ln>
                <a:solidFill>
                  <a:srgbClr val="FDF5EF"/>
                </a:solidFill>
                <a:effectLst/>
                <a:uLnTx/>
                <a:uFillTx/>
                <a:latin typeface="Ubuntu Bold"/>
                <a:ea typeface="+mn-ea"/>
                <a:cs typeface="+mn-cs"/>
              </a:rPr>
              <a:t>B</a:t>
            </a:r>
          </a:p>
        </p:txBody>
      </p:sp>
      <p:pic>
        <p:nvPicPr>
          <p:cNvPr id="35" name="Picture 34">
            <a:extLst>
              <a:ext uri="{FF2B5EF4-FFF2-40B4-BE49-F238E27FC236}">
                <a16:creationId xmlns:a16="http://schemas.microsoft.com/office/drawing/2014/main" id="{5F4F9F7B-1FAC-150D-6D78-274646FD0855}"/>
              </a:ext>
            </a:extLst>
          </p:cNvPr>
          <p:cNvPicPr>
            <a:picLocks noChangeAspect="1"/>
          </p:cNvPicPr>
          <p:nvPr/>
        </p:nvPicPr>
        <p:blipFill>
          <a:blip r:embed="rId10"/>
          <a:stretch>
            <a:fillRect/>
          </a:stretch>
        </p:blipFill>
        <p:spPr>
          <a:xfrm>
            <a:off x="533400" y="1638300"/>
            <a:ext cx="9586226" cy="754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8" name="Group 17">
            <a:extLst>
              <a:ext uri="{FF2B5EF4-FFF2-40B4-BE49-F238E27FC236}">
                <a16:creationId xmlns:a16="http://schemas.microsoft.com/office/drawing/2014/main" id="{A90F4CCA-57CE-215A-1D38-6AD09F985E4E}"/>
              </a:ext>
            </a:extLst>
          </p:cNvPr>
          <p:cNvGrpSpPr/>
          <p:nvPr/>
        </p:nvGrpSpPr>
        <p:grpSpPr>
          <a:xfrm>
            <a:off x="9677400" y="5524500"/>
            <a:ext cx="7010400" cy="4043235"/>
            <a:chOff x="-5139688" y="-1062762"/>
            <a:chExt cx="6096000" cy="3128835"/>
          </a:xfrm>
        </p:grpSpPr>
        <p:pic>
          <p:nvPicPr>
            <p:cNvPr id="19" name="Picture 3" descr="https://lh6.googleusercontent.com/wJTOV7Ml_ZAKZUx7krVXhN5PGZGaNcxAOJmNzkQxP9YjpdRoR6p-n8BcxEsFNTC_NvG_ZZ6OJJVsV8Fu7801Yaq2R7hqvDj8p4wU0Z9kIzQ0pXIVIZPQ8BBCkPsNMDaaaXJv-wQ">
              <a:extLst>
                <a:ext uri="{FF2B5EF4-FFF2-40B4-BE49-F238E27FC236}">
                  <a16:creationId xmlns:a16="http://schemas.microsoft.com/office/drawing/2014/main" id="{6CDA04AD-0C80-3403-AEB2-C3333B54363F}"/>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4098062" y="-1062762"/>
              <a:ext cx="3799596" cy="312883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ED89E59-EE7A-65D9-F3AA-0835EA555D02}"/>
                </a:ext>
              </a:extLst>
            </p:cNvPr>
            <p:cNvSpPr/>
            <p:nvPr/>
          </p:nvSpPr>
          <p:spPr>
            <a:xfrm>
              <a:off x="-5139688" y="-524690"/>
              <a:ext cx="6096000" cy="1721400"/>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Kể</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trước</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lớp</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toàn</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bộ</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câu</a:t>
              </a:r>
              <a:r>
                <a:rPr kumimoji="0" lang="en-US" sz="4800" b="1"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4800" b="1" i="0" u="none" strike="noStrike" kern="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chuyện</a:t>
              </a:r>
              <a:endParaRPr kumimoji="0" lang="en-US" sz="4800" b="0" i="0" u="none" strike="noStrike" kern="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p:txBody>
        </p:sp>
      </p:grpSp>
      <p:sp>
        <p:nvSpPr>
          <p:cNvPr id="21" name="Rounded Rectangle 26">
            <a:extLst>
              <a:ext uri="{FF2B5EF4-FFF2-40B4-BE49-F238E27FC236}">
                <a16:creationId xmlns:a16="http://schemas.microsoft.com/office/drawing/2014/main" id="{4575CC8F-8DC3-17FC-DD73-BC9045777CFF}"/>
              </a:ext>
            </a:extLst>
          </p:cNvPr>
          <p:cNvSpPr/>
          <p:nvPr/>
        </p:nvSpPr>
        <p:spPr>
          <a:xfrm>
            <a:off x="11201400" y="2095500"/>
            <a:ext cx="5120640" cy="919401"/>
          </a:xfrm>
          <a:prstGeom prst="roundRect">
            <a:avLst/>
          </a:prstGeom>
          <a:solidFill>
            <a:srgbClr val="FFFF99"/>
          </a:solidFill>
          <a:ln w="28575">
            <a:solidFill>
              <a:srgbClr val="729E5D"/>
            </a:solidFill>
            <a:prstDash val="lg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Đúng</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8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nội</a:t>
            </a:r>
            <a:r>
              <a:rPr kumimoji="0" lang="en-US" sz="4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dung </a:t>
            </a:r>
          </a:p>
        </p:txBody>
      </p:sp>
      <p:sp>
        <p:nvSpPr>
          <p:cNvPr id="23" name="Rounded Rectangle 27">
            <a:extLst>
              <a:ext uri="{FF2B5EF4-FFF2-40B4-BE49-F238E27FC236}">
                <a16:creationId xmlns:a16="http://schemas.microsoft.com/office/drawing/2014/main" id="{D81AEAB4-A2BA-66FB-CAD1-F7FA5BEC03D3}"/>
              </a:ext>
            </a:extLst>
          </p:cNvPr>
          <p:cNvSpPr/>
          <p:nvPr/>
        </p:nvSpPr>
        <p:spPr>
          <a:xfrm>
            <a:off x="11277600" y="3543300"/>
            <a:ext cx="6096000" cy="1600438"/>
          </a:xfrm>
          <a:prstGeom prst="roundRect">
            <a:avLst/>
          </a:prstGeom>
          <a:solidFill>
            <a:srgbClr val="FFF2CD"/>
          </a:solidFill>
          <a:ln w="28575">
            <a:solidFill>
              <a:schemeClr val="accent4"/>
            </a:solidFill>
            <a:prstDash val="lg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Sử</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dụng</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ánh</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mắt</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cử</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chỉ</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giọng</a:t>
            </a:r>
            <a:r>
              <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điệu</a:t>
            </a:r>
            <a:endParaRPr kumimoji="0" lang="en-US" sz="4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0413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par>
                                <p:cTn id="10" presetID="49" presetClass="entr" presetSubtype="0" decel="10000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 calcmode="lin" valueType="num">
                                      <p:cBhvr>
                                        <p:cTn id="14" dur="500" fill="hold"/>
                                        <p:tgtEl>
                                          <p:spTgt spid="18"/>
                                        </p:tgtEl>
                                        <p:attrNameLst>
                                          <p:attrName>style.rotation</p:attrName>
                                        </p:attrNameLst>
                                      </p:cBhvr>
                                      <p:tavLst>
                                        <p:tav tm="0">
                                          <p:val>
                                            <p:fltVal val="360"/>
                                          </p:val>
                                        </p:tav>
                                        <p:tav tm="100000">
                                          <p:val>
                                            <p:fltVal val="0"/>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DFCC"/>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rot="-10800000" flipH="1" flipV="1">
            <a:off x="-66253" y="88746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rot="-10800000">
            <a:off x="1392584" y="92290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8" name="Freeform 18"/>
          <p:cNvSpPr/>
          <p:nvPr/>
        </p:nvSpPr>
        <p:spPr>
          <a:xfrm rot="-10800000" flipH="1" flipV="1">
            <a:off x="847649" y="92290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rot="-10800000" flipV="1">
            <a:off x="17469111" y="89247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0" name="Freeform 20"/>
          <p:cNvSpPr/>
          <p:nvPr/>
        </p:nvSpPr>
        <p:spPr>
          <a:xfrm rot="-10800000" flipH="1">
            <a:off x="15772570" y="92470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rot="-10800000" flipV="1">
            <a:off x="16907261" y="91840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flipH="1" flipV="1">
            <a:off x="17257892" y="10110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3" name="Freeform 23"/>
          <p:cNvSpPr/>
          <p:nvPr/>
        </p:nvSpPr>
        <p:spPr>
          <a:xfrm>
            <a:off x="15395745" y="15654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4" name="Freeform 24"/>
          <p:cNvSpPr/>
          <p:nvPr/>
        </p:nvSpPr>
        <p:spPr>
          <a:xfrm flipH="1" flipV="1">
            <a:off x="16689351" y="8572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5" name="Freeform 25"/>
          <p:cNvSpPr/>
          <p:nvPr/>
        </p:nvSpPr>
        <p:spPr>
          <a:xfrm flipV="1">
            <a:off x="-121499" y="8572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6" name="Freeform 26"/>
          <p:cNvSpPr/>
          <p:nvPr/>
        </p:nvSpPr>
        <p:spPr>
          <a:xfrm flipH="1">
            <a:off x="1566040" y="15769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flipV="1">
            <a:off x="971592" y="15769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8" name="Freeform 28"/>
          <p:cNvSpPr/>
          <p:nvPr/>
        </p:nvSpPr>
        <p:spPr>
          <a:xfrm flipH="1" flipV="1">
            <a:off x="17113577" y="16151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9" name="Freeform 29"/>
          <p:cNvSpPr/>
          <p:nvPr/>
        </p:nvSpPr>
        <p:spPr>
          <a:xfrm flipV="1">
            <a:off x="-783849" y="16151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9" name="Rectangle 68">
            <a:extLst>
              <a:ext uri="{FF2B5EF4-FFF2-40B4-BE49-F238E27FC236}">
                <a16:creationId xmlns:a16="http://schemas.microsoft.com/office/drawing/2014/main" id="{57F4E33A-38D3-A66E-6798-24D3BD2E9D4A}"/>
              </a:ext>
            </a:extLst>
          </p:cNvPr>
          <p:cNvSpPr/>
          <p:nvPr/>
        </p:nvSpPr>
        <p:spPr>
          <a:xfrm>
            <a:off x="3372058" y="596082"/>
            <a:ext cx="11538095" cy="1800493"/>
          </a:xfrm>
          <a:prstGeom prst="rect">
            <a:avLst/>
          </a:prstGeom>
          <a:noFill/>
        </p:spPr>
        <p:txBody>
          <a:bodyPr wrap="none" lIns="137160" tIns="68580" rIns="137160" bIns="68580">
            <a:spAutoFit/>
          </a:bodyPr>
          <a:lstStyle/>
          <a:p>
            <a:pPr algn="ctr" defTabSz="1371600">
              <a:defRPr/>
            </a:pPr>
            <a:r>
              <a:rPr lang="en-US" sz="10800" b="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Ý </a:t>
            </a:r>
            <a:r>
              <a:rPr lang="en-US" sz="10800" b="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nghĩa</a:t>
            </a:r>
            <a:r>
              <a:rPr lang="en-US" sz="10800" b="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10800" b="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câu</a:t>
            </a:r>
            <a:r>
              <a:rPr lang="en-US" sz="10800" b="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sz="10800" b="1" dirty="0" err="1">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rPr>
              <a:t>chuyện</a:t>
            </a:r>
            <a:endParaRPr lang="en-US" sz="10800" b="1" dirty="0">
              <a:ln w="0"/>
              <a:solidFill>
                <a:srgbClr val="4472C4"/>
              </a:solidFill>
              <a:effectLst>
                <a:outerShdw blurRad="38100" dist="25400" dir="5400000" algn="ctr" rotWithShape="0">
                  <a:srgbClr val="6E747A">
                    <a:alpha val="43000"/>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70" name="Picture 69">
            <a:extLst>
              <a:ext uri="{FF2B5EF4-FFF2-40B4-BE49-F238E27FC236}">
                <a16:creationId xmlns:a16="http://schemas.microsoft.com/office/drawing/2014/main" id="{E4CE8448-DCE9-48B2-65DC-FA3FAA9E932A}"/>
              </a:ext>
            </a:extLst>
          </p:cNvPr>
          <p:cNvPicPr>
            <a:picLocks noChangeAspect="1"/>
          </p:cNvPicPr>
          <p:nvPr/>
        </p:nvPicPr>
        <p:blipFill>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4191000" y="5524500"/>
            <a:ext cx="11023040" cy="4319688"/>
          </a:xfrm>
          <a:prstGeom prst="rect">
            <a:avLst/>
          </a:prstGeom>
        </p:spPr>
      </p:pic>
      <p:grpSp>
        <p:nvGrpSpPr>
          <p:cNvPr id="71" name="Group 70">
            <a:extLst>
              <a:ext uri="{FF2B5EF4-FFF2-40B4-BE49-F238E27FC236}">
                <a16:creationId xmlns:a16="http://schemas.microsoft.com/office/drawing/2014/main" id="{E9722D4C-B8D8-0FA7-B26F-54A8A1B9BD91}"/>
              </a:ext>
            </a:extLst>
          </p:cNvPr>
          <p:cNvGrpSpPr/>
          <p:nvPr/>
        </p:nvGrpSpPr>
        <p:grpSpPr>
          <a:xfrm>
            <a:off x="1673152" y="2396576"/>
            <a:ext cx="14257661" cy="3091023"/>
            <a:chOff x="743710" y="1514475"/>
            <a:chExt cx="5370580" cy="1200150"/>
          </a:xfrm>
        </p:grpSpPr>
        <p:sp>
          <p:nvSpPr>
            <p:cNvPr id="72" name="Scroll: Horizontal 71">
              <a:extLst>
                <a:ext uri="{FF2B5EF4-FFF2-40B4-BE49-F238E27FC236}">
                  <a16:creationId xmlns:a16="http://schemas.microsoft.com/office/drawing/2014/main" id="{A7A60A0F-8906-892E-4687-FC2BBDB60EC8}"/>
                </a:ext>
              </a:extLst>
            </p:cNvPr>
            <p:cNvSpPr/>
            <p:nvPr/>
          </p:nvSpPr>
          <p:spPr>
            <a:xfrm>
              <a:off x="743710" y="1514475"/>
              <a:ext cx="5370580" cy="1200150"/>
            </a:xfrm>
            <a:prstGeom prst="horizontalScroll">
              <a:avLst/>
            </a:prstGeom>
            <a:solidFill>
              <a:srgbClr val="FAFDD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755">
                <a:buClr>
                  <a:srgbClr val="000000"/>
                </a:buClr>
              </a:pPr>
              <a:endParaRPr lang="vi-VN" sz="2801" kern="0">
                <a:solidFill>
                  <a:srgbClr val="BAE5E4"/>
                </a:solidFill>
                <a:latin typeface="Arial" panose="020B0604020202020204" pitchFamily="34" charset="0"/>
                <a:sym typeface="Arial"/>
              </a:endParaRPr>
            </a:p>
          </p:txBody>
        </p:sp>
        <p:sp>
          <p:nvSpPr>
            <p:cNvPr id="73" name="TextBox 72">
              <a:extLst>
                <a:ext uri="{FF2B5EF4-FFF2-40B4-BE49-F238E27FC236}">
                  <a16:creationId xmlns:a16="http://schemas.microsoft.com/office/drawing/2014/main" id="{A873097F-CCAB-F1D1-7C00-A3FBD2EB2699}"/>
                </a:ext>
              </a:extLst>
            </p:cNvPr>
            <p:cNvSpPr txBox="1"/>
            <p:nvPr/>
          </p:nvSpPr>
          <p:spPr>
            <a:xfrm>
              <a:off x="968981" y="1593330"/>
              <a:ext cx="5060977" cy="837547"/>
            </a:xfrm>
            <a:prstGeom prst="rect">
              <a:avLst/>
            </a:prstGeom>
            <a:noFill/>
          </p:spPr>
          <p:txBody>
            <a:bodyPr wrap="square" rtlCol="0">
              <a:spAutoFit/>
            </a:bodyPr>
            <a:lstStyle/>
            <a:p>
              <a:pPr algn="ctr" defTabSz="1828755">
                <a:lnSpc>
                  <a:spcPct val="150000"/>
                </a:lnSpc>
                <a:buClr>
                  <a:srgbClr val="000000"/>
                </a:buClr>
              </a:pPr>
              <a:r>
                <a:rPr lang="vi-VN" sz="4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Mình chỉ xinh đẹp khi là chính mình. Hãy tự tin vào vẻ đẹp của bản thân.</a:t>
              </a:r>
              <a:endParaRPr lang="vi-VN" sz="4800" b="1" kern="0" dirty="0">
                <a:solidFill>
                  <a:srgbClr val="FF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flipH="1" flipV="1">
            <a:off x="15686244" y="-105510"/>
            <a:ext cx="2546014" cy="3390576"/>
          </a:xfrm>
          <a:custGeom>
            <a:avLst/>
            <a:gdLst/>
            <a:ahLst/>
            <a:cxnLst/>
            <a:rect l="l" t="t" r="r" b="b"/>
            <a:pathLst>
              <a:path w="2546014" h="3390576">
                <a:moveTo>
                  <a:pt x="2546014" y="3390576"/>
                </a:moveTo>
                <a:lnTo>
                  <a:pt x="0" y="3390576"/>
                </a:lnTo>
                <a:lnTo>
                  <a:pt x="0" y="0"/>
                </a:lnTo>
                <a:lnTo>
                  <a:pt x="2546014" y="0"/>
                </a:lnTo>
                <a:lnTo>
                  <a:pt x="2546014" y="33905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658369" y="-1199034"/>
            <a:ext cx="12971263" cy="1268506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txBody>
            <a:bodyPr/>
            <a:lstStyle/>
            <a:p>
              <a:endParaRPr lang="en-US"/>
            </a:p>
          </p:txBody>
        </p:sp>
      </p:grpSp>
      <p:sp>
        <p:nvSpPr>
          <p:cNvPr id="5" name="Freeform 5"/>
          <p:cNvSpPr/>
          <p:nvPr/>
        </p:nvSpPr>
        <p:spPr>
          <a:xfrm flipH="1">
            <a:off x="2944119" y="-105510"/>
            <a:ext cx="2984574" cy="2615572"/>
          </a:xfrm>
          <a:custGeom>
            <a:avLst/>
            <a:gdLst/>
            <a:ahLst/>
            <a:cxnLst/>
            <a:rect l="l" t="t" r="r" b="b"/>
            <a:pathLst>
              <a:path w="2984574" h="2615572">
                <a:moveTo>
                  <a:pt x="2984574" y="0"/>
                </a:moveTo>
                <a:lnTo>
                  <a:pt x="0" y="0"/>
                </a:lnTo>
                <a:lnTo>
                  <a:pt x="0" y="2615572"/>
                </a:lnTo>
                <a:lnTo>
                  <a:pt x="2984574" y="2615572"/>
                </a:lnTo>
                <a:lnTo>
                  <a:pt x="298457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2352436" y="21270"/>
            <a:ext cx="2984574" cy="2615572"/>
          </a:xfrm>
          <a:custGeom>
            <a:avLst/>
            <a:gdLst/>
            <a:ahLst/>
            <a:cxnLst/>
            <a:rect l="l" t="t" r="r" b="b"/>
            <a:pathLst>
              <a:path w="2984574" h="2615572">
                <a:moveTo>
                  <a:pt x="0" y="0"/>
                </a:moveTo>
                <a:lnTo>
                  <a:pt x="2984574" y="0"/>
                </a:lnTo>
                <a:lnTo>
                  <a:pt x="2984574" y="2615572"/>
                </a:lnTo>
                <a:lnTo>
                  <a:pt x="0" y="2615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flipV="1">
            <a:off x="14668384" y="-105510"/>
            <a:ext cx="1750119" cy="2742352"/>
          </a:xfrm>
          <a:custGeom>
            <a:avLst/>
            <a:gdLst/>
            <a:ahLst/>
            <a:cxnLst/>
            <a:rect l="l" t="t" r="r" b="b"/>
            <a:pathLst>
              <a:path w="1750119" h="2742352">
                <a:moveTo>
                  <a:pt x="1750119" y="2742352"/>
                </a:moveTo>
                <a:lnTo>
                  <a:pt x="0" y="2742352"/>
                </a:lnTo>
                <a:lnTo>
                  <a:pt x="0" y="0"/>
                </a:lnTo>
                <a:lnTo>
                  <a:pt x="1750119" y="0"/>
                </a:lnTo>
                <a:lnTo>
                  <a:pt x="1750119" y="274235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flipV="1">
            <a:off x="15705389" y="2090721"/>
            <a:ext cx="4485831" cy="4944302"/>
          </a:xfrm>
          <a:custGeom>
            <a:avLst/>
            <a:gdLst/>
            <a:ahLst/>
            <a:cxnLst/>
            <a:rect l="l" t="t" r="r" b="b"/>
            <a:pathLst>
              <a:path w="4485831" h="4944302">
                <a:moveTo>
                  <a:pt x="4485831" y="4944302"/>
                </a:moveTo>
                <a:lnTo>
                  <a:pt x="0" y="4944302"/>
                </a:lnTo>
                <a:lnTo>
                  <a:pt x="0" y="0"/>
                </a:lnTo>
                <a:lnTo>
                  <a:pt x="4485831" y="0"/>
                </a:lnTo>
                <a:lnTo>
                  <a:pt x="4485831" y="494430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flipV="1">
            <a:off x="0" y="-105510"/>
            <a:ext cx="2546014" cy="3390576"/>
          </a:xfrm>
          <a:custGeom>
            <a:avLst/>
            <a:gdLst/>
            <a:ahLst/>
            <a:cxnLst/>
            <a:rect l="l" t="t" r="r" b="b"/>
            <a:pathLst>
              <a:path w="2546014" h="3390576">
                <a:moveTo>
                  <a:pt x="0" y="3390576"/>
                </a:moveTo>
                <a:lnTo>
                  <a:pt x="2546014" y="3390576"/>
                </a:lnTo>
                <a:lnTo>
                  <a:pt x="2546014" y="0"/>
                </a:lnTo>
                <a:lnTo>
                  <a:pt x="0" y="0"/>
                </a:lnTo>
                <a:lnTo>
                  <a:pt x="0" y="33905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flipV="1">
            <a:off x="1783309" y="-105510"/>
            <a:ext cx="1750119" cy="2742352"/>
          </a:xfrm>
          <a:custGeom>
            <a:avLst/>
            <a:gdLst/>
            <a:ahLst/>
            <a:cxnLst/>
            <a:rect l="l" t="t" r="r" b="b"/>
            <a:pathLst>
              <a:path w="1750119" h="2742352">
                <a:moveTo>
                  <a:pt x="0" y="2742352"/>
                </a:moveTo>
                <a:lnTo>
                  <a:pt x="1750119" y="2742352"/>
                </a:lnTo>
                <a:lnTo>
                  <a:pt x="1750119" y="0"/>
                </a:lnTo>
                <a:lnTo>
                  <a:pt x="0" y="0"/>
                </a:lnTo>
                <a:lnTo>
                  <a:pt x="0" y="274235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flipV="1">
            <a:off x="-1903220" y="2090721"/>
            <a:ext cx="4485831" cy="4944302"/>
          </a:xfrm>
          <a:custGeom>
            <a:avLst/>
            <a:gdLst/>
            <a:ahLst/>
            <a:cxnLst/>
            <a:rect l="l" t="t" r="r" b="b"/>
            <a:pathLst>
              <a:path w="4485831" h="4944302">
                <a:moveTo>
                  <a:pt x="0" y="4944302"/>
                </a:moveTo>
                <a:lnTo>
                  <a:pt x="4485831" y="4944302"/>
                </a:lnTo>
                <a:lnTo>
                  <a:pt x="4485831" y="0"/>
                </a:lnTo>
                <a:lnTo>
                  <a:pt x="0" y="0"/>
                </a:lnTo>
                <a:lnTo>
                  <a:pt x="0" y="494430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Freeform 20"/>
          <p:cNvSpPr/>
          <p:nvPr/>
        </p:nvSpPr>
        <p:spPr>
          <a:xfrm>
            <a:off x="492593" y="5875290"/>
            <a:ext cx="4903051" cy="4664027"/>
          </a:xfrm>
          <a:custGeom>
            <a:avLst/>
            <a:gdLst/>
            <a:ahLst/>
            <a:cxnLst/>
            <a:rect l="l" t="t" r="r" b="b"/>
            <a:pathLst>
              <a:path w="4903051" h="4664027">
                <a:moveTo>
                  <a:pt x="0" y="0"/>
                </a:moveTo>
                <a:lnTo>
                  <a:pt x="4903051" y="0"/>
                </a:lnTo>
                <a:lnTo>
                  <a:pt x="4903051" y="4664027"/>
                </a:lnTo>
                <a:lnTo>
                  <a:pt x="0" y="466402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1" name="Freeform 21"/>
          <p:cNvSpPr/>
          <p:nvPr/>
        </p:nvSpPr>
        <p:spPr>
          <a:xfrm>
            <a:off x="12919690" y="6038622"/>
            <a:ext cx="4134812" cy="4613458"/>
          </a:xfrm>
          <a:custGeom>
            <a:avLst/>
            <a:gdLst/>
            <a:ahLst/>
            <a:cxnLst/>
            <a:rect l="l" t="t" r="r" b="b"/>
            <a:pathLst>
              <a:path w="4134812" h="4613458">
                <a:moveTo>
                  <a:pt x="0" y="0"/>
                </a:moveTo>
                <a:lnTo>
                  <a:pt x="4134811" y="0"/>
                </a:lnTo>
                <a:lnTo>
                  <a:pt x="4134811" y="4613458"/>
                </a:lnTo>
                <a:lnTo>
                  <a:pt x="0" y="461345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23" name="Picture 22">
            <a:extLst>
              <a:ext uri="{FF2B5EF4-FFF2-40B4-BE49-F238E27FC236}">
                <a16:creationId xmlns:a16="http://schemas.microsoft.com/office/drawing/2014/main" id="{F250073F-E1B0-1A69-8DFD-3D79FA99A6EE}"/>
              </a:ext>
            </a:extLst>
          </p:cNvPr>
          <p:cNvPicPr>
            <a:picLocks noChangeAspect="1"/>
          </p:cNvPicPr>
          <p:nvPr/>
        </p:nvPicPr>
        <p:blipFill>
          <a:blip r:embed="rId14"/>
          <a:stretch>
            <a:fillRect/>
          </a:stretch>
        </p:blipFill>
        <p:spPr>
          <a:xfrm>
            <a:off x="1143000" y="2552700"/>
            <a:ext cx="16235055" cy="51820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TextBox 27"/>
          <p:cNvSpPr txBox="1"/>
          <p:nvPr/>
        </p:nvSpPr>
        <p:spPr>
          <a:xfrm>
            <a:off x="11707356" y="7611890"/>
            <a:ext cx="1794671" cy="820284"/>
          </a:xfrm>
          <a:prstGeom prst="rect">
            <a:avLst/>
          </a:prstGeom>
        </p:spPr>
        <p:txBody>
          <a:bodyPr lIns="0" tIns="0" rIns="0" bIns="0" rtlCol="0" anchor="t">
            <a:spAutoFit/>
          </a:bodyPr>
          <a:lstStyle/>
          <a:p>
            <a:pPr marL="0" marR="0" lvl="0" indent="0" algn="ctr" defTabSz="914400" rtl="0" eaLnBrk="1" fontAlgn="auto" latinLnBrk="0" hangingPunct="1">
              <a:lnSpc>
                <a:spcPts val="6569"/>
              </a:lnSpc>
              <a:spcBef>
                <a:spcPct val="0"/>
              </a:spcBef>
              <a:spcAft>
                <a:spcPts val="0"/>
              </a:spcAft>
              <a:buClrTx/>
              <a:buSzTx/>
              <a:buFontTx/>
              <a:buNone/>
              <a:tabLst/>
              <a:defRPr/>
            </a:pPr>
            <a:r>
              <a:rPr kumimoji="0" lang="en-US" sz="4692" b="0" i="0" u="none" strike="noStrike" kern="1200" cap="none" spc="0" normalizeH="0" baseline="0" noProof="0">
                <a:ln>
                  <a:noFill/>
                </a:ln>
                <a:solidFill>
                  <a:srgbClr val="FDF5EF"/>
                </a:solidFill>
                <a:effectLst/>
                <a:uLnTx/>
                <a:uFillTx/>
                <a:latin typeface="Ubuntu Bold"/>
                <a:ea typeface="+mn-ea"/>
                <a:cs typeface="+mn-cs"/>
              </a:rPr>
              <a:t>B</a:t>
            </a:r>
          </a:p>
        </p:txBody>
      </p:sp>
      <p:grpSp>
        <p:nvGrpSpPr>
          <p:cNvPr id="16" name="Group 15">
            <a:extLst>
              <a:ext uri="{FF2B5EF4-FFF2-40B4-BE49-F238E27FC236}">
                <a16:creationId xmlns:a16="http://schemas.microsoft.com/office/drawing/2014/main" id="{93EE7BC7-A0E4-BC4D-2291-1BF4B7CDBB27}"/>
              </a:ext>
            </a:extLst>
          </p:cNvPr>
          <p:cNvGrpSpPr/>
          <p:nvPr/>
        </p:nvGrpSpPr>
        <p:grpSpPr>
          <a:xfrm>
            <a:off x="2457451" y="497354"/>
            <a:ext cx="12230105" cy="2037275"/>
            <a:chOff x="511811" y="527283"/>
            <a:chExt cx="5834378" cy="877900"/>
          </a:xfrm>
        </p:grpSpPr>
        <p:pic>
          <p:nvPicPr>
            <p:cNvPr id="17" name="Picture 16">
              <a:extLst>
                <a:ext uri="{FF2B5EF4-FFF2-40B4-BE49-F238E27FC236}">
                  <a16:creationId xmlns:a16="http://schemas.microsoft.com/office/drawing/2014/main" id="{549C5F02-9C5C-FC48-AA92-4AE8198DD735}"/>
                </a:ext>
              </a:extLst>
            </p:cNvPr>
            <p:cNvPicPr>
              <a:picLocks noChangeAspect="1"/>
            </p:cNvPicPr>
            <p:nvPr/>
          </p:nvPicPr>
          <p:blipFill>
            <a:blip r:embed="rId10"/>
            <a:stretch>
              <a:fillRect/>
            </a:stretch>
          </p:blipFill>
          <p:spPr>
            <a:xfrm>
              <a:off x="511811" y="527283"/>
              <a:ext cx="5834378" cy="877900"/>
            </a:xfrm>
            <a:prstGeom prst="rect">
              <a:avLst/>
            </a:prstGeom>
          </p:spPr>
        </p:pic>
        <p:sp>
          <p:nvSpPr>
            <p:cNvPr id="22" name="TextBox 21">
              <a:extLst>
                <a:ext uri="{FF2B5EF4-FFF2-40B4-BE49-F238E27FC236}">
                  <a16:creationId xmlns:a16="http://schemas.microsoft.com/office/drawing/2014/main" id="{C7E97374-6D91-6C37-C59C-3969542BB7AB}"/>
                </a:ext>
              </a:extLst>
            </p:cNvPr>
            <p:cNvSpPr txBox="1"/>
            <p:nvPr/>
          </p:nvSpPr>
          <p:spPr>
            <a:xfrm>
              <a:off x="1196865" y="711756"/>
              <a:ext cx="4975336" cy="596820"/>
            </a:xfrm>
            <a:prstGeom prst="rect">
              <a:avLst/>
            </a:prstGeom>
            <a:noFill/>
          </p:spPr>
          <p:txBody>
            <a:bodyPr wrap="square" rtlCol="0">
              <a:spAutoFit/>
            </a:bodyPr>
            <a:lstStyle/>
            <a:p>
              <a:pPr algn="just" defTabSz="1828755">
                <a:buClr>
                  <a:srgbClr val="000000"/>
                </a:buClr>
              </a:pPr>
              <a:r>
                <a:rPr lang="vi-VN" sz="42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rPr>
                <a:t>Kể cho người thân về nhân vật voi em trong câu chuyện.</a:t>
              </a:r>
              <a:endParaRPr lang="en-US" sz="4200" kern="0" dirty="0">
                <a:solidFill>
                  <a:srgbClr val="213054">
                    <a:lumMod val="50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24" name="TextBox 23">
            <a:extLst>
              <a:ext uri="{FF2B5EF4-FFF2-40B4-BE49-F238E27FC236}">
                <a16:creationId xmlns:a16="http://schemas.microsoft.com/office/drawing/2014/main" id="{398D74A1-3DC4-5A25-6074-B01A2F3F238F}"/>
              </a:ext>
            </a:extLst>
          </p:cNvPr>
          <p:cNvSpPr txBox="1"/>
          <p:nvPr/>
        </p:nvSpPr>
        <p:spPr>
          <a:xfrm>
            <a:off x="9144001" y="2887725"/>
            <a:ext cx="8386763" cy="6714210"/>
          </a:xfrm>
          <a:prstGeom prst="rect">
            <a:avLst/>
          </a:prstGeom>
          <a:noFill/>
        </p:spPr>
        <p:txBody>
          <a:bodyPr wrap="square" rtlCol="0">
            <a:spAutoFit/>
          </a:bodyPr>
          <a:lstStyle/>
          <a:p>
            <a:pPr algn="just" defTabSz="1828755">
              <a:lnSpc>
                <a:spcPct val="130000"/>
              </a:lnSpc>
              <a:buClr>
                <a:srgbClr val="000000"/>
              </a:buClr>
            </a:pP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a:t>
            </a:r>
            <a:r>
              <a:rPr lang="en-US"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Quan </a:t>
            </a: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sát và kể lại theo tranh minh họa</a:t>
            </a:r>
            <a:r>
              <a:rPr lang="en-US"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rPr>
              <a:t>.</a:t>
            </a:r>
          </a:p>
          <a:p>
            <a:pPr algn="just" defTabSz="1828755">
              <a:lnSpc>
                <a:spcPct val="130000"/>
              </a:lnSpc>
              <a:buClr>
                <a:srgbClr val="000000"/>
              </a:buClr>
            </a:pPr>
            <a:r>
              <a:rPr lang="en-US"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a:t>
            </a: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Kể về những hành động và cảm xúc của voi em sau khi nói chuyện với hươu và dê.</a:t>
            </a:r>
          </a:p>
          <a:p>
            <a:pPr algn="just" defTabSz="1828755">
              <a:lnSpc>
                <a:spcPct val="130000"/>
              </a:lnSpc>
              <a:buClr>
                <a:srgbClr val="000000"/>
              </a:buClr>
            </a:pP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Rút ra bài học.</a:t>
            </a:r>
          </a:p>
          <a:p>
            <a:pPr algn="just" defTabSz="1828755">
              <a:lnSpc>
                <a:spcPct val="130000"/>
              </a:lnSpc>
              <a:buClr>
                <a:srgbClr val="000000"/>
              </a:buClr>
            </a:pPr>
            <a:r>
              <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Wingdings" panose="05000000000000000000" pitchFamily="2" charset="2"/>
              </a:rPr>
              <a:t> Lắng nghe ý kiến của người thân sau khi nghe em kể. </a:t>
            </a:r>
            <a:endParaRPr lang="vi-VN" sz="4200" kern="0" dirty="0">
              <a:solidFill>
                <a:srgbClr val="FC7D77">
                  <a:lumMod val="75000"/>
                </a:srgb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25" name="Picture 24">
            <a:extLst>
              <a:ext uri="{FF2B5EF4-FFF2-40B4-BE49-F238E27FC236}">
                <a16:creationId xmlns:a16="http://schemas.microsoft.com/office/drawing/2014/main" id="{8EAFEC59-9DEC-63D8-D170-A0EDC80B7BD2}"/>
              </a:ext>
            </a:extLst>
          </p:cNvPr>
          <p:cNvPicPr>
            <a:picLocks noChangeAspect="1"/>
          </p:cNvPicPr>
          <p:nvPr/>
        </p:nvPicPr>
        <p:blipFill rotWithShape="1">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sharpenSoften amount="25000"/>
                    </a14:imgEffect>
                    <a14:imgEffect>
                      <a14:saturation sat="200000"/>
                    </a14:imgEffect>
                  </a14:imgLayer>
                </a14:imgProps>
              </a:ext>
            </a:extLst>
          </a:blip>
          <a:srcRect l="2" r="227" b="-76"/>
          <a:stretch/>
        </p:blipFill>
        <p:spPr>
          <a:xfrm>
            <a:off x="2012614" y="2887726"/>
            <a:ext cx="6965531" cy="5412239"/>
          </a:xfrm>
          <a:prstGeom prst="rect">
            <a:avLst/>
          </a:prstGeom>
        </p:spPr>
      </p:pic>
    </p:spTree>
    <p:extLst>
      <p:ext uri="{BB962C8B-B14F-4D97-AF65-F5344CB8AC3E}">
        <p14:creationId xmlns:p14="http://schemas.microsoft.com/office/powerpoint/2010/main" val="227041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left)">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ipe(left)">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ipe(left)">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ipe(left)">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flipH="1" flipV="1">
            <a:off x="16435901" y="-59680"/>
            <a:ext cx="2118871" cy="2821741"/>
          </a:xfrm>
          <a:custGeom>
            <a:avLst/>
            <a:gdLst/>
            <a:ahLst/>
            <a:cxnLst/>
            <a:rect l="l" t="t" r="r" b="b"/>
            <a:pathLst>
              <a:path w="2118871" h="2821741">
                <a:moveTo>
                  <a:pt x="2118871" y="2821741"/>
                </a:moveTo>
                <a:lnTo>
                  <a:pt x="0" y="2821741"/>
                </a:lnTo>
                <a:lnTo>
                  <a:pt x="0" y="0"/>
                </a:lnTo>
                <a:lnTo>
                  <a:pt x="2118871" y="0"/>
                </a:lnTo>
                <a:lnTo>
                  <a:pt x="2118871" y="28217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661404" y="0"/>
            <a:ext cx="2483854" cy="2176759"/>
          </a:xfrm>
          <a:custGeom>
            <a:avLst/>
            <a:gdLst/>
            <a:ahLst/>
            <a:cxnLst/>
            <a:rect l="l" t="t" r="r" b="b"/>
            <a:pathLst>
              <a:path w="2483854" h="2176759">
                <a:moveTo>
                  <a:pt x="0" y="0"/>
                </a:moveTo>
                <a:lnTo>
                  <a:pt x="2483854" y="0"/>
                </a:lnTo>
                <a:lnTo>
                  <a:pt x="2483854" y="2176759"/>
                </a:lnTo>
                <a:lnTo>
                  <a:pt x="0" y="2176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flipV="1">
            <a:off x="15588807" y="-105510"/>
            <a:ext cx="1456503" cy="2282269"/>
          </a:xfrm>
          <a:custGeom>
            <a:avLst/>
            <a:gdLst/>
            <a:ahLst/>
            <a:cxnLst/>
            <a:rect l="l" t="t" r="r" b="b"/>
            <a:pathLst>
              <a:path w="1456503" h="2282269">
                <a:moveTo>
                  <a:pt x="1456503" y="2282269"/>
                </a:moveTo>
                <a:lnTo>
                  <a:pt x="0" y="2282269"/>
                </a:lnTo>
                <a:lnTo>
                  <a:pt x="0" y="0"/>
                </a:lnTo>
                <a:lnTo>
                  <a:pt x="1456503" y="0"/>
                </a:lnTo>
                <a:lnTo>
                  <a:pt x="1456503" y="228226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flipV="1">
            <a:off x="-246733" y="-105510"/>
            <a:ext cx="2118871" cy="2821741"/>
          </a:xfrm>
          <a:custGeom>
            <a:avLst/>
            <a:gdLst/>
            <a:ahLst/>
            <a:cxnLst/>
            <a:rect l="l" t="t" r="r" b="b"/>
            <a:pathLst>
              <a:path w="2118871" h="2821741">
                <a:moveTo>
                  <a:pt x="0" y="2821741"/>
                </a:moveTo>
                <a:lnTo>
                  <a:pt x="2118871" y="2821741"/>
                </a:lnTo>
                <a:lnTo>
                  <a:pt x="2118871" y="0"/>
                </a:lnTo>
                <a:lnTo>
                  <a:pt x="0" y="0"/>
                </a:lnTo>
                <a:lnTo>
                  <a:pt x="0" y="28217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flipH="1">
            <a:off x="2227423" y="0"/>
            <a:ext cx="2483854" cy="2176759"/>
          </a:xfrm>
          <a:custGeom>
            <a:avLst/>
            <a:gdLst/>
            <a:ahLst/>
            <a:cxnLst/>
            <a:rect l="l" t="t" r="r" b="b"/>
            <a:pathLst>
              <a:path w="2483854" h="2176759">
                <a:moveTo>
                  <a:pt x="2483854" y="0"/>
                </a:moveTo>
                <a:lnTo>
                  <a:pt x="0" y="0"/>
                </a:lnTo>
                <a:lnTo>
                  <a:pt x="0" y="2176759"/>
                </a:lnTo>
                <a:lnTo>
                  <a:pt x="2483854" y="2176759"/>
                </a:lnTo>
                <a:lnTo>
                  <a:pt x="24838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V="1">
            <a:off x="1355884" y="0"/>
            <a:ext cx="1456503" cy="2282269"/>
          </a:xfrm>
          <a:custGeom>
            <a:avLst/>
            <a:gdLst/>
            <a:ahLst/>
            <a:cxnLst/>
            <a:rect l="l" t="t" r="r" b="b"/>
            <a:pathLst>
              <a:path w="1456503" h="2282269">
                <a:moveTo>
                  <a:pt x="0" y="2282269"/>
                </a:moveTo>
                <a:lnTo>
                  <a:pt x="1456502" y="2282269"/>
                </a:lnTo>
                <a:lnTo>
                  <a:pt x="1456502" y="0"/>
                </a:lnTo>
                <a:lnTo>
                  <a:pt x="0" y="0"/>
                </a:lnTo>
                <a:lnTo>
                  <a:pt x="0" y="228226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8" name="Group 8"/>
          <p:cNvGrpSpPr/>
          <p:nvPr/>
        </p:nvGrpSpPr>
        <p:grpSpPr>
          <a:xfrm>
            <a:off x="-586832" y="7220650"/>
            <a:ext cx="19461664" cy="6047273"/>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txBody>
            <a:bodyPr/>
            <a:lstStyle/>
            <a:p>
              <a:endParaRPr lang="en-US"/>
            </a:p>
          </p:txBody>
        </p:sp>
      </p:grpSp>
      <p:sp>
        <p:nvSpPr>
          <p:cNvPr id="10" name="Freeform 10"/>
          <p:cNvSpPr/>
          <p:nvPr/>
        </p:nvSpPr>
        <p:spPr>
          <a:xfrm rot="-10800000" flipH="1" flipV="1">
            <a:off x="-256753" y="7552779"/>
            <a:ext cx="2118871" cy="2821741"/>
          </a:xfrm>
          <a:custGeom>
            <a:avLst/>
            <a:gdLst/>
            <a:ahLst/>
            <a:cxnLst/>
            <a:rect l="l" t="t" r="r" b="b"/>
            <a:pathLst>
              <a:path w="2118871" h="2821741">
                <a:moveTo>
                  <a:pt x="2118871" y="2821741"/>
                </a:moveTo>
                <a:lnTo>
                  <a:pt x="0" y="2821741"/>
                </a:lnTo>
                <a:lnTo>
                  <a:pt x="0" y="0"/>
                </a:lnTo>
                <a:lnTo>
                  <a:pt x="2118871" y="0"/>
                </a:lnTo>
                <a:lnTo>
                  <a:pt x="2118871" y="28217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10800000">
            <a:off x="2152762" y="8138081"/>
            <a:ext cx="2483854" cy="2176759"/>
          </a:xfrm>
          <a:custGeom>
            <a:avLst/>
            <a:gdLst/>
            <a:ahLst/>
            <a:cxnLst/>
            <a:rect l="l" t="t" r="r" b="b"/>
            <a:pathLst>
              <a:path w="2483854" h="2176759">
                <a:moveTo>
                  <a:pt x="0" y="0"/>
                </a:moveTo>
                <a:lnTo>
                  <a:pt x="2483853" y="0"/>
                </a:lnTo>
                <a:lnTo>
                  <a:pt x="2483853" y="2176759"/>
                </a:lnTo>
                <a:lnTo>
                  <a:pt x="0" y="2176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rot="-10800000" flipH="1" flipV="1">
            <a:off x="1252710" y="8138081"/>
            <a:ext cx="1456503" cy="2282269"/>
          </a:xfrm>
          <a:custGeom>
            <a:avLst/>
            <a:gdLst/>
            <a:ahLst/>
            <a:cxnLst/>
            <a:rect l="l" t="t" r="r" b="b"/>
            <a:pathLst>
              <a:path w="1456503" h="2282269">
                <a:moveTo>
                  <a:pt x="1456503" y="2282269"/>
                </a:moveTo>
                <a:lnTo>
                  <a:pt x="0" y="2282269"/>
                </a:lnTo>
                <a:lnTo>
                  <a:pt x="0" y="0"/>
                </a:lnTo>
                <a:lnTo>
                  <a:pt x="1456503" y="0"/>
                </a:lnTo>
                <a:lnTo>
                  <a:pt x="1456503" y="228226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rot="-10800000" flipV="1">
            <a:off x="16425882" y="7598609"/>
            <a:ext cx="2118871" cy="2821741"/>
          </a:xfrm>
          <a:custGeom>
            <a:avLst/>
            <a:gdLst/>
            <a:ahLst/>
            <a:cxnLst/>
            <a:rect l="l" t="t" r="r" b="b"/>
            <a:pathLst>
              <a:path w="2118871" h="2821741">
                <a:moveTo>
                  <a:pt x="0" y="2821741"/>
                </a:moveTo>
                <a:lnTo>
                  <a:pt x="2118871" y="2821741"/>
                </a:lnTo>
                <a:lnTo>
                  <a:pt x="2118871" y="0"/>
                </a:lnTo>
                <a:lnTo>
                  <a:pt x="0" y="0"/>
                </a:lnTo>
                <a:lnTo>
                  <a:pt x="0" y="28217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rot="-10800000" flipH="1">
            <a:off x="13586743" y="8138081"/>
            <a:ext cx="2483854" cy="2176759"/>
          </a:xfrm>
          <a:custGeom>
            <a:avLst/>
            <a:gdLst/>
            <a:ahLst/>
            <a:cxnLst/>
            <a:rect l="l" t="t" r="r" b="b"/>
            <a:pathLst>
              <a:path w="2483854" h="2176759">
                <a:moveTo>
                  <a:pt x="2483854" y="0"/>
                </a:moveTo>
                <a:lnTo>
                  <a:pt x="0" y="0"/>
                </a:lnTo>
                <a:lnTo>
                  <a:pt x="0" y="2176759"/>
                </a:lnTo>
                <a:lnTo>
                  <a:pt x="2483854" y="2176759"/>
                </a:lnTo>
                <a:lnTo>
                  <a:pt x="24838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rot="-10800000" flipV="1">
            <a:off x="15485633" y="8032571"/>
            <a:ext cx="1456503" cy="2282269"/>
          </a:xfrm>
          <a:custGeom>
            <a:avLst/>
            <a:gdLst/>
            <a:ahLst/>
            <a:cxnLst/>
            <a:rect l="l" t="t" r="r" b="b"/>
            <a:pathLst>
              <a:path w="1456503" h="2282269">
                <a:moveTo>
                  <a:pt x="0" y="2282269"/>
                </a:moveTo>
                <a:lnTo>
                  <a:pt x="1456503" y="2282269"/>
                </a:lnTo>
                <a:lnTo>
                  <a:pt x="1456503" y="0"/>
                </a:lnTo>
                <a:lnTo>
                  <a:pt x="0" y="0"/>
                </a:lnTo>
                <a:lnTo>
                  <a:pt x="0" y="228226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6813078" y="692076"/>
            <a:ext cx="4135985" cy="4394141"/>
          </a:xfrm>
          <a:custGeom>
            <a:avLst/>
            <a:gdLst/>
            <a:ahLst/>
            <a:cxnLst/>
            <a:rect l="l" t="t" r="r" b="b"/>
            <a:pathLst>
              <a:path w="4135985" h="4394141">
                <a:moveTo>
                  <a:pt x="0" y="0"/>
                </a:moveTo>
                <a:lnTo>
                  <a:pt x="4135985" y="0"/>
                </a:lnTo>
                <a:lnTo>
                  <a:pt x="4135985" y="4394141"/>
                </a:lnTo>
                <a:lnTo>
                  <a:pt x="0" y="43941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Freeform 17"/>
          <p:cNvSpPr/>
          <p:nvPr/>
        </p:nvSpPr>
        <p:spPr>
          <a:xfrm>
            <a:off x="1852099" y="3408847"/>
            <a:ext cx="14583802" cy="3354741"/>
          </a:xfrm>
          <a:custGeom>
            <a:avLst/>
            <a:gdLst/>
            <a:ahLst/>
            <a:cxnLst/>
            <a:rect l="l" t="t" r="r" b="b"/>
            <a:pathLst>
              <a:path w="14583802" h="3354741">
                <a:moveTo>
                  <a:pt x="0" y="0"/>
                </a:moveTo>
                <a:lnTo>
                  <a:pt x="14583802" y="0"/>
                </a:lnTo>
                <a:lnTo>
                  <a:pt x="14583802" y="3354740"/>
                </a:lnTo>
                <a:lnTo>
                  <a:pt x="0" y="335474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9"/>
          <p:cNvSpPr/>
          <p:nvPr/>
        </p:nvSpPr>
        <p:spPr>
          <a:xfrm rot="2700000">
            <a:off x="-1656838" y="3580846"/>
            <a:ext cx="4135985" cy="4394141"/>
          </a:xfrm>
          <a:custGeom>
            <a:avLst/>
            <a:gdLst/>
            <a:ahLst/>
            <a:cxnLst/>
            <a:rect l="l" t="t" r="r" b="b"/>
            <a:pathLst>
              <a:path w="4135985" h="4394141">
                <a:moveTo>
                  <a:pt x="0" y="0"/>
                </a:moveTo>
                <a:lnTo>
                  <a:pt x="4135985" y="0"/>
                </a:lnTo>
                <a:lnTo>
                  <a:pt x="4135985" y="4394141"/>
                </a:lnTo>
                <a:lnTo>
                  <a:pt x="0" y="43941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Freeform 20"/>
          <p:cNvSpPr/>
          <p:nvPr/>
        </p:nvSpPr>
        <p:spPr>
          <a:xfrm rot="-2700000" flipH="1">
            <a:off x="15808853" y="3580846"/>
            <a:ext cx="4135985" cy="4394141"/>
          </a:xfrm>
          <a:custGeom>
            <a:avLst/>
            <a:gdLst/>
            <a:ahLst/>
            <a:cxnLst/>
            <a:rect l="l" t="t" r="r" b="b"/>
            <a:pathLst>
              <a:path w="4135985" h="4394141">
                <a:moveTo>
                  <a:pt x="4135985" y="0"/>
                </a:moveTo>
                <a:lnTo>
                  <a:pt x="0" y="0"/>
                </a:lnTo>
                <a:lnTo>
                  <a:pt x="0" y="4394141"/>
                </a:lnTo>
                <a:lnTo>
                  <a:pt x="4135985" y="4394141"/>
                </a:lnTo>
                <a:lnTo>
                  <a:pt x="413598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2" name="Group 22"/>
          <p:cNvGrpSpPr/>
          <p:nvPr/>
        </p:nvGrpSpPr>
        <p:grpSpPr>
          <a:xfrm>
            <a:off x="9394512" y="9338873"/>
            <a:ext cx="185157" cy="185157"/>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24" name="Group 24"/>
          <p:cNvGrpSpPr/>
          <p:nvPr/>
        </p:nvGrpSpPr>
        <p:grpSpPr>
          <a:xfrm>
            <a:off x="9051422" y="9338873"/>
            <a:ext cx="185157" cy="185157"/>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26" name="Group 26"/>
          <p:cNvGrpSpPr/>
          <p:nvPr/>
        </p:nvGrpSpPr>
        <p:grpSpPr>
          <a:xfrm>
            <a:off x="8708332" y="9338873"/>
            <a:ext cx="185157" cy="185157"/>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pic>
        <p:nvPicPr>
          <p:cNvPr id="28" name="Picture 27">
            <a:extLst>
              <a:ext uri="{FF2B5EF4-FFF2-40B4-BE49-F238E27FC236}">
                <a16:creationId xmlns:a16="http://schemas.microsoft.com/office/drawing/2014/main" id="{FDB43AD6-B662-365B-95AC-DE77D551D41F}"/>
              </a:ext>
            </a:extLst>
          </p:cNvPr>
          <p:cNvPicPr>
            <a:picLocks noChangeAspect="1"/>
          </p:cNvPicPr>
          <p:nvPr/>
        </p:nvPicPr>
        <p:blipFill>
          <a:blip r:embed="rId12"/>
          <a:stretch>
            <a:fillRect/>
          </a:stretch>
        </p:blipFill>
        <p:spPr>
          <a:xfrm>
            <a:off x="1066800" y="3467100"/>
            <a:ext cx="16228959" cy="4017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grpSp>
        <p:nvGrpSpPr>
          <p:cNvPr id="2" name="Group 2"/>
          <p:cNvGrpSpPr/>
          <p:nvPr/>
        </p:nvGrpSpPr>
        <p:grpSpPr>
          <a:xfrm>
            <a:off x="2658369" y="-1199034"/>
            <a:ext cx="12971263" cy="12685067"/>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txBody>
            <a:bodyPr/>
            <a:lstStyle/>
            <a:p>
              <a:endParaRPr lang="en-US"/>
            </a:p>
          </p:txBody>
        </p:sp>
      </p:grpSp>
      <p:sp>
        <p:nvSpPr>
          <p:cNvPr id="6" name="Freeform 6"/>
          <p:cNvSpPr/>
          <p:nvPr/>
        </p:nvSpPr>
        <p:spPr>
          <a:xfrm>
            <a:off x="5167465" y="3404563"/>
            <a:ext cx="7953070" cy="7545476"/>
          </a:xfrm>
          <a:custGeom>
            <a:avLst/>
            <a:gdLst/>
            <a:ahLst/>
            <a:cxnLst/>
            <a:rect l="l" t="t" r="r" b="b"/>
            <a:pathLst>
              <a:path w="7953070" h="7545476">
                <a:moveTo>
                  <a:pt x="0" y="0"/>
                </a:moveTo>
                <a:lnTo>
                  <a:pt x="7953070" y="0"/>
                </a:lnTo>
                <a:lnTo>
                  <a:pt x="7953070" y="7545475"/>
                </a:lnTo>
                <a:lnTo>
                  <a:pt x="0" y="75454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5749027" y="2540940"/>
            <a:ext cx="196225" cy="196225"/>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9" name="Group 9"/>
          <p:cNvGrpSpPr/>
          <p:nvPr/>
        </p:nvGrpSpPr>
        <p:grpSpPr>
          <a:xfrm>
            <a:off x="5385427" y="2540940"/>
            <a:ext cx="196225" cy="196225"/>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11" name="Group 11"/>
          <p:cNvGrpSpPr/>
          <p:nvPr/>
        </p:nvGrpSpPr>
        <p:grpSpPr>
          <a:xfrm>
            <a:off x="5021828" y="2540940"/>
            <a:ext cx="196225" cy="196225"/>
            <a:chOff x="0" y="0"/>
            <a:chExt cx="6350000" cy="6350000"/>
          </a:xfrm>
        </p:grpSpPr>
        <p:sp>
          <p:nvSpPr>
            <p:cNvPr id="12" name="Freeform 12"/>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13" name="Group 13"/>
          <p:cNvGrpSpPr/>
          <p:nvPr/>
        </p:nvGrpSpPr>
        <p:grpSpPr>
          <a:xfrm>
            <a:off x="13069947" y="2540940"/>
            <a:ext cx="196225" cy="196225"/>
            <a:chOff x="0" y="0"/>
            <a:chExt cx="6350000" cy="6350000"/>
          </a:xfrm>
        </p:grpSpPr>
        <p:sp>
          <p:nvSpPr>
            <p:cNvPr id="14" name="Freeform 1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15" name="Group 15"/>
          <p:cNvGrpSpPr/>
          <p:nvPr/>
        </p:nvGrpSpPr>
        <p:grpSpPr>
          <a:xfrm>
            <a:off x="12706348" y="2540940"/>
            <a:ext cx="196225" cy="196225"/>
            <a:chOff x="0" y="0"/>
            <a:chExt cx="6350000" cy="6350000"/>
          </a:xfrm>
        </p:grpSpPr>
        <p:sp>
          <p:nvSpPr>
            <p:cNvPr id="16" name="Freeform 16"/>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17" name="Group 17"/>
          <p:cNvGrpSpPr/>
          <p:nvPr/>
        </p:nvGrpSpPr>
        <p:grpSpPr>
          <a:xfrm>
            <a:off x="12342749" y="2540940"/>
            <a:ext cx="196225" cy="196225"/>
            <a:chOff x="0" y="0"/>
            <a:chExt cx="6350000" cy="6350000"/>
          </a:xfrm>
        </p:grpSpPr>
        <p:sp>
          <p:nvSpPr>
            <p:cNvPr id="18" name="Freeform 1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sp>
        <p:nvSpPr>
          <p:cNvPr id="19" name="Freeform 19"/>
          <p:cNvSpPr/>
          <p:nvPr/>
        </p:nvSpPr>
        <p:spPr>
          <a:xfrm>
            <a:off x="14394917" y="3404563"/>
            <a:ext cx="5654751" cy="9898907"/>
          </a:xfrm>
          <a:custGeom>
            <a:avLst/>
            <a:gdLst/>
            <a:ahLst/>
            <a:cxnLst/>
            <a:rect l="l" t="t" r="r" b="b"/>
            <a:pathLst>
              <a:path w="5654751" h="9898907">
                <a:moveTo>
                  <a:pt x="0" y="0"/>
                </a:moveTo>
                <a:lnTo>
                  <a:pt x="5654750" y="0"/>
                </a:lnTo>
                <a:lnTo>
                  <a:pt x="5654750" y="9898907"/>
                </a:lnTo>
                <a:lnTo>
                  <a:pt x="0" y="98989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flipH="1">
            <a:off x="-1761667" y="3404563"/>
            <a:ext cx="5654751" cy="9898907"/>
          </a:xfrm>
          <a:custGeom>
            <a:avLst/>
            <a:gdLst/>
            <a:ahLst/>
            <a:cxnLst/>
            <a:rect l="l" t="t" r="r" b="b"/>
            <a:pathLst>
              <a:path w="5654751" h="9898907">
                <a:moveTo>
                  <a:pt x="5654750" y="0"/>
                </a:moveTo>
                <a:lnTo>
                  <a:pt x="0" y="0"/>
                </a:lnTo>
                <a:lnTo>
                  <a:pt x="0" y="9898907"/>
                </a:lnTo>
                <a:lnTo>
                  <a:pt x="5654750" y="9898907"/>
                </a:lnTo>
                <a:lnTo>
                  <a:pt x="565475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Freeform 26"/>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27"/>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8" name="Freeform 28"/>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Freeform 29"/>
          <p:cNvSpPr/>
          <p:nvPr/>
        </p:nvSpPr>
        <p:spPr>
          <a:xfrm rot="-10800000">
            <a:off x="2745820" y="8496275"/>
            <a:ext cx="2042888" cy="1790313"/>
          </a:xfrm>
          <a:custGeom>
            <a:avLst/>
            <a:gdLst/>
            <a:ahLst/>
            <a:cxnLst/>
            <a:rect l="l" t="t" r="r" b="b"/>
            <a:pathLst>
              <a:path w="2042888" h="1790313">
                <a:moveTo>
                  <a:pt x="0" y="0"/>
                </a:moveTo>
                <a:lnTo>
                  <a:pt x="2042888" y="0"/>
                </a:lnTo>
                <a:lnTo>
                  <a:pt x="2042888" y="1790313"/>
                </a:lnTo>
                <a:lnTo>
                  <a:pt x="0" y="17903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0" name="Freeform 30"/>
          <p:cNvSpPr/>
          <p:nvPr/>
        </p:nvSpPr>
        <p:spPr>
          <a:xfrm rot="-10800000" flipH="1">
            <a:off x="13586743" y="8524527"/>
            <a:ext cx="2042888" cy="1790313"/>
          </a:xfrm>
          <a:custGeom>
            <a:avLst/>
            <a:gdLst/>
            <a:ahLst/>
            <a:cxnLst/>
            <a:rect l="l" t="t" r="r" b="b"/>
            <a:pathLst>
              <a:path w="2042888" h="1790313">
                <a:moveTo>
                  <a:pt x="2042888" y="0"/>
                </a:moveTo>
                <a:lnTo>
                  <a:pt x="0" y="0"/>
                </a:lnTo>
                <a:lnTo>
                  <a:pt x="0" y="1790313"/>
                </a:lnTo>
                <a:lnTo>
                  <a:pt x="2042888" y="1790313"/>
                </a:lnTo>
                <a:lnTo>
                  <a:pt x="2042888"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31" name="Picture 30">
            <a:extLst>
              <a:ext uri="{FF2B5EF4-FFF2-40B4-BE49-F238E27FC236}">
                <a16:creationId xmlns:a16="http://schemas.microsoft.com/office/drawing/2014/main" id="{4E231CDA-BD22-7C31-D566-818C5B4D856B}"/>
              </a:ext>
            </a:extLst>
          </p:cNvPr>
          <p:cNvPicPr>
            <a:picLocks noChangeAspect="1"/>
          </p:cNvPicPr>
          <p:nvPr/>
        </p:nvPicPr>
        <p:blipFill>
          <a:blip r:embed="rId12"/>
          <a:stretch>
            <a:fillRect/>
          </a:stretch>
        </p:blipFill>
        <p:spPr>
          <a:xfrm>
            <a:off x="5486400" y="4762500"/>
            <a:ext cx="7449958" cy="35786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flipH="1" flipV="1">
            <a:off x="15686244" y="-105510"/>
            <a:ext cx="2546014" cy="3390576"/>
          </a:xfrm>
          <a:custGeom>
            <a:avLst/>
            <a:gdLst/>
            <a:ahLst/>
            <a:cxnLst/>
            <a:rect l="l" t="t" r="r" b="b"/>
            <a:pathLst>
              <a:path w="2546014" h="3390576">
                <a:moveTo>
                  <a:pt x="2546014" y="3390576"/>
                </a:moveTo>
                <a:lnTo>
                  <a:pt x="0" y="3390576"/>
                </a:lnTo>
                <a:lnTo>
                  <a:pt x="0" y="0"/>
                </a:lnTo>
                <a:lnTo>
                  <a:pt x="2546014" y="0"/>
                </a:lnTo>
                <a:lnTo>
                  <a:pt x="2546014" y="33905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2658369" y="-1199034"/>
            <a:ext cx="12971263" cy="12685067"/>
            <a:chOff x="0" y="0"/>
            <a:chExt cx="6350000" cy="6350000"/>
          </a:xfrm>
        </p:grpSpPr>
        <p:sp>
          <p:nvSpPr>
            <p:cNvPr id="4" name="Freeform 4"/>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txBody>
            <a:bodyPr/>
            <a:lstStyle/>
            <a:p>
              <a:endParaRPr lang="en-US"/>
            </a:p>
          </p:txBody>
        </p:sp>
      </p:grpSp>
      <p:sp>
        <p:nvSpPr>
          <p:cNvPr id="5" name="Freeform 5"/>
          <p:cNvSpPr/>
          <p:nvPr/>
        </p:nvSpPr>
        <p:spPr>
          <a:xfrm flipH="1">
            <a:off x="2944119" y="-105510"/>
            <a:ext cx="2984574" cy="2615572"/>
          </a:xfrm>
          <a:custGeom>
            <a:avLst/>
            <a:gdLst/>
            <a:ahLst/>
            <a:cxnLst/>
            <a:rect l="l" t="t" r="r" b="b"/>
            <a:pathLst>
              <a:path w="2984574" h="2615572">
                <a:moveTo>
                  <a:pt x="2984574" y="0"/>
                </a:moveTo>
                <a:lnTo>
                  <a:pt x="0" y="0"/>
                </a:lnTo>
                <a:lnTo>
                  <a:pt x="0" y="2615572"/>
                </a:lnTo>
                <a:lnTo>
                  <a:pt x="2984574" y="2615572"/>
                </a:lnTo>
                <a:lnTo>
                  <a:pt x="298457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2352436" y="21270"/>
            <a:ext cx="2984574" cy="2615572"/>
          </a:xfrm>
          <a:custGeom>
            <a:avLst/>
            <a:gdLst/>
            <a:ahLst/>
            <a:cxnLst/>
            <a:rect l="l" t="t" r="r" b="b"/>
            <a:pathLst>
              <a:path w="2984574" h="2615572">
                <a:moveTo>
                  <a:pt x="0" y="0"/>
                </a:moveTo>
                <a:lnTo>
                  <a:pt x="2984574" y="0"/>
                </a:lnTo>
                <a:lnTo>
                  <a:pt x="2984574" y="2615572"/>
                </a:lnTo>
                <a:lnTo>
                  <a:pt x="0" y="26155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flipV="1">
            <a:off x="14668384" y="-105510"/>
            <a:ext cx="1750119" cy="2742352"/>
          </a:xfrm>
          <a:custGeom>
            <a:avLst/>
            <a:gdLst/>
            <a:ahLst/>
            <a:cxnLst/>
            <a:rect l="l" t="t" r="r" b="b"/>
            <a:pathLst>
              <a:path w="1750119" h="2742352">
                <a:moveTo>
                  <a:pt x="1750119" y="2742352"/>
                </a:moveTo>
                <a:lnTo>
                  <a:pt x="0" y="2742352"/>
                </a:lnTo>
                <a:lnTo>
                  <a:pt x="0" y="0"/>
                </a:lnTo>
                <a:lnTo>
                  <a:pt x="1750119" y="0"/>
                </a:lnTo>
                <a:lnTo>
                  <a:pt x="1750119" y="274235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flipV="1">
            <a:off x="15705389" y="2090721"/>
            <a:ext cx="4485831" cy="4944302"/>
          </a:xfrm>
          <a:custGeom>
            <a:avLst/>
            <a:gdLst/>
            <a:ahLst/>
            <a:cxnLst/>
            <a:rect l="l" t="t" r="r" b="b"/>
            <a:pathLst>
              <a:path w="4485831" h="4944302">
                <a:moveTo>
                  <a:pt x="4485831" y="4944302"/>
                </a:moveTo>
                <a:lnTo>
                  <a:pt x="0" y="4944302"/>
                </a:lnTo>
                <a:lnTo>
                  <a:pt x="0" y="0"/>
                </a:lnTo>
                <a:lnTo>
                  <a:pt x="4485831" y="0"/>
                </a:lnTo>
                <a:lnTo>
                  <a:pt x="4485831" y="494430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flipV="1">
            <a:off x="0" y="-105510"/>
            <a:ext cx="2546014" cy="3390576"/>
          </a:xfrm>
          <a:custGeom>
            <a:avLst/>
            <a:gdLst/>
            <a:ahLst/>
            <a:cxnLst/>
            <a:rect l="l" t="t" r="r" b="b"/>
            <a:pathLst>
              <a:path w="2546014" h="3390576">
                <a:moveTo>
                  <a:pt x="0" y="3390576"/>
                </a:moveTo>
                <a:lnTo>
                  <a:pt x="2546014" y="3390576"/>
                </a:lnTo>
                <a:lnTo>
                  <a:pt x="2546014" y="0"/>
                </a:lnTo>
                <a:lnTo>
                  <a:pt x="0" y="0"/>
                </a:lnTo>
                <a:lnTo>
                  <a:pt x="0" y="339057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flipV="1">
            <a:off x="1783309" y="-105510"/>
            <a:ext cx="1750119" cy="2742352"/>
          </a:xfrm>
          <a:custGeom>
            <a:avLst/>
            <a:gdLst/>
            <a:ahLst/>
            <a:cxnLst/>
            <a:rect l="l" t="t" r="r" b="b"/>
            <a:pathLst>
              <a:path w="1750119" h="2742352">
                <a:moveTo>
                  <a:pt x="0" y="2742352"/>
                </a:moveTo>
                <a:lnTo>
                  <a:pt x="1750119" y="2742352"/>
                </a:lnTo>
                <a:lnTo>
                  <a:pt x="1750119" y="0"/>
                </a:lnTo>
                <a:lnTo>
                  <a:pt x="0" y="0"/>
                </a:lnTo>
                <a:lnTo>
                  <a:pt x="0" y="2742352"/>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flipV="1">
            <a:off x="-1903220" y="2090721"/>
            <a:ext cx="4485831" cy="4944302"/>
          </a:xfrm>
          <a:custGeom>
            <a:avLst/>
            <a:gdLst/>
            <a:ahLst/>
            <a:cxnLst/>
            <a:rect l="l" t="t" r="r" b="b"/>
            <a:pathLst>
              <a:path w="4485831" h="4944302">
                <a:moveTo>
                  <a:pt x="0" y="4944302"/>
                </a:moveTo>
                <a:lnTo>
                  <a:pt x="4485831" y="4944302"/>
                </a:lnTo>
                <a:lnTo>
                  <a:pt x="4485831" y="0"/>
                </a:lnTo>
                <a:lnTo>
                  <a:pt x="0" y="0"/>
                </a:lnTo>
                <a:lnTo>
                  <a:pt x="0" y="4944302"/>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a:off x="13721755" y="5589969"/>
            <a:ext cx="3815753" cy="4891991"/>
          </a:xfrm>
          <a:custGeom>
            <a:avLst/>
            <a:gdLst/>
            <a:ahLst/>
            <a:cxnLst/>
            <a:rect l="l" t="t" r="r" b="b"/>
            <a:pathLst>
              <a:path w="3815753" h="4891991">
                <a:moveTo>
                  <a:pt x="0" y="0"/>
                </a:moveTo>
                <a:lnTo>
                  <a:pt x="3815753" y="0"/>
                </a:lnTo>
                <a:lnTo>
                  <a:pt x="3815753" y="4891991"/>
                </a:lnTo>
                <a:lnTo>
                  <a:pt x="0" y="489199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2" name="Freeform 22"/>
          <p:cNvSpPr/>
          <p:nvPr/>
        </p:nvSpPr>
        <p:spPr>
          <a:xfrm>
            <a:off x="514149" y="5767249"/>
            <a:ext cx="3960357" cy="4714711"/>
          </a:xfrm>
          <a:custGeom>
            <a:avLst/>
            <a:gdLst/>
            <a:ahLst/>
            <a:cxnLst/>
            <a:rect l="l" t="t" r="r" b="b"/>
            <a:pathLst>
              <a:path w="3960357" h="4714711">
                <a:moveTo>
                  <a:pt x="0" y="0"/>
                </a:moveTo>
                <a:lnTo>
                  <a:pt x="3960357" y="0"/>
                </a:lnTo>
                <a:lnTo>
                  <a:pt x="3960357" y="4714711"/>
                </a:lnTo>
                <a:lnTo>
                  <a:pt x="0" y="471471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pic>
        <p:nvPicPr>
          <p:cNvPr id="23" name="Picture 22">
            <a:extLst>
              <a:ext uri="{FF2B5EF4-FFF2-40B4-BE49-F238E27FC236}">
                <a16:creationId xmlns:a16="http://schemas.microsoft.com/office/drawing/2014/main" id="{9ED3487E-BDFA-FE76-BA88-B12F8C2F4C54}"/>
              </a:ext>
            </a:extLst>
          </p:cNvPr>
          <p:cNvPicPr>
            <a:picLocks noChangeAspect="1"/>
          </p:cNvPicPr>
          <p:nvPr/>
        </p:nvPicPr>
        <p:blipFill>
          <a:blip r:embed="rId14"/>
          <a:stretch>
            <a:fillRect/>
          </a:stretch>
        </p:blipFill>
        <p:spPr>
          <a:xfrm>
            <a:off x="2667000" y="2171700"/>
            <a:ext cx="13028281" cy="4706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16" name="Freeform 16"/>
          <p:cNvSpPr/>
          <p:nvPr/>
        </p:nvSpPr>
        <p:spPr>
          <a:xfrm>
            <a:off x="-17311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5584043"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27039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flipV="1">
            <a:off x="16598919" y="-622584"/>
            <a:ext cx="2055831" cy="2234599"/>
          </a:xfrm>
          <a:custGeom>
            <a:avLst/>
            <a:gdLst/>
            <a:ahLst/>
            <a:cxnLst/>
            <a:rect l="l" t="t" r="r" b="b"/>
            <a:pathLst>
              <a:path w="2055831" h="2234599">
                <a:moveTo>
                  <a:pt x="0" y="2234599"/>
                </a:moveTo>
                <a:lnTo>
                  <a:pt x="2055831" y="2234599"/>
                </a:lnTo>
                <a:lnTo>
                  <a:pt x="2055831" y="0"/>
                </a:lnTo>
                <a:lnTo>
                  <a:pt x="0" y="0"/>
                </a:lnTo>
                <a:lnTo>
                  <a:pt x="0" y="223459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flipH="1" flipV="1">
            <a:off x="-366750" y="-622584"/>
            <a:ext cx="2055831" cy="2234599"/>
          </a:xfrm>
          <a:custGeom>
            <a:avLst/>
            <a:gdLst/>
            <a:ahLst/>
            <a:cxnLst/>
            <a:rect l="l" t="t" r="r" b="b"/>
            <a:pathLst>
              <a:path w="2055831" h="2234599">
                <a:moveTo>
                  <a:pt x="2055831" y="2234599"/>
                </a:moveTo>
                <a:lnTo>
                  <a:pt x="0" y="2234599"/>
                </a:lnTo>
                <a:lnTo>
                  <a:pt x="0" y="0"/>
                </a:lnTo>
                <a:lnTo>
                  <a:pt x="2055831" y="0"/>
                </a:lnTo>
                <a:lnTo>
                  <a:pt x="2055831" y="223459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Freeform 26"/>
          <p:cNvSpPr/>
          <p:nvPr/>
        </p:nvSpPr>
        <p:spPr>
          <a:xfrm flipH="1">
            <a:off x="-574028" y="7644302"/>
            <a:ext cx="2665760" cy="2897566"/>
          </a:xfrm>
          <a:custGeom>
            <a:avLst/>
            <a:gdLst/>
            <a:ahLst/>
            <a:cxnLst/>
            <a:rect l="l" t="t" r="r" b="b"/>
            <a:pathLst>
              <a:path w="2665760" h="2897566">
                <a:moveTo>
                  <a:pt x="2665760" y="0"/>
                </a:moveTo>
                <a:lnTo>
                  <a:pt x="0" y="0"/>
                </a:lnTo>
                <a:lnTo>
                  <a:pt x="0" y="2897566"/>
                </a:lnTo>
                <a:lnTo>
                  <a:pt x="2665760" y="2897566"/>
                </a:lnTo>
                <a:lnTo>
                  <a:pt x="266576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27"/>
          <p:cNvSpPr/>
          <p:nvPr/>
        </p:nvSpPr>
        <p:spPr>
          <a:xfrm>
            <a:off x="16196268" y="7644302"/>
            <a:ext cx="2665760" cy="2897566"/>
          </a:xfrm>
          <a:custGeom>
            <a:avLst/>
            <a:gdLst/>
            <a:ahLst/>
            <a:cxnLst/>
            <a:rect l="l" t="t" r="r" b="b"/>
            <a:pathLst>
              <a:path w="2665760" h="2897566">
                <a:moveTo>
                  <a:pt x="0" y="0"/>
                </a:moveTo>
                <a:lnTo>
                  <a:pt x="2665760" y="0"/>
                </a:lnTo>
                <a:lnTo>
                  <a:pt x="2665760" y="2897566"/>
                </a:lnTo>
                <a:lnTo>
                  <a:pt x="0" y="2897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2443349" y="4980048"/>
            <a:ext cx="1284397" cy="597329"/>
          </a:xfrm>
          <a:prstGeom prst="rect">
            <a:avLst/>
          </a:prstGeom>
        </p:spPr>
        <p:txBody>
          <a:bodyPr lIns="0" tIns="0" rIns="0" bIns="0" rtlCol="0" anchor="t">
            <a:spAutoFit/>
          </a:bodyPr>
          <a:lstStyle/>
          <a:p>
            <a:pPr algn="ctr">
              <a:lnSpc>
                <a:spcPts val="4701"/>
              </a:lnSpc>
              <a:spcBef>
                <a:spcPct val="0"/>
              </a:spcBef>
            </a:pPr>
            <a:r>
              <a:rPr lang="en-US" sz="3358">
                <a:solidFill>
                  <a:srgbClr val="FDF5EF"/>
                </a:solidFill>
                <a:latin typeface="Ubuntu Bold"/>
              </a:rPr>
              <a:t>01</a:t>
            </a:r>
          </a:p>
        </p:txBody>
      </p:sp>
      <p:sp>
        <p:nvSpPr>
          <p:cNvPr id="38" name="Freeform 3">
            <a:extLst>
              <a:ext uri="{FF2B5EF4-FFF2-40B4-BE49-F238E27FC236}">
                <a16:creationId xmlns:a16="http://schemas.microsoft.com/office/drawing/2014/main" id="{448967E3-8934-F3A3-2304-3EC68F8027AD}"/>
              </a:ext>
            </a:extLst>
          </p:cNvPr>
          <p:cNvSpPr/>
          <p:nvPr/>
        </p:nvSpPr>
        <p:spPr>
          <a:xfrm>
            <a:off x="4572000" y="1257300"/>
            <a:ext cx="8343900" cy="8153400"/>
          </a:xfrm>
          <a:custGeom>
            <a:avLst/>
            <a:gdLst/>
            <a:ahLst/>
            <a:cxnLst/>
            <a:rect l="l" t="t" r="r" b="b"/>
            <a:pathLst>
              <a:path w="3497580" h="4114800">
                <a:moveTo>
                  <a:pt x="0" y="0"/>
                </a:moveTo>
                <a:lnTo>
                  <a:pt x="3497580" y="0"/>
                </a:lnTo>
                <a:lnTo>
                  <a:pt x="349758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16" name="Freeform 16"/>
          <p:cNvSpPr/>
          <p:nvPr/>
        </p:nvSpPr>
        <p:spPr>
          <a:xfrm>
            <a:off x="-17311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5584043"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27039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flipV="1">
            <a:off x="16598919" y="-622584"/>
            <a:ext cx="2055831" cy="2234599"/>
          </a:xfrm>
          <a:custGeom>
            <a:avLst/>
            <a:gdLst/>
            <a:ahLst/>
            <a:cxnLst/>
            <a:rect l="l" t="t" r="r" b="b"/>
            <a:pathLst>
              <a:path w="2055831" h="2234599">
                <a:moveTo>
                  <a:pt x="0" y="2234599"/>
                </a:moveTo>
                <a:lnTo>
                  <a:pt x="2055831" y="2234599"/>
                </a:lnTo>
                <a:lnTo>
                  <a:pt x="2055831" y="0"/>
                </a:lnTo>
                <a:lnTo>
                  <a:pt x="0" y="0"/>
                </a:lnTo>
                <a:lnTo>
                  <a:pt x="0" y="223459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flipH="1" flipV="1">
            <a:off x="-366750" y="-622584"/>
            <a:ext cx="2055831" cy="2234599"/>
          </a:xfrm>
          <a:custGeom>
            <a:avLst/>
            <a:gdLst/>
            <a:ahLst/>
            <a:cxnLst/>
            <a:rect l="l" t="t" r="r" b="b"/>
            <a:pathLst>
              <a:path w="2055831" h="2234599">
                <a:moveTo>
                  <a:pt x="2055831" y="2234599"/>
                </a:moveTo>
                <a:lnTo>
                  <a:pt x="0" y="2234599"/>
                </a:lnTo>
                <a:lnTo>
                  <a:pt x="0" y="0"/>
                </a:lnTo>
                <a:lnTo>
                  <a:pt x="2055831" y="0"/>
                </a:lnTo>
                <a:lnTo>
                  <a:pt x="2055831" y="223459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Freeform 26"/>
          <p:cNvSpPr/>
          <p:nvPr/>
        </p:nvSpPr>
        <p:spPr>
          <a:xfrm flipH="1">
            <a:off x="-574028" y="7644302"/>
            <a:ext cx="2665760" cy="2897566"/>
          </a:xfrm>
          <a:custGeom>
            <a:avLst/>
            <a:gdLst/>
            <a:ahLst/>
            <a:cxnLst/>
            <a:rect l="l" t="t" r="r" b="b"/>
            <a:pathLst>
              <a:path w="2665760" h="2897566">
                <a:moveTo>
                  <a:pt x="2665760" y="0"/>
                </a:moveTo>
                <a:lnTo>
                  <a:pt x="0" y="0"/>
                </a:lnTo>
                <a:lnTo>
                  <a:pt x="0" y="2897566"/>
                </a:lnTo>
                <a:lnTo>
                  <a:pt x="2665760" y="2897566"/>
                </a:lnTo>
                <a:lnTo>
                  <a:pt x="266576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27"/>
          <p:cNvSpPr/>
          <p:nvPr/>
        </p:nvSpPr>
        <p:spPr>
          <a:xfrm>
            <a:off x="16196268" y="7644302"/>
            <a:ext cx="2665760" cy="2897566"/>
          </a:xfrm>
          <a:custGeom>
            <a:avLst/>
            <a:gdLst/>
            <a:ahLst/>
            <a:cxnLst/>
            <a:rect l="l" t="t" r="r" b="b"/>
            <a:pathLst>
              <a:path w="2665760" h="2897566">
                <a:moveTo>
                  <a:pt x="0" y="0"/>
                </a:moveTo>
                <a:lnTo>
                  <a:pt x="2665760" y="0"/>
                </a:lnTo>
                <a:lnTo>
                  <a:pt x="2665760" y="2897566"/>
                </a:lnTo>
                <a:lnTo>
                  <a:pt x="0" y="2897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2443349" y="4980048"/>
            <a:ext cx="1284397" cy="597329"/>
          </a:xfrm>
          <a:prstGeom prst="rect">
            <a:avLst/>
          </a:prstGeom>
        </p:spPr>
        <p:txBody>
          <a:bodyPr lIns="0" tIns="0" rIns="0" bIns="0" rtlCol="0" anchor="t">
            <a:spAutoFit/>
          </a:bodyPr>
          <a:lstStyle/>
          <a:p>
            <a:pPr marL="0" marR="0" lvl="0" indent="0" algn="ctr" defTabSz="914400" rtl="0" eaLnBrk="1" fontAlgn="auto" latinLnBrk="0" hangingPunct="1">
              <a:lnSpc>
                <a:spcPts val="4701"/>
              </a:lnSpc>
              <a:spcBef>
                <a:spcPct val="0"/>
              </a:spcBef>
              <a:spcAft>
                <a:spcPts val="0"/>
              </a:spcAft>
              <a:buClrTx/>
              <a:buSzTx/>
              <a:buFontTx/>
              <a:buNone/>
              <a:tabLst/>
              <a:defRPr/>
            </a:pPr>
            <a:r>
              <a:rPr kumimoji="0" lang="en-US" sz="3358" b="0" i="0" u="none" strike="noStrike" kern="1200" cap="none" spc="0" normalizeH="0" baseline="0" noProof="0">
                <a:ln>
                  <a:noFill/>
                </a:ln>
                <a:solidFill>
                  <a:srgbClr val="FDF5EF"/>
                </a:solidFill>
                <a:effectLst/>
                <a:uLnTx/>
                <a:uFillTx/>
                <a:latin typeface="Ubuntu Bold"/>
                <a:ea typeface="+mn-ea"/>
                <a:cs typeface="+mn-cs"/>
              </a:rPr>
              <a:t>01</a:t>
            </a:r>
          </a:p>
        </p:txBody>
      </p:sp>
      <p:sp>
        <p:nvSpPr>
          <p:cNvPr id="2" name="Freeform 2">
            <a:extLst>
              <a:ext uri="{FF2B5EF4-FFF2-40B4-BE49-F238E27FC236}">
                <a16:creationId xmlns:a16="http://schemas.microsoft.com/office/drawing/2014/main" id="{C03456B8-AEE1-496C-50AC-7571EF1BAC3F}"/>
              </a:ext>
            </a:extLst>
          </p:cNvPr>
          <p:cNvSpPr/>
          <p:nvPr/>
        </p:nvSpPr>
        <p:spPr>
          <a:xfrm>
            <a:off x="4495800" y="1181100"/>
            <a:ext cx="7696200" cy="8382000"/>
          </a:xfrm>
          <a:custGeom>
            <a:avLst/>
            <a:gdLst/>
            <a:ahLst/>
            <a:cxnLst/>
            <a:rect l="l" t="t" r="r" b="b"/>
            <a:pathLst>
              <a:path w="3411543" h="4114800">
                <a:moveTo>
                  <a:pt x="0" y="0"/>
                </a:moveTo>
                <a:lnTo>
                  <a:pt x="3411544" y="0"/>
                </a:lnTo>
                <a:lnTo>
                  <a:pt x="341154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extLst>
      <p:ext uri="{BB962C8B-B14F-4D97-AF65-F5344CB8AC3E}">
        <p14:creationId xmlns:p14="http://schemas.microsoft.com/office/powerpoint/2010/main" val="353498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16" name="Freeform 16"/>
          <p:cNvSpPr/>
          <p:nvPr/>
        </p:nvSpPr>
        <p:spPr>
          <a:xfrm>
            <a:off x="-17311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5584043"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27039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flipV="1">
            <a:off x="16598919" y="-622584"/>
            <a:ext cx="2055831" cy="2234599"/>
          </a:xfrm>
          <a:custGeom>
            <a:avLst/>
            <a:gdLst/>
            <a:ahLst/>
            <a:cxnLst/>
            <a:rect l="l" t="t" r="r" b="b"/>
            <a:pathLst>
              <a:path w="2055831" h="2234599">
                <a:moveTo>
                  <a:pt x="0" y="2234599"/>
                </a:moveTo>
                <a:lnTo>
                  <a:pt x="2055831" y="2234599"/>
                </a:lnTo>
                <a:lnTo>
                  <a:pt x="2055831" y="0"/>
                </a:lnTo>
                <a:lnTo>
                  <a:pt x="0" y="0"/>
                </a:lnTo>
                <a:lnTo>
                  <a:pt x="0" y="223459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flipH="1" flipV="1">
            <a:off x="-366750" y="-622584"/>
            <a:ext cx="2055831" cy="2234599"/>
          </a:xfrm>
          <a:custGeom>
            <a:avLst/>
            <a:gdLst/>
            <a:ahLst/>
            <a:cxnLst/>
            <a:rect l="l" t="t" r="r" b="b"/>
            <a:pathLst>
              <a:path w="2055831" h="2234599">
                <a:moveTo>
                  <a:pt x="2055831" y="2234599"/>
                </a:moveTo>
                <a:lnTo>
                  <a:pt x="0" y="2234599"/>
                </a:lnTo>
                <a:lnTo>
                  <a:pt x="0" y="0"/>
                </a:lnTo>
                <a:lnTo>
                  <a:pt x="2055831" y="0"/>
                </a:lnTo>
                <a:lnTo>
                  <a:pt x="2055831" y="223459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Freeform 26"/>
          <p:cNvSpPr/>
          <p:nvPr/>
        </p:nvSpPr>
        <p:spPr>
          <a:xfrm flipH="1">
            <a:off x="-574028" y="7644302"/>
            <a:ext cx="2665760" cy="2897566"/>
          </a:xfrm>
          <a:custGeom>
            <a:avLst/>
            <a:gdLst/>
            <a:ahLst/>
            <a:cxnLst/>
            <a:rect l="l" t="t" r="r" b="b"/>
            <a:pathLst>
              <a:path w="2665760" h="2897566">
                <a:moveTo>
                  <a:pt x="2665760" y="0"/>
                </a:moveTo>
                <a:lnTo>
                  <a:pt x="0" y="0"/>
                </a:lnTo>
                <a:lnTo>
                  <a:pt x="0" y="2897566"/>
                </a:lnTo>
                <a:lnTo>
                  <a:pt x="2665760" y="2897566"/>
                </a:lnTo>
                <a:lnTo>
                  <a:pt x="266576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27"/>
          <p:cNvSpPr/>
          <p:nvPr/>
        </p:nvSpPr>
        <p:spPr>
          <a:xfrm>
            <a:off x="16196268" y="7644302"/>
            <a:ext cx="2665760" cy="2897566"/>
          </a:xfrm>
          <a:custGeom>
            <a:avLst/>
            <a:gdLst/>
            <a:ahLst/>
            <a:cxnLst/>
            <a:rect l="l" t="t" r="r" b="b"/>
            <a:pathLst>
              <a:path w="2665760" h="2897566">
                <a:moveTo>
                  <a:pt x="0" y="0"/>
                </a:moveTo>
                <a:lnTo>
                  <a:pt x="2665760" y="0"/>
                </a:lnTo>
                <a:lnTo>
                  <a:pt x="2665760" y="2897566"/>
                </a:lnTo>
                <a:lnTo>
                  <a:pt x="0" y="2897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2443349" y="4980048"/>
            <a:ext cx="1284397" cy="597329"/>
          </a:xfrm>
          <a:prstGeom prst="rect">
            <a:avLst/>
          </a:prstGeom>
        </p:spPr>
        <p:txBody>
          <a:bodyPr lIns="0" tIns="0" rIns="0" bIns="0" rtlCol="0" anchor="t">
            <a:spAutoFit/>
          </a:bodyPr>
          <a:lstStyle/>
          <a:p>
            <a:pPr marL="0" marR="0" lvl="0" indent="0" algn="ctr" defTabSz="914400" rtl="0" eaLnBrk="1" fontAlgn="auto" latinLnBrk="0" hangingPunct="1">
              <a:lnSpc>
                <a:spcPts val="4701"/>
              </a:lnSpc>
              <a:spcBef>
                <a:spcPct val="0"/>
              </a:spcBef>
              <a:spcAft>
                <a:spcPts val="0"/>
              </a:spcAft>
              <a:buClrTx/>
              <a:buSzTx/>
              <a:buFontTx/>
              <a:buNone/>
              <a:tabLst/>
              <a:defRPr/>
            </a:pPr>
            <a:r>
              <a:rPr kumimoji="0" lang="en-US" sz="3358" b="0" i="0" u="none" strike="noStrike" kern="1200" cap="none" spc="0" normalizeH="0" baseline="0" noProof="0">
                <a:ln>
                  <a:noFill/>
                </a:ln>
                <a:solidFill>
                  <a:srgbClr val="FDF5EF"/>
                </a:solidFill>
                <a:effectLst/>
                <a:uLnTx/>
                <a:uFillTx/>
                <a:latin typeface="Ubuntu Bold"/>
                <a:ea typeface="+mn-ea"/>
                <a:cs typeface="+mn-cs"/>
              </a:rPr>
              <a:t>01</a:t>
            </a:r>
          </a:p>
        </p:txBody>
      </p:sp>
      <p:pic>
        <p:nvPicPr>
          <p:cNvPr id="3" name="Picture 2">
            <a:extLst>
              <a:ext uri="{FF2B5EF4-FFF2-40B4-BE49-F238E27FC236}">
                <a16:creationId xmlns:a16="http://schemas.microsoft.com/office/drawing/2014/main" id="{09A96862-012E-E6F3-6689-E828A50324EE}"/>
              </a:ext>
            </a:extLst>
          </p:cNvPr>
          <p:cNvPicPr>
            <a:picLocks noChangeAspect="1"/>
          </p:cNvPicPr>
          <p:nvPr/>
        </p:nvPicPr>
        <p:blipFill>
          <a:blip r:embed="rId8"/>
          <a:srcRect/>
          <a:stretch>
            <a:fillRect/>
          </a:stretch>
        </p:blipFill>
        <p:spPr>
          <a:xfrm flipH="1">
            <a:off x="3505200" y="1181100"/>
            <a:ext cx="9753600" cy="8229600"/>
          </a:xfrm>
          <a:prstGeom prst="rect">
            <a:avLst/>
          </a:prstGeom>
        </p:spPr>
      </p:pic>
    </p:spTree>
    <p:extLst>
      <p:ext uri="{BB962C8B-B14F-4D97-AF65-F5344CB8AC3E}">
        <p14:creationId xmlns:p14="http://schemas.microsoft.com/office/powerpoint/2010/main" val="264284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16" name="Freeform 16"/>
          <p:cNvSpPr/>
          <p:nvPr/>
        </p:nvSpPr>
        <p:spPr>
          <a:xfrm>
            <a:off x="-17311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Freeform 17"/>
          <p:cNvSpPr/>
          <p:nvPr/>
        </p:nvSpPr>
        <p:spPr>
          <a:xfrm>
            <a:off x="5584043"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8" name="Freeform 18"/>
          <p:cNvSpPr/>
          <p:nvPr/>
        </p:nvSpPr>
        <p:spPr>
          <a:xfrm>
            <a:off x="12703957" y="9868662"/>
            <a:ext cx="7315200" cy="836676"/>
          </a:xfrm>
          <a:custGeom>
            <a:avLst/>
            <a:gdLst/>
            <a:ahLst/>
            <a:cxnLst/>
            <a:rect l="l" t="t" r="r" b="b"/>
            <a:pathLst>
              <a:path w="7315200" h="836676">
                <a:moveTo>
                  <a:pt x="0" y="0"/>
                </a:moveTo>
                <a:lnTo>
                  <a:pt x="7315200" y="0"/>
                </a:lnTo>
                <a:lnTo>
                  <a:pt x="7315200" y="836676"/>
                </a:lnTo>
                <a:lnTo>
                  <a:pt x="0" y="8366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flipV="1">
            <a:off x="16598919" y="-622584"/>
            <a:ext cx="2055831" cy="2234599"/>
          </a:xfrm>
          <a:custGeom>
            <a:avLst/>
            <a:gdLst/>
            <a:ahLst/>
            <a:cxnLst/>
            <a:rect l="l" t="t" r="r" b="b"/>
            <a:pathLst>
              <a:path w="2055831" h="2234599">
                <a:moveTo>
                  <a:pt x="0" y="2234599"/>
                </a:moveTo>
                <a:lnTo>
                  <a:pt x="2055831" y="2234599"/>
                </a:lnTo>
                <a:lnTo>
                  <a:pt x="2055831" y="0"/>
                </a:lnTo>
                <a:lnTo>
                  <a:pt x="0" y="0"/>
                </a:lnTo>
                <a:lnTo>
                  <a:pt x="0" y="223459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flipH="1" flipV="1">
            <a:off x="-366750" y="-622584"/>
            <a:ext cx="2055831" cy="2234599"/>
          </a:xfrm>
          <a:custGeom>
            <a:avLst/>
            <a:gdLst/>
            <a:ahLst/>
            <a:cxnLst/>
            <a:rect l="l" t="t" r="r" b="b"/>
            <a:pathLst>
              <a:path w="2055831" h="2234599">
                <a:moveTo>
                  <a:pt x="2055831" y="2234599"/>
                </a:moveTo>
                <a:lnTo>
                  <a:pt x="0" y="2234599"/>
                </a:lnTo>
                <a:lnTo>
                  <a:pt x="0" y="0"/>
                </a:lnTo>
                <a:lnTo>
                  <a:pt x="2055831" y="0"/>
                </a:lnTo>
                <a:lnTo>
                  <a:pt x="2055831" y="223459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6" name="Freeform 26"/>
          <p:cNvSpPr/>
          <p:nvPr/>
        </p:nvSpPr>
        <p:spPr>
          <a:xfrm flipH="1">
            <a:off x="-574028" y="7644302"/>
            <a:ext cx="2665760" cy="2897566"/>
          </a:xfrm>
          <a:custGeom>
            <a:avLst/>
            <a:gdLst/>
            <a:ahLst/>
            <a:cxnLst/>
            <a:rect l="l" t="t" r="r" b="b"/>
            <a:pathLst>
              <a:path w="2665760" h="2897566">
                <a:moveTo>
                  <a:pt x="2665760" y="0"/>
                </a:moveTo>
                <a:lnTo>
                  <a:pt x="0" y="0"/>
                </a:lnTo>
                <a:lnTo>
                  <a:pt x="0" y="2897566"/>
                </a:lnTo>
                <a:lnTo>
                  <a:pt x="2665760" y="2897566"/>
                </a:lnTo>
                <a:lnTo>
                  <a:pt x="266576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27"/>
          <p:cNvSpPr/>
          <p:nvPr/>
        </p:nvSpPr>
        <p:spPr>
          <a:xfrm>
            <a:off x="16196268" y="7644302"/>
            <a:ext cx="2665760" cy="2897566"/>
          </a:xfrm>
          <a:custGeom>
            <a:avLst/>
            <a:gdLst/>
            <a:ahLst/>
            <a:cxnLst/>
            <a:rect l="l" t="t" r="r" b="b"/>
            <a:pathLst>
              <a:path w="2665760" h="2897566">
                <a:moveTo>
                  <a:pt x="0" y="0"/>
                </a:moveTo>
                <a:lnTo>
                  <a:pt x="2665760" y="0"/>
                </a:lnTo>
                <a:lnTo>
                  <a:pt x="2665760" y="2897566"/>
                </a:lnTo>
                <a:lnTo>
                  <a:pt x="0" y="28975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9" name="TextBox 29"/>
          <p:cNvSpPr txBox="1"/>
          <p:nvPr/>
        </p:nvSpPr>
        <p:spPr>
          <a:xfrm>
            <a:off x="2443349" y="4980048"/>
            <a:ext cx="1284397" cy="597329"/>
          </a:xfrm>
          <a:prstGeom prst="rect">
            <a:avLst/>
          </a:prstGeom>
        </p:spPr>
        <p:txBody>
          <a:bodyPr lIns="0" tIns="0" rIns="0" bIns="0" rtlCol="0" anchor="t">
            <a:spAutoFit/>
          </a:bodyPr>
          <a:lstStyle/>
          <a:p>
            <a:pPr marL="0" marR="0" lvl="0" indent="0" algn="ctr" defTabSz="914400" rtl="0" eaLnBrk="1" fontAlgn="auto" latinLnBrk="0" hangingPunct="1">
              <a:lnSpc>
                <a:spcPts val="4701"/>
              </a:lnSpc>
              <a:spcBef>
                <a:spcPct val="0"/>
              </a:spcBef>
              <a:spcAft>
                <a:spcPts val="0"/>
              </a:spcAft>
              <a:buClrTx/>
              <a:buSzTx/>
              <a:buFontTx/>
              <a:buNone/>
              <a:tabLst/>
              <a:defRPr/>
            </a:pPr>
            <a:r>
              <a:rPr kumimoji="0" lang="en-US" sz="3358" b="0" i="0" u="none" strike="noStrike" kern="1200" cap="none" spc="0" normalizeH="0" baseline="0" noProof="0">
                <a:ln>
                  <a:noFill/>
                </a:ln>
                <a:solidFill>
                  <a:srgbClr val="FDF5EF"/>
                </a:solidFill>
                <a:effectLst/>
                <a:uLnTx/>
                <a:uFillTx/>
                <a:latin typeface="Ubuntu Bold"/>
                <a:ea typeface="+mn-ea"/>
                <a:cs typeface="+mn-cs"/>
              </a:rPr>
              <a:t>01</a:t>
            </a:r>
          </a:p>
        </p:txBody>
      </p:sp>
      <p:sp>
        <p:nvSpPr>
          <p:cNvPr id="2" name="Freeform 2">
            <a:extLst>
              <a:ext uri="{FF2B5EF4-FFF2-40B4-BE49-F238E27FC236}">
                <a16:creationId xmlns:a16="http://schemas.microsoft.com/office/drawing/2014/main" id="{BE8134B4-6344-35BF-0945-E5F4D2C15C6C}"/>
              </a:ext>
            </a:extLst>
          </p:cNvPr>
          <p:cNvSpPr/>
          <p:nvPr/>
        </p:nvSpPr>
        <p:spPr>
          <a:xfrm>
            <a:off x="6096000" y="1485900"/>
            <a:ext cx="7434834" cy="8534400"/>
          </a:xfrm>
          <a:custGeom>
            <a:avLst/>
            <a:gdLst/>
            <a:ahLst/>
            <a:cxnLst/>
            <a:rect l="l" t="t" r="r" b="b"/>
            <a:pathLst>
              <a:path w="5987034" h="8229600">
                <a:moveTo>
                  <a:pt x="0" y="0"/>
                </a:moveTo>
                <a:lnTo>
                  <a:pt x="5987034" y="0"/>
                </a:lnTo>
                <a:lnTo>
                  <a:pt x="5987034" y="8229600"/>
                </a:lnTo>
                <a:lnTo>
                  <a:pt x="0" y="8229600"/>
                </a:lnTo>
                <a:lnTo>
                  <a:pt x="0" y="0"/>
                </a:lnTo>
                <a:close/>
              </a:path>
            </a:pathLst>
          </a:custGeom>
          <a:blipFill>
            <a:blip r:embed="rId8"/>
            <a:stretch>
              <a:fillRect/>
            </a:stretch>
          </a:blipFill>
        </p:spPr>
        <p:txBody>
          <a:bodyPr/>
          <a:lstStyle/>
          <a:p>
            <a:endParaRPr lang="en-US"/>
          </a:p>
        </p:txBody>
      </p:sp>
    </p:spTree>
    <p:extLst>
      <p:ext uri="{BB962C8B-B14F-4D97-AF65-F5344CB8AC3E}">
        <p14:creationId xmlns:p14="http://schemas.microsoft.com/office/powerpoint/2010/main" val="56057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flipH="1" flipV="1">
            <a:off x="16435901" y="-59680"/>
            <a:ext cx="2118871" cy="2821741"/>
          </a:xfrm>
          <a:custGeom>
            <a:avLst/>
            <a:gdLst/>
            <a:ahLst/>
            <a:cxnLst/>
            <a:rect l="l" t="t" r="r" b="b"/>
            <a:pathLst>
              <a:path w="2118871" h="2821741">
                <a:moveTo>
                  <a:pt x="2118871" y="2821741"/>
                </a:moveTo>
                <a:lnTo>
                  <a:pt x="0" y="2821741"/>
                </a:lnTo>
                <a:lnTo>
                  <a:pt x="0" y="0"/>
                </a:lnTo>
                <a:lnTo>
                  <a:pt x="2118871" y="0"/>
                </a:lnTo>
                <a:lnTo>
                  <a:pt x="2118871" y="28217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661404" y="0"/>
            <a:ext cx="2483854" cy="2176759"/>
          </a:xfrm>
          <a:custGeom>
            <a:avLst/>
            <a:gdLst/>
            <a:ahLst/>
            <a:cxnLst/>
            <a:rect l="l" t="t" r="r" b="b"/>
            <a:pathLst>
              <a:path w="2483854" h="2176759">
                <a:moveTo>
                  <a:pt x="0" y="0"/>
                </a:moveTo>
                <a:lnTo>
                  <a:pt x="2483854" y="0"/>
                </a:lnTo>
                <a:lnTo>
                  <a:pt x="2483854" y="2176759"/>
                </a:lnTo>
                <a:lnTo>
                  <a:pt x="0" y="217675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flipH="1" flipV="1">
            <a:off x="15588807" y="-105510"/>
            <a:ext cx="1456503" cy="2282269"/>
          </a:xfrm>
          <a:custGeom>
            <a:avLst/>
            <a:gdLst/>
            <a:ahLst/>
            <a:cxnLst/>
            <a:rect l="l" t="t" r="r" b="b"/>
            <a:pathLst>
              <a:path w="1456503" h="2282269">
                <a:moveTo>
                  <a:pt x="1456503" y="2282269"/>
                </a:moveTo>
                <a:lnTo>
                  <a:pt x="0" y="2282269"/>
                </a:lnTo>
                <a:lnTo>
                  <a:pt x="0" y="0"/>
                </a:lnTo>
                <a:lnTo>
                  <a:pt x="1456503" y="0"/>
                </a:lnTo>
                <a:lnTo>
                  <a:pt x="1456503" y="228226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106232" y="5023165"/>
            <a:ext cx="3438430" cy="4114800"/>
          </a:xfrm>
          <a:custGeom>
            <a:avLst/>
            <a:gdLst/>
            <a:ahLst/>
            <a:cxnLst/>
            <a:rect l="l" t="t" r="r" b="b"/>
            <a:pathLst>
              <a:path w="3438430" h="4114800">
                <a:moveTo>
                  <a:pt x="0" y="0"/>
                </a:moveTo>
                <a:lnTo>
                  <a:pt x="3438430" y="0"/>
                </a:lnTo>
                <a:lnTo>
                  <a:pt x="3438430"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flipH="1">
            <a:off x="16145258" y="5023165"/>
            <a:ext cx="3438430" cy="4114800"/>
          </a:xfrm>
          <a:custGeom>
            <a:avLst/>
            <a:gdLst/>
            <a:ahLst/>
            <a:cxnLst/>
            <a:rect l="l" t="t" r="r" b="b"/>
            <a:pathLst>
              <a:path w="3438430" h="4114800">
                <a:moveTo>
                  <a:pt x="3438430" y="0"/>
                </a:moveTo>
                <a:lnTo>
                  <a:pt x="0" y="0"/>
                </a:lnTo>
                <a:lnTo>
                  <a:pt x="0" y="4114800"/>
                </a:lnTo>
                <a:lnTo>
                  <a:pt x="3438430" y="4114800"/>
                </a:lnTo>
                <a:lnTo>
                  <a:pt x="343843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586832" y="6859122"/>
            <a:ext cx="19461664" cy="6408802"/>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DFCC"/>
            </a:solidFill>
          </p:spPr>
          <p:txBody>
            <a:bodyPr/>
            <a:lstStyle/>
            <a:p>
              <a:endParaRPr lang="en-US"/>
            </a:p>
          </p:txBody>
        </p:sp>
      </p:grpSp>
      <p:sp>
        <p:nvSpPr>
          <p:cNvPr id="9" name="Freeform 9"/>
          <p:cNvSpPr/>
          <p:nvPr/>
        </p:nvSpPr>
        <p:spPr>
          <a:xfrm flipH="1" flipV="1">
            <a:off x="16421377" y="1804317"/>
            <a:ext cx="3733246" cy="4114800"/>
          </a:xfrm>
          <a:custGeom>
            <a:avLst/>
            <a:gdLst/>
            <a:ahLst/>
            <a:cxnLst/>
            <a:rect l="l" t="t" r="r" b="b"/>
            <a:pathLst>
              <a:path w="3733246" h="4114800">
                <a:moveTo>
                  <a:pt x="3733246" y="4114800"/>
                </a:moveTo>
                <a:lnTo>
                  <a:pt x="0" y="4114800"/>
                </a:lnTo>
                <a:lnTo>
                  <a:pt x="0" y="0"/>
                </a:lnTo>
                <a:lnTo>
                  <a:pt x="3733246" y="0"/>
                </a:lnTo>
                <a:lnTo>
                  <a:pt x="3733246" y="411480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flipV="1">
            <a:off x="-246733" y="-105510"/>
            <a:ext cx="2118871" cy="2821741"/>
          </a:xfrm>
          <a:custGeom>
            <a:avLst/>
            <a:gdLst/>
            <a:ahLst/>
            <a:cxnLst/>
            <a:rect l="l" t="t" r="r" b="b"/>
            <a:pathLst>
              <a:path w="2118871" h="2821741">
                <a:moveTo>
                  <a:pt x="0" y="2821741"/>
                </a:moveTo>
                <a:lnTo>
                  <a:pt x="2118871" y="2821741"/>
                </a:lnTo>
                <a:lnTo>
                  <a:pt x="2118871" y="0"/>
                </a:lnTo>
                <a:lnTo>
                  <a:pt x="0" y="0"/>
                </a:lnTo>
                <a:lnTo>
                  <a:pt x="0" y="2821741"/>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flipH="1">
            <a:off x="2227423" y="0"/>
            <a:ext cx="2483854" cy="2176759"/>
          </a:xfrm>
          <a:custGeom>
            <a:avLst/>
            <a:gdLst/>
            <a:ahLst/>
            <a:cxnLst/>
            <a:rect l="l" t="t" r="r" b="b"/>
            <a:pathLst>
              <a:path w="2483854" h="2176759">
                <a:moveTo>
                  <a:pt x="2483854" y="0"/>
                </a:moveTo>
                <a:lnTo>
                  <a:pt x="0" y="0"/>
                </a:lnTo>
                <a:lnTo>
                  <a:pt x="0" y="2176759"/>
                </a:lnTo>
                <a:lnTo>
                  <a:pt x="2483854" y="2176759"/>
                </a:lnTo>
                <a:lnTo>
                  <a:pt x="24838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flipV="1">
            <a:off x="1355884" y="0"/>
            <a:ext cx="1456503" cy="2282269"/>
          </a:xfrm>
          <a:custGeom>
            <a:avLst/>
            <a:gdLst/>
            <a:ahLst/>
            <a:cxnLst/>
            <a:rect l="l" t="t" r="r" b="b"/>
            <a:pathLst>
              <a:path w="1456503" h="2282269">
                <a:moveTo>
                  <a:pt x="0" y="2282269"/>
                </a:moveTo>
                <a:lnTo>
                  <a:pt x="1456502" y="2282269"/>
                </a:lnTo>
                <a:lnTo>
                  <a:pt x="1456502" y="0"/>
                </a:lnTo>
                <a:lnTo>
                  <a:pt x="0" y="0"/>
                </a:lnTo>
                <a:lnTo>
                  <a:pt x="0" y="228226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flipV="1">
            <a:off x="-1528114" y="1875177"/>
            <a:ext cx="3733246" cy="4114800"/>
          </a:xfrm>
          <a:custGeom>
            <a:avLst/>
            <a:gdLst/>
            <a:ahLst/>
            <a:cxnLst/>
            <a:rect l="l" t="t" r="r" b="b"/>
            <a:pathLst>
              <a:path w="3733246" h="4114800">
                <a:moveTo>
                  <a:pt x="0" y="4114800"/>
                </a:moveTo>
                <a:lnTo>
                  <a:pt x="3733246" y="4114800"/>
                </a:lnTo>
                <a:lnTo>
                  <a:pt x="3733246" y="0"/>
                </a:lnTo>
                <a:lnTo>
                  <a:pt x="0" y="0"/>
                </a:lnTo>
                <a:lnTo>
                  <a:pt x="0" y="411480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4" name="Freeform 14"/>
          <p:cNvSpPr/>
          <p:nvPr/>
        </p:nvSpPr>
        <p:spPr>
          <a:xfrm>
            <a:off x="3657600" y="419100"/>
            <a:ext cx="10912436" cy="2510209"/>
          </a:xfrm>
          <a:custGeom>
            <a:avLst/>
            <a:gdLst/>
            <a:ahLst/>
            <a:cxnLst/>
            <a:rect l="l" t="t" r="r" b="b"/>
            <a:pathLst>
              <a:path w="10912436" h="2510209">
                <a:moveTo>
                  <a:pt x="0" y="0"/>
                </a:moveTo>
                <a:lnTo>
                  <a:pt x="10912436" y="0"/>
                </a:lnTo>
                <a:lnTo>
                  <a:pt x="10912436" y="2510209"/>
                </a:lnTo>
                <a:lnTo>
                  <a:pt x="0" y="251020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3716000" y="266700"/>
            <a:ext cx="1233512" cy="1063063"/>
          </a:xfrm>
          <a:custGeom>
            <a:avLst/>
            <a:gdLst/>
            <a:ahLst/>
            <a:cxnLst/>
            <a:rect l="l" t="t" r="r" b="b"/>
            <a:pathLst>
              <a:path w="1233512" h="1063063">
                <a:moveTo>
                  <a:pt x="0" y="0"/>
                </a:moveTo>
                <a:lnTo>
                  <a:pt x="1233512" y="0"/>
                </a:lnTo>
                <a:lnTo>
                  <a:pt x="1233512" y="1063063"/>
                </a:lnTo>
                <a:lnTo>
                  <a:pt x="0" y="106306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flipH="1">
            <a:off x="3352800" y="342900"/>
            <a:ext cx="1420796" cy="1095304"/>
          </a:xfrm>
          <a:custGeom>
            <a:avLst/>
            <a:gdLst/>
            <a:ahLst/>
            <a:cxnLst/>
            <a:rect l="l" t="t" r="r" b="b"/>
            <a:pathLst>
              <a:path w="1420796" h="1095304">
                <a:moveTo>
                  <a:pt x="1420795" y="0"/>
                </a:moveTo>
                <a:lnTo>
                  <a:pt x="0" y="0"/>
                </a:lnTo>
                <a:lnTo>
                  <a:pt x="0" y="1095304"/>
                </a:lnTo>
                <a:lnTo>
                  <a:pt x="1420795" y="1095304"/>
                </a:lnTo>
                <a:lnTo>
                  <a:pt x="1420795"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dirty="0"/>
          </a:p>
        </p:txBody>
      </p:sp>
      <p:grpSp>
        <p:nvGrpSpPr>
          <p:cNvPr id="18" name="Group 18"/>
          <p:cNvGrpSpPr/>
          <p:nvPr/>
        </p:nvGrpSpPr>
        <p:grpSpPr>
          <a:xfrm>
            <a:off x="6178389" y="2618119"/>
            <a:ext cx="196225" cy="196225"/>
            <a:chOff x="0" y="0"/>
            <a:chExt cx="6350000" cy="6350000"/>
          </a:xfrm>
        </p:grpSpPr>
        <p:sp>
          <p:nvSpPr>
            <p:cNvPr id="19" name="Freeform 1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20" name="Group 20"/>
          <p:cNvGrpSpPr/>
          <p:nvPr/>
        </p:nvGrpSpPr>
        <p:grpSpPr>
          <a:xfrm>
            <a:off x="5814790" y="2618119"/>
            <a:ext cx="196225" cy="196225"/>
            <a:chOff x="0" y="0"/>
            <a:chExt cx="6350000" cy="6350000"/>
          </a:xfrm>
        </p:grpSpPr>
        <p:sp>
          <p:nvSpPr>
            <p:cNvPr id="21" name="Freeform 2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22" name="Group 22"/>
          <p:cNvGrpSpPr/>
          <p:nvPr/>
        </p:nvGrpSpPr>
        <p:grpSpPr>
          <a:xfrm>
            <a:off x="5451190" y="2618119"/>
            <a:ext cx="196225" cy="196225"/>
            <a:chOff x="0" y="0"/>
            <a:chExt cx="6350000" cy="6350000"/>
          </a:xfrm>
        </p:grpSpPr>
        <p:sp>
          <p:nvSpPr>
            <p:cNvPr id="23" name="Freeform 2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24" name="Group 24"/>
          <p:cNvGrpSpPr/>
          <p:nvPr/>
        </p:nvGrpSpPr>
        <p:grpSpPr>
          <a:xfrm>
            <a:off x="12640585" y="2618119"/>
            <a:ext cx="196225" cy="196225"/>
            <a:chOff x="0" y="0"/>
            <a:chExt cx="6350000" cy="6350000"/>
          </a:xfrm>
        </p:grpSpPr>
        <p:sp>
          <p:nvSpPr>
            <p:cNvPr id="25" name="Freeform 2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26" name="Group 26"/>
          <p:cNvGrpSpPr/>
          <p:nvPr/>
        </p:nvGrpSpPr>
        <p:grpSpPr>
          <a:xfrm>
            <a:off x="12276985" y="2618119"/>
            <a:ext cx="196225" cy="196225"/>
            <a:chOff x="0" y="0"/>
            <a:chExt cx="6350000" cy="6350000"/>
          </a:xfrm>
        </p:grpSpPr>
        <p:sp>
          <p:nvSpPr>
            <p:cNvPr id="27" name="Freeform 2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28" name="Group 28"/>
          <p:cNvGrpSpPr/>
          <p:nvPr/>
        </p:nvGrpSpPr>
        <p:grpSpPr>
          <a:xfrm>
            <a:off x="11913386" y="2618119"/>
            <a:ext cx="196225" cy="196225"/>
            <a:chOff x="0" y="0"/>
            <a:chExt cx="6350000" cy="6350000"/>
          </a:xfrm>
        </p:grpSpPr>
        <p:sp>
          <p:nvSpPr>
            <p:cNvPr id="29" name="Freeform 2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sp>
        <p:nvSpPr>
          <p:cNvPr id="31" name="Freeform 31"/>
          <p:cNvSpPr/>
          <p:nvPr/>
        </p:nvSpPr>
        <p:spPr>
          <a:xfrm>
            <a:off x="13944600" y="6743700"/>
            <a:ext cx="3805414" cy="4199034"/>
          </a:xfrm>
          <a:custGeom>
            <a:avLst/>
            <a:gdLst/>
            <a:ahLst/>
            <a:cxnLst/>
            <a:rect l="l" t="t" r="r" b="b"/>
            <a:pathLst>
              <a:path w="4564034" h="5369452">
                <a:moveTo>
                  <a:pt x="0" y="0"/>
                </a:moveTo>
                <a:lnTo>
                  <a:pt x="4564035" y="0"/>
                </a:lnTo>
                <a:lnTo>
                  <a:pt x="4564035" y="5369453"/>
                </a:lnTo>
                <a:lnTo>
                  <a:pt x="0" y="536945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2" name="Freeform 32"/>
          <p:cNvSpPr/>
          <p:nvPr/>
        </p:nvSpPr>
        <p:spPr>
          <a:xfrm flipH="1">
            <a:off x="838200" y="6743700"/>
            <a:ext cx="3505200" cy="4730912"/>
          </a:xfrm>
          <a:custGeom>
            <a:avLst/>
            <a:gdLst/>
            <a:ahLst/>
            <a:cxnLst/>
            <a:rect l="l" t="t" r="r" b="b"/>
            <a:pathLst>
              <a:path w="3898574" h="5340512">
                <a:moveTo>
                  <a:pt x="3898574" y="0"/>
                </a:moveTo>
                <a:lnTo>
                  <a:pt x="0" y="0"/>
                </a:lnTo>
                <a:lnTo>
                  <a:pt x="0" y="5340512"/>
                </a:lnTo>
                <a:lnTo>
                  <a:pt x="3898574" y="5340512"/>
                </a:lnTo>
                <a:lnTo>
                  <a:pt x="3898574"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34" name="Group 34"/>
          <p:cNvGrpSpPr/>
          <p:nvPr/>
        </p:nvGrpSpPr>
        <p:grpSpPr>
          <a:xfrm>
            <a:off x="9394512" y="8999332"/>
            <a:ext cx="185157" cy="185157"/>
            <a:chOff x="0" y="0"/>
            <a:chExt cx="6350000" cy="6350000"/>
          </a:xfrm>
        </p:grpSpPr>
        <p:sp>
          <p:nvSpPr>
            <p:cNvPr id="35" name="Freeform 3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36" name="Group 36"/>
          <p:cNvGrpSpPr/>
          <p:nvPr/>
        </p:nvGrpSpPr>
        <p:grpSpPr>
          <a:xfrm>
            <a:off x="9051422" y="8999332"/>
            <a:ext cx="185157" cy="185157"/>
            <a:chOff x="0" y="0"/>
            <a:chExt cx="6350000" cy="6350000"/>
          </a:xfrm>
        </p:grpSpPr>
        <p:sp>
          <p:nvSpPr>
            <p:cNvPr id="37" name="Freeform 3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grpSp>
        <p:nvGrpSpPr>
          <p:cNvPr id="38" name="Group 38"/>
          <p:cNvGrpSpPr/>
          <p:nvPr/>
        </p:nvGrpSpPr>
        <p:grpSpPr>
          <a:xfrm>
            <a:off x="8708332" y="8999332"/>
            <a:ext cx="185157" cy="185157"/>
            <a:chOff x="0" y="0"/>
            <a:chExt cx="6350000" cy="6350000"/>
          </a:xfrm>
        </p:grpSpPr>
        <p:sp>
          <p:nvSpPr>
            <p:cNvPr id="39" name="Freeform 3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9F4F1A"/>
            </a:solidFill>
          </p:spPr>
          <p:txBody>
            <a:bodyPr/>
            <a:lstStyle/>
            <a:p>
              <a:endParaRPr lang="en-US"/>
            </a:p>
          </p:txBody>
        </p:sp>
      </p:grpSp>
      <p:pic>
        <p:nvPicPr>
          <p:cNvPr id="40" name="Picture 39">
            <a:extLst>
              <a:ext uri="{FF2B5EF4-FFF2-40B4-BE49-F238E27FC236}">
                <a16:creationId xmlns:a16="http://schemas.microsoft.com/office/drawing/2014/main" id="{51372E02-A2F9-1807-0253-B672D90A89D4}"/>
              </a:ext>
            </a:extLst>
          </p:cNvPr>
          <p:cNvPicPr>
            <a:picLocks noChangeAspect="1"/>
          </p:cNvPicPr>
          <p:nvPr/>
        </p:nvPicPr>
        <p:blipFill>
          <a:blip r:embed="rId22"/>
          <a:stretch>
            <a:fillRect/>
          </a:stretch>
        </p:blipFill>
        <p:spPr>
          <a:xfrm>
            <a:off x="3200400" y="114300"/>
            <a:ext cx="12241829" cy="3249450"/>
          </a:xfrm>
          <a:prstGeom prst="rect">
            <a:avLst/>
          </a:prstGeom>
        </p:spPr>
      </p:pic>
      <p:pic>
        <p:nvPicPr>
          <p:cNvPr id="42" name="Picture 41">
            <a:extLst>
              <a:ext uri="{FF2B5EF4-FFF2-40B4-BE49-F238E27FC236}">
                <a16:creationId xmlns:a16="http://schemas.microsoft.com/office/drawing/2014/main" id="{8B86D7CD-CE5B-9587-4E70-56F5D75FA269}"/>
              </a:ext>
            </a:extLst>
          </p:cNvPr>
          <p:cNvPicPr>
            <a:picLocks noChangeAspect="1"/>
          </p:cNvPicPr>
          <p:nvPr/>
        </p:nvPicPr>
        <p:blipFill>
          <a:blip r:embed="rId23"/>
          <a:stretch>
            <a:fillRect/>
          </a:stretch>
        </p:blipFill>
        <p:spPr>
          <a:xfrm>
            <a:off x="2133600" y="2476500"/>
            <a:ext cx="14906012" cy="4377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ED"/>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256753" y="8684183"/>
            <a:ext cx="1282867" cy="1708419"/>
          </a:xfrm>
          <a:custGeom>
            <a:avLst/>
            <a:gdLst/>
            <a:ahLst/>
            <a:cxnLst/>
            <a:rect l="l" t="t" r="r" b="b"/>
            <a:pathLst>
              <a:path w="1282867" h="1708419">
                <a:moveTo>
                  <a:pt x="1282868" y="1708419"/>
                </a:moveTo>
                <a:lnTo>
                  <a:pt x="0" y="1708419"/>
                </a:lnTo>
                <a:lnTo>
                  <a:pt x="0" y="0"/>
                </a:lnTo>
                <a:lnTo>
                  <a:pt x="1282868" y="0"/>
                </a:lnTo>
                <a:lnTo>
                  <a:pt x="1282868" y="170841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1202084" y="9038553"/>
            <a:ext cx="1503846" cy="1317916"/>
          </a:xfrm>
          <a:custGeom>
            <a:avLst/>
            <a:gdLst/>
            <a:ahLst/>
            <a:cxnLst/>
            <a:rect l="l" t="t" r="r" b="b"/>
            <a:pathLst>
              <a:path w="1503846" h="1317916">
                <a:moveTo>
                  <a:pt x="0" y="0"/>
                </a:moveTo>
                <a:lnTo>
                  <a:pt x="1503846" y="0"/>
                </a:lnTo>
                <a:lnTo>
                  <a:pt x="1503846" y="1317916"/>
                </a:lnTo>
                <a:lnTo>
                  <a:pt x="0" y="13179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10800000" flipH="1" flipV="1">
            <a:off x="657149" y="9038553"/>
            <a:ext cx="881837" cy="1381797"/>
          </a:xfrm>
          <a:custGeom>
            <a:avLst/>
            <a:gdLst/>
            <a:ahLst/>
            <a:cxnLst/>
            <a:rect l="l" t="t" r="r" b="b"/>
            <a:pathLst>
              <a:path w="881837" h="1381797">
                <a:moveTo>
                  <a:pt x="881838" y="1381797"/>
                </a:moveTo>
                <a:lnTo>
                  <a:pt x="0" y="1381797"/>
                </a:lnTo>
                <a:lnTo>
                  <a:pt x="0" y="0"/>
                </a:lnTo>
                <a:lnTo>
                  <a:pt x="881838" y="0"/>
                </a:lnTo>
                <a:lnTo>
                  <a:pt x="881838" y="1381797"/>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10800000" flipV="1">
            <a:off x="17278611" y="8734205"/>
            <a:ext cx="1266142" cy="1686145"/>
          </a:xfrm>
          <a:custGeom>
            <a:avLst/>
            <a:gdLst/>
            <a:ahLst/>
            <a:cxnLst/>
            <a:rect l="l" t="t" r="r" b="b"/>
            <a:pathLst>
              <a:path w="1266142" h="1686145">
                <a:moveTo>
                  <a:pt x="0" y="1686145"/>
                </a:moveTo>
                <a:lnTo>
                  <a:pt x="1266142" y="1686145"/>
                </a:lnTo>
                <a:lnTo>
                  <a:pt x="1266142" y="0"/>
                </a:lnTo>
                <a:lnTo>
                  <a:pt x="0" y="0"/>
                </a:lnTo>
                <a:lnTo>
                  <a:pt x="0" y="168614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10800000" flipH="1">
            <a:off x="15582070" y="9056569"/>
            <a:ext cx="1484239" cy="1300733"/>
          </a:xfrm>
          <a:custGeom>
            <a:avLst/>
            <a:gdLst/>
            <a:ahLst/>
            <a:cxnLst/>
            <a:rect l="l" t="t" r="r" b="b"/>
            <a:pathLst>
              <a:path w="1484239" h="1300733">
                <a:moveTo>
                  <a:pt x="1484239" y="0"/>
                </a:moveTo>
                <a:lnTo>
                  <a:pt x="0" y="0"/>
                </a:lnTo>
                <a:lnTo>
                  <a:pt x="0" y="1300733"/>
                </a:lnTo>
                <a:lnTo>
                  <a:pt x="1484239" y="1300733"/>
                </a:lnTo>
                <a:lnTo>
                  <a:pt x="148423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10800000" flipV="1">
            <a:off x="16716761" y="8993521"/>
            <a:ext cx="870340" cy="1363781"/>
          </a:xfrm>
          <a:custGeom>
            <a:avLst/>
            <a:gdLst/>
            <a:ahLst/>
            <a:cxnLst/>
            <a:rect l="l" t="t" r="r" b="b"/>
            <a:pathLst>
              <a:path w="870340" h="1363781">
                <a:moveTo>
                  <a:pt x="0" y="1363781"/>
                </a:moveTo>
                <a:lnTo>
                  <a:pt x="870340" y="1363781"/>
                </a:lnTo>
                <a:lnTo>
                  <a:pt x="870340" y="0"/>
                </a:lnTo>
                <a:lnTo>
                  <a:pt x="0" y="0"/>
                </a:lnTo>
                <a:lnTo>
                  <a:pt x="0" y="1363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flipH="1" flipV="1">
            <a:off x="17067392" y="-89395"/>
            <a:ext cx="1422114" cy="1893856"/>
          </a:xfrm>
          <a:custGeom>
            <a:avLst/>
            <a:gdLst/>
            <a:ahLst/>
            <a:cxnLst/>
            <a:rect l="l" t="t" r="r" b="b"/>
            <a:pathLst>
              <a:path w="1422114" h="1893856">
                <a:moveTo>
                  <a:pt x="1422114" y="1893856"/>
                </a:moveTo>
                <a:lnTo>
                  <a:pt x="0" y="1893856"/>
                </a:lnTo>
                <a:lnTo>
                  <a:pt x="0" y="0"/>
                </a:lnTo>
                <a:lnTo>
                  <a:pt x="1422114" y="0"/>
                </a:lnTo>
                <a:lnTo>
                  <a:pt x="1422114" y="189385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5205245" y="-33960"/>
            <a:ext cx="1667078" cy="1460966"/>
          </a:xfrm>
          <a:custGeom>
            <a:avLst/>
            <a:gdLst/>
            <a:ahLst/>
            <a:cxnLst/>
            <a:rect l="l" t="t" r="r" b="b"/>
            <a:pathLst>
              <a:path w="1667078" h="1460966">
                <a:moveTo>
                  <a:pt x="0" y="0"/>
                </a:moveTo>
                <a:lnTo>
                  <a:pt x="1667077" y="0"/>
                </a:lnTo>
                <a:lnTo>
                  <a:pt x="1667077" y="1460966"/>
                </a:lnTo>
                <a:lnTo>
                  <a:pt x="0" y="14609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flipH="1" flipV="1">
            <a:off x="16498851" y="-104775"/>
            <a:ext cx="977555" cy="1531781"/>
          </a:xfrm>
          <a:custGeom>
            <a:avLst/>
            <a:gdLst/>
            <a:ahLst/>
            <a:cxnLst/>
            <a:rect l="l" t="t" r="r" b="b"/>
            <a:pathLst>
              <a:path w="977555" h="1531781">
                <a:moveTo>
                  <a:pt x="977555" y="1531781"/>
                </a:moveTo>
                <a:lnTo>
                  <a:pt x="0" y="1531781"/>
                </a:lnTo>
                <a:lnTo>
                  <a:pt x="0" y="0"/>
                </a:lnTo>
                <a:lnTo>
                  <a:pt x="977555" y="0"/>
                </a:lnTo>
                <a:lnTo>
                  <a:pt x="977555" y="1531781"/>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V="1">
            <a:off x="-311999" y="-104775"/>
            <a:ext cx="1445211" cy="1924615"/>
          </a:xfrm>
          <a:custGeom>
            <a:avLst/>
            <a:gdLst/>
            <a:ahLst/>
            <a:cxnLst/>
            <a:rect l="l" t="t" r="r" b="b"/>
            <a:pathLst>
              <a:path w="1445211" h="1924615">
                <a:moveTo>
                  <a:pt x="0" y="1924615"/>
                </a:moveTo>
                <a:lnTo>
                  <a:pt x="1445211" y="1924615"/>
                </a:lnTo>
                <a:lnTo>
                  <a:pt x="1445211" y="0"/>
                </a:lnTo>
                <a:lnTo>
                  <a:pt x="0" y="0"/>
                </a:lnTo>
                <a:lnTo>
                  <a:pt x="0" y="192461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flipH="1">
            <a:off x="1375540" y="-32810"/>
            <a:ext cx="1694154" cy="1484695"/>
          </a:xfrm>
          <a:custGeom>
            <a:avLst/>
            <a:gdLst/>
            <a:ahLst/>
            <a:cxnLst/>
            <a:rect l="l" t="t" r="r" b="b"/>
            <a:pathLst>
              <a:path w="1694154" h="1484695">
                <a:moveTo>
                  <a:pt x="1694154" y="0"/>
                </a:moveTo>
                <a:lnTo>
                  <a:pt x="0" y="0"/>
                </a:lnTo>
                <a:lnTo>
                  <a:pt x="0" y="1484695"/>
                </a:lnTo>
                <a:lnTo>
                  <a:pt x="1694154" y="1484695"/>
                </a:lnTo>
                <a:lnTo>
                  <a:pt x="169415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flipV="1">
            <a:off x="781092" y="-32810"/>
            <a:ext cx="993432" cy="1556660"/>
          </a:xfrm>
          <a:custGeom>
            <a:avLst/>
            <a:gdLst/>
            <a:ahLst/>
            <a:cxnLst/>
            <a:rect l="l" t="t" r="r" b="b"/>
            <a:pathLst>
              <a:path w="993432" h="1556660">
                <a:moveTo>
                  <a:pt x="0" y="1556659"/>
                </a:moveTo>
                <a:lnTo>
                  <a:pt x="993432" y="1556659"/>
                </a:lnTo>
                <a:lnTo>
                  <a:pt x="993432" y="0"/>
                </a:lnTo>
                <a:lnTo>
                  <a:pt x="0" y="0"/>
                </a:lnTo>
                <a:lnTo>
                  <a:pt x="0" y="1556659"/>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flipH="1" flipV="1">
            <a:off x="16923077" y="1424630"/>
            <a:ext cx="2339272" cy="2578356"/>
          </a:xfrm>
          <a:custGeom>
            <a:avLst/>
            <a:gdLst/>
            <a:ahLst/>
            <a:cxnLst/>
            <a:rect l="l" t="t" r="r" b="b"/>
            <a:pathLst>
              <a:path w="2339272" h="2578356">
                <a:moveTo>
                  <a:pt x="2339272" y="2578355"/>
                </a:moveTo>
                <a:lnTo>
                  <a:pt x="0" y="2578355"/>
                </a:lnTo>
                <a:lnTo>
                  <a:pt x="0" y="0"/>
                </a:lnTo>
                <a:lnTo>
                  <a:pt x="2339272" y="0"/>
                </a:lnTo>
                <a:lnTo>
                  <a:pt x="2339272"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flipV="1">
            <a:off x="-974349" y="1424630"/>
            <a:ext cx="2339272" cy="2578356"/>
          </a:xfrm>
          <a:custGeom>
            <a:avLst/>
            <a:gdLst/>
            <a:ahLst/>
            <a:cxnLst/>
            <a:rect l="l" t="t" r="r" b="b"/>
            <a:pathLst>
              <a:path w="2339272" h="2578356">
                <a:moveTo>
                  <a:pt x="0" y="2578355"/>
                </a:moveTo>
                <a:lnTo>
                  <a:pt x="2339272" y="2578355"/>
                </a:lnTo>
                <a:lnTo>
                  <a:pt x="2339272" y="0"/>
                </a:lnTo>
                <a:lnTo>
                  <a:pt x="0" y="0"/>
                </a:lnTo>
                <a:lnTo>
                  <a:pt x="0" y="2578355"/>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TextBox 27"/>
          <p:cNvSpPr txBox="1"/>
          <p:nvPr/>
        </p:nvSpPr>
        <p:spPr>
          <a:xfrm>
            <a:off x="11707356" y="7611890"/>
            <a:ext cx="1794671" cy="820284"/>
          </a:xfrm>
          <a:prstGeom prst="rect">
            <a:avLst/>
          </a:prstGeom>
        </p:spPr>
        <p:txBody>
          <a:bodyPr lIns="0" tIns="0" rIns="0" bIns="0" rtlCol="0" anchor="t">
            <a:spAutoFit/>
          </a:bodyPr>
          <a:lstStyle/>
          <a:p>
            <a:pPr algn="ctr">
              <a:lnSpc>
                <a:spcPts val="6569"/>
              </a:lnSpc>
              <a:spcBef>
                <a:spcPct val="0"/>
              </a:spcBef>
            </a:pPr>
            <a:r>
              <a:rPr lang="en-US" sz="4692">
                <a:solidFill>
                  <a:srgbClr val="FDF5EF"/>
                </a:solidFill>
                <a:latin typeface="Ubuntu Bold"/>
              </a:rPr>
              <a:t>B</a:t>
            </a:r>
          </a:p>
        </p:txBody>
      </p:sp>
      <p:grpSp>
        <p:nvGrpSpPr>
          <p:cNvPr id="29" name="Group 20">
            <a:extLst>
              <a:ext uri="{FF2B5EF4-FFF2-40B4-BE49-F238E27FC236}">
                <a16:creationId xmlns:a16="http://schemas.microsoft.com/office/drawing/2014/main" id="{2FCDCE70-B98E-B59D-02FF-91417D0F70ED}"/>
              </a:ext>
            </a:extLst>
          </p:cNvPr>
          <p:cNvGrpSpPr/>
          <p:nvPr/>
        </p:nvGrpSpPr>
        <p:grpSpPr>
          <a:xfrm>
            <a:off x="685800" y="190500"/>
            <a:ext cx="17221200" cy="2276495"/>
            <a:chOff x="0" y="0"/>
            <a:chExt cx="3893596" cy="2466826"/>
          </a:xfrm>
        </p:grpSpPr>
        <p:sp>
          <p:nvSpPr>
            <p:cNvPr id="30" name="Freeform 21">
              <a:extLst>
                <a:ext uri="{FF2B5EF4-FFF2-40B4-BE49-F238E27FC236}">
                  <a16:creationId xmlns:a16="http://schemas.microsoft.com/office/drawing/2014/main" id="{F5375267-160D-7E2E-9684-CF641228DD0D}"/>
                </a:ext>
              </a:extLst>
            </p:cNvPr>
            <p:cNvSpPr/>
            <p:nvPr/>
          </p:nvSpPr>
          <p:spPr>
            <a:xfrm>
              <a:off x="0" y="0"/>
              <a:ext cx="3893596" cy="2466826"/>
            </a:xfrm>
            <a:custGeom>
              <a:avLst/>
              <a:gdLst/>
              <a:ahLst/>
              <a:cxnLst/>
              <a:rect l="l" t="t" r="r" b="b"/>
              <a:pathLst>
                <a:path w="3893596" h="2466826">
                  <a:moveTo>
                    <a:pt x="3769136" y="2466826"/>
                  </a:moveTo>
                  <a:lnTo>
                    <a:pt x="124460" y="2466826"/>
                  </a:lnTo>
                  <a:cubicBezTo>
                    <a:pt x="55880" y="2466826"/>
                    <a:pt x="0" y="2410946"/>
                    <a:pt x="0" y="2342366"/>
                  </a:cubicBezTo>
                  <a:lnTo>
                    <a:pt x="0" y="124460"/>
                  </a:lnTo>
                  <a:cubicBezTo>
                    <a:pt x="0" y="55880"/>
                    <a:pt x="55880" y="0"/>
                    <a:pt x="124460" y="0"/>
                  </a:cubicBezTo>
                  <a:lnTo>
                    <a:pt x="3769136" y="0"/>
                  </a:lnTo>
                  <a:cubicBezTo>
                    <a:pt x="3837716" y="0"/>
                    <a:pt x="3893596" y="55880"/>
                    <a:pt x="3893596" y="124460"/>
                  </a:cubicBezTo>
                  <a:lnTo>
                    <a:pt x="3893596" y="2342366"/>
                  </a:lnTo>
                  <a:cubicBezTo>
                    <a:pt x="3893596" y="2410946"/>
                    <a:pt x="3837716" y="2466826"/>
                    <a:pt x="3769136" y="2466826"/>
                  </a:cubicBezTo>
                  <a:close/>
                </a:path>
              </a:pathLst>
            </a:custGeom>
            <a:solidFill>
              <a:srgbClr val="F3A91C"/>
            </a:solidFill>
          </p:spPr>
          <p:txBody>
            <a:bodyPr/>
            <a:lstStyle/>
            <a:p>
              <a:endParaRPr lang="en-US"/>
            </a:p>
          </p:txBody>
        </p:sp>
      </p:grpSp>
      <p:sp>
        <p:nvSpPr>
          <p:cNvPr id="33" name="TextBox 32">
            <a:extLst>
              <a:ext uri="{FF2B5EF4-FFF2-40B4-BE49-F238E27FC236}">
                <a16:creationId xmlns:a16="http://schemas.microsoft.com/office/drawing/2014/main" id="{CD6263C9-1162-293C-ECF5-9190C5E2F33A}"/>
              </a:ext>
            </a:extLst>
          </p:cNvPr>
          <p:cNvSpPr txBox="1"/>
          <p:nvPr/>
        </p:nvSpPr>
        <p:spPr>
          <a:xfrm>
            <a:off x="1524000" y="266700"/>
            <a:ext cx="15925800" cy="1938992"/>
          </a:xfrm>
          <a:prstGeom prst="rect">
            <a:avLst/>
          </a:prstGeom>
          <a:noFill/>
        </p:spPr>
        <p:txBody>
          <a:bodyPr wrap="square" rtlCol="0">
            <a:spAutoFit/>
          </a:bodyPr>
          <a:lstStyle/>
          <a:p>
            <a:pPr algn="ctr"/>
            <a:r>
              <a:rPr lang="vi-VN" sz="6000" b="1"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1. Quan sát tranh, nói tên các nhân vật và sự việc được thể hiện trong tranh.</a:t>
            </a:r>
          </a:p>
        </p:txBody>
      </p:sp>
      <p:pic>
        <p:nvPicPr>
          <p:cNvPr id="35" name="Picture 34">
            <a:extLst>
              <a:ext uri="{FF2B5EF4-FFF2-40B4-BE49-F238E27FC236}">
                <a16:creationId xmlns:a16="http://schemas.microsoft.com/office/drawing/2014/main" id="{5F4F9F7B-1FAC-150D-6D78-274646FD0855}"/>
              </a:ext>
            </a:extLst>
          </p:cNvPr>
          <p:cNvPicPr>
            <a:picLocks noChangeAspect="1"/>
          </p:cNvPicPr>
          <p:nvPr/>
        </p:nvPicPr>
        <p:blipFill>
          <a:blip r:embed="rId10"/>
          <a:stretch>
            <a:fillRect/>
          </a:stretch>
        </p:blipFill>
        <p:spPr>
          <a:xfrm>
            <a:off x="4724400" y="2720340"/>
            <a:ext cx="9586226" cy="7543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par>
                                <p:cTn id="11" presetID="16" presetClass="entr" presetSubtype="21"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493</Words>
  <Application>Microsoft Office PowerPoint</Application>
  <PresentationFormat>Custom</PresentationFormat>
  <Paragraphs>44</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Arial-Rounded</vt:lpstr>
      <vt:lpstr>Calibri</vt:lpstr>
      <vt:lpstr>Montserrat Medium</vt:lpstr>
      <vt:lpstr>Ubuntu Bold</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Hang Nguyen</cp:lastModifiedBy>
  <cp:revision>14</cp:revision>
  <dcterms:created xsi:type="dcterms:W3CDTF">2006-08-16T00:00:00Z</dcterms:created>
  <dcterms:modified xsi:type="dcterms:W3CDTF">2025-10-12T06:01:34Z</dcterms:modified>
  <dc:identifier>DAGBcp6aorA</dc:identifier>
</cp:coreProperties>
</file>