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Lst>
  <p:notesMasterIdLst>
    <p:notesMasterId r:id="rId19"/>
  </p:notesMasterIdLst>
  <p:sldIdLst>
    <p:sldId id="2640" r:id="rId4"/>
    <p:sldId id="2007577241" r:id="rId5"/>
    <p:sldId id="300" r:id="rId6"/>
    <p:sldId id="2007577240" r:id="rId7"/>
    <p:sldId id="314" r:id="rId8"/>
    <p:sldId id="307" r:id="rId9"/>
    <p:sldId id="2007577245" r:id="rId10"/>
    <p:sldId id="289" r:id="rId11"/>
    <p:sldId id="2007577250" r:id="rId12"/>
    <p:sldId id="2007577249" r:id="rId13"/>
    <p:sldId id="2007577252" r:id="rId14"/>
    <p:sldId id="2007577254" r:id="rId15"/>
    <p:sldId id="2007577255" r:id="rId16"/>
    <p:sldId id="2007577253" r:id="rId17"/>
    <p:sldId id="3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464E8-F54F-4D1B-BDB2-89503B6EFD2E}"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3EE11-83DB-4A7C-81EB-80C02D7C33CD}" type="slidenum">
              <a:rPr lang="en-US" smtClean="0"/>
              <a:t>‹#›</a:t>
            </a:fld>
            <a:endParaRPr lang="en-US"/>
          </a:p>
        </p:txBody>
      </p:sp>
    </p:spTree>
    <p:extLst>
      <p:ext uri="{BB962C8B-B14F-4D97-AF65-F5344CB8AC3E}">
        <p14:creationId xmlns:p14="http://schemas.microsoft.com/office/powerpoint/2010/main" val="300630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bấm vào cà rốt =&gt; chuyển đến câu hỏi =&gt; bấm trở về =&gt; cà rốt tự động biến mất.</a:t>
            </a:r>
          </a:p>
          <a:p>
            <a:r>
              <a:rPr lang="vi-VN" dirty="0"/>
              <a:t>GV bấm vào mặt trời để chuyển đến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158529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226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a:prstGeom prst="rect">
            <a:avLst/>
          </a:prstGeo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2025/10/12</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25834977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87066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51942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12307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4156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64956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18744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331363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71082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85406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6416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1"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2025/10/12</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2348926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331789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00057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60533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59480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23072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835607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1961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36751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1"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2025/10/12</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6451163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2025/10/12</a:t>
            </a:fld>
            <a:endParaRPr lang="zh-CN" altLang="en-US"/>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786801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4541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2"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
        <p:nvSpPr>
          <p:cNvPr id="9" name="Rectangle 8"/>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Tree>
    <p:extLst>
      <p:ext uri="{BB962C8B-B14F-4D97-AF65-F5344CB8AC3E}">
        <p14:creationId xmlns:p14="http://schemas.microsoft.com/office/powerpoint/2010/main" val="330670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17175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44400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12/10/2025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56823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94737" y="0"/>
            <a:ext cx="1746999" cy="1746999"/>
          </a:xfrm>
          <a:prstGeom prst="rect">
            <a:avLst/>
          </a:prstGeom>
        </p:spPr>
      </p:pic>
    </p:spTree>
    <p:extLst>
      <p:ext uri="{BB962C8B-B14F-4D97-AF65-F5344CB8AC3E}">
        <p14:creationId xmlns:p14="http://schemas.microsoft.com/office/powerpoint/2010/main" val="866783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7498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10/12/2025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8724365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27.jpeg"/><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39.png"/><Relationship Id="rId4" Type="http://schemas.microsoft.com/office/2007/relationships/hdphoto" Target="../media/hdphoto15.wdp"/><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5.png"/><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slide" Target="slide9.xml"/><Relationship Id="rId12"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26.png"/><Relationship Id="rId10" Type="http://schemas.openxmlformats.org/officeDocument/2006/relationships/slide" Target="slide11.xml"/><Relationship Id="rId4" Type="http://schemas.openxmlformats.org/officeDocument/2006/relationships/slide" Target="slide10.xml"/><Relationship Id="rId9" Type="http://schemas.microsoft.com/office/2007/relationships/hdphoto" Target="../media/hdphoto5.wdp"/><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36.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5069" y="486674"/>
            <a:ext cx="10441859" cy="5574890"/>
          </a:xfrm>
          <a:prstGeom prst="rect">
            <a:avLst/>
          </a:prstGeom>
        </p:spPr>
      </p:pic>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966082">
            <a:off x="8408870" y="-337077"/>
            <a:ext cx="4043340" cy="2108609"/>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71230" y="1857627"/>
            <a:ext cx="7438255"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vi-VN"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a:t>
            </a:r>
            <a:r>
              <a:rPr kumimoji="0" lang="en-US" altLang="zh-CN" sz="40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iếng</a:t>
            </a:r>
            <a:r>
              <a:rPr kumimoji="0" lang="en-US"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vi-VN"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a:t>
            </a:r>
            <a:r>
              <a:rPr kumimoji="0" lang="en-US" altLang="zh-CN" sz="40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iệt</a:t>
            </a:r>
            <a:r>
              <a:rPr kumimoji="0" lang="en-US" altLang="zh-CN" sz="40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sp>
        <p:nvSpPr>
          <p:cNvPr id="18" name="Rectangle 17">
            <a:extLst>
              <a:ext uri="{FF2B5EF4-FFF2-40B4-BE49-F238E27FC236}">
                <a16:creationId xmlns:a16="http://schemas.microsoft.com/office/drawing/2014/main" id="{2503AC35-A654-FD94-1D55-55D18468D489}"/>
              </a:ext>
            </a:extLst>
          </p:cNvPr>
          <p:cNvSpPr/>
          <p:nvPr/>
        </p:nvSpPr>
        <p:spPr>
          <a:xfrm>
            <a:off x="2392902" y="3161966"/>
            <a:ext cx="7406195" cy="126188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Bài 2: Ngày hôm qua đâu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0" cap="none" spc="0" normalizeH="0" baseline="0" noProof="0" dirty="0">
                <a:ln w="9525">
                  <a:solidFill>
                    <a:prstClr val="white"/>
                  </a:solidFill>
                  <a:prstDash val="solid"/>
                </a:ln>
                <a:solidFill>
                  <a:srgbClr val="70AD47">
                    <a:lumMod val="75000"/>
                  </a:srgbClr>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a:t>
            </a:r>
            <a:r>
              <a:rPr kumimoji="0" lang="vi-VN" altLang="zh-CN" sz="3600" b="1" i="0" u="none" strike="noStrike" kern="0" cap="none" spc="0" normalizeH="0" baseline="0" noProof="0">
                <a:ln w="9525">
                  <a:solidFill>
                    <a:prstClr val="white"/>
                  </a:solidFill>
                  <a:prstDash val="solid"/>
                </a:ln>
                <a:solidFill>
                  <a:srgbClr val="70AD47">
                    <a:lumMod val="75000"/>
                  </a:srgbClr>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 5) </a:t>
            </a:r>
            <a:endParaRPr kumimoji="0" lang="en-US" altLang="zh-CN" sz="3600" b="1" i="0" u="none" strike="noStrike" kern="0" cap="none" spc="0" normalizeH="0" baseline="0" noProof="0" dirty="0">
              <a:ln w="9525">
                <a:solidFill>
                  <a:prstClr val="white"/>
                </a:solidFill>
                <a:prstDash val="solid"/>
              </a:ln>
              <a:solidFill>
                <a:srgbClr val="70AD47">
                  <a:lumMod val="75000"/>
                </a:srgbClr>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D1FE8A20-58EA-39FD-FA7C-C217CE944CD6}"/>
              </a:ext>
            </a:extLst>
          </p:cNvPr>
          <p:cNvSpPr/>
          <p:nvPr/>
        </p:nvSpPr>
        <p:spPr>
          <a:xfrm>
            <a:off x="3826384" y="71176"/>
            <a:ext cx="507542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a:ln w="9525">
                  <a:solidFill>
                    <a:prstClr val="white"/>
                  </a:solidFill>
                  <a:prstDash val="solid"/>
                </a:ln>
                <a:solidFill>
                  <a:srgbClr val="E7E6E6">
                    <a:lumMod val="10000"/>
                  </a:srgbClr>
                </a:solidFill>
                <a:effectLst/>
                <a:uLnTx/>
                <a:uFillTx/>
                <a:latin typeface="Montserrat Medium" panose="00000600000000000000" pitchFamily="2" charset="0"/>
                <a:ea typeface="等线" panose="02010600030101010101" pitchFamily="2" charset="-122"/>
                <a:cs typeface="+mn-ea"/>
                <a:sym typeface="+mn-lt"/>
              </a:rPr>
              <a:t>UBND </a:t>
            </a:r>
            <a:r>
              <a:rPr kumimoji="0" lang="vi-VN" altLang="zh-CN" sz="2400" b="1" i="0" u="none" strike="noStrike" kern="0" cap="none" spc="0" normalizeH="0" baseline="0" noProof="0">
                <a:ln w="9525">
                  <a:solidFill>
                    <a:prstClr val="white"/>
                  </a:solidFill>
                  <a:prstDash val="solid"/>
                </a:ln>
                <a:solidFill>
                  <a:srgbClr val="E7E6E6">
                    <a:lumMod val="10000"/>
                  </a:srgbClr>
                </a:solidFill>
                <a:effectLst/>
                <a:uLnTx/>
                <a:uFillTx/>
                <a:latin typeface="Montserrat Medium" panose="00000600000000000000" pitchFamily="2" charset="0"/>
                <a:ea typeface="等线" panose="02010600030101010101" pitchFamily="2" charset="-122"/>
                <a:cs typeface="+mn-ea"/>
                <a:sym typeface="+mn-lt"/>
              </a:rPr>
              <a:t>PHƯỜNG HƯNG ĐẠO</a:t>
            </a:r>
            <a:endParaRPr kumimoji="0" lang="vi-VN" altLang="zh-CN" sz="2400" b="1" i="0" u="none" strike="noStrike" kern="0" cap="none" spc="0" normalizeH="0" baseline="0" noProof="0" dirty="0">
              <a:ln w="9525">
                <a:solidFill>
                  <a:prstClr val="white"/>
                </a:solidFill>
                <a:prstDash val="solid"/>
              </a:ln>
              <a:solidFill>
                <a:srgbClr val="E7E6E6">
                  <a:lumMod val="10000"/>
                </a:srgbClr>
              </a:solidFill>
              <a:effectLst/>
              <a:uLnTx/>
              <a:uFillTx/>
              <a:latin typeface="Montserrat Medium" panose="00000600000000000000" pitchFamily="2" charset="0"/>
              <a:ea typeface="等线" panose="0201060003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a:ln w="9525">
                  <a:solidFill>
                    <a:prstClr val="white"/>
                  </a:solidFill>
                  <a:prstDash val="solid"/>
                </a:ln>
                <a:solidFill>
                  <a:srgbClr val="E7E6E6">
                    <a:lumMod val="10000"/>
                  </a:srgbClr>
                </a:solidFill>
                <a:effectLst/>
                <a:uLnTx/>
                <a:uFillTx/>
                <a:latin typeface="Montserrat Medium" panose="00000600000000000000" pitchFamily="2" charset="0"/>
                <a:ea typeface="等线" panose="02010600030101010101" pitchFamily="2" charset="-122"/>
                <a:cs typeface="+mn-ea"/>
                <a:sym typeface="+mn-lt"/>
              </a:rPr>
              <a:t>TRƯỜNG TIỂU HỌC ANH DŨNG</a:t>
            </a:r>
            <a:r>
              <a:rPr kumimoji="0" lang="en-US" altLang="zh-CN" sz="2400" b="1" i="0" u="none" strike="noStrike" kern="0" cap="none" spc="0" normalizeH="0" baseline="0" noProof="0" dirty="0">
                <a:ln w="9525">
                  <a:solidFill>
                    <a:prstClr val="white"/>
                  </a:solidFill>
                  <a:prstDash val="solid"/>
                </a:ln>
                <a:solidFill>
                  <a:srgbClr val="E7E6E6">
                    <a:lumMod val="10000"/>
                  </a:srgbClr>
                </a:solidFill>
                <a:effectLst/>
                <a:uLnTx/>
                <a:uFillTx/>
                <a:latin typeface="Montserrat Medium" panose="00000600000000000000" pitchFamily="2" charset="0"/>
                <a:ea typeface="等线" panose="02010600030101010101" pitchFamily="2" charset="-122"/>
                <a:cs typeface="+mn-ea"/>
                <a:sym typeface="+mn-lt"/>
              </a:rPr>
              <a:t> </a:t>
            </a:r>
          </a:p>
        </p:txBody>
      </p:sp>
      <p:cxnSp>
        <p:nvCxnSpPr>
          <p:cNvPr id="23" name="Straight Connector 22">
            <a:extLst>
              <a:ext uri="{FF2B5EF4-FFF2-40B4-BE49-F238E27FC236}">
                <a16:creationId xmlns:a16="http://schemas.microsoft.com/office/drawing/2014/main" id="{CE8C6C97-6838-56B7-C500-2C374E21A40F}"/>
              </a:ext>
            </a:extLst>
          </p:cNvPr>
          <p:cNvCxnSpPr/>
          <p:nvPr/>
        </p:nvCxnSpPr>
        <p:spPr>
          <a:xfrm flipV="1">
            <a:off x="5066239" y="876675"/>
            <a:ext cx="2595716" cy="1623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heel(1)">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2" name="TextBox 1">
            <a:extLst>
              <a:ext uri="{FF2B5EF4-FFF2-40B4-BE49-F238E27FC236}">
                <a16:creationId xmlns:a16="http://schemas.microsoft.com/office/drawing/2014/main" id="{7EFCC6A0-C189-607D-1FC4-76A7B673CB7D}"/>
              </a:ext>
            </a:extLst>
          </p:cNvPr>
          <p:cNvSpPr txBox="1"/>
          <p:nvPr/>
        </p:nvSpPr>
        <p:spPr>
          <a:xfrm>
            <a:off x="2390775" y="1190625"/>
            <a:ext cx="6962775" cy="1754326"/>
          </a:xfrm>
          <a:prstGeom prst="rect">
            <a:avLst/>
          </a:prstGeom>
          <a:noFill/>
        </p:spPr>
        <p:txBody>
          <a:bodyPr wrap="square" rtlCol="0">
            <a:spAutoFit/>
          </a:bodyPr>
          <a:lstStyle/>
          <a:p>
            <a:pPr algn="ct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2.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2-3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câu</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tự</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bản</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thân</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FE3B66DF-B224-292F-1B5C-360C7788EFFE}"/>
              </a:ext>
            </a:extLst>
          </p:cNvPr>
          <p:cNvGrpSpPr/>
          <p:nvPr/>
        </p:nvGrpSpPr>
        <p:grpSpPr>
          <a:xfrm>
            <a:off x="3276644" y="1376681"/>
            <a:ext cx="7113566" cy="1655507"/>
            <a:chOff x="1005030" y="2497824"/>
            <a:chExt cx="4945524" cy="901747"/>
          </a:xfrm>
        </p:grpSpPr>
        <p:sp>
          <p:nvSpPr>
            <p:cNvPr id="3" name="Rounded Rectangle 36">
              <a:extLst>
                <a:ext uri="{FF2B5EF4-FFF2-40B4-BE49-F238E27FC236}">
                  <a16:creationId xmlns:a16="http://schemas.microsoft.com/office/drawing/2014/main" id="{6D32EEC0-E355-8EEB-A3F0-0F4BE77271F9}"/>
                </a:ext>
              </a:extLst>
            </p:cNvPr>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tên</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0D003A37-2090-CB0E-F4B3-1B195259EE1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6" name="Group 5">
            <a:extLst>
              <a:ext uri="{FF2B5EF4-FFF2-40B4-BE49-F238E27FC236}">
                <a16:creationId xmlns:a16="http://schemas.microsoft.com/office/drawing/2014/main" id="{A59E27BC-9531-FD5E-6D99-812C88A087EF}"/>
              </a:ext>
            </a:extLst>
          </p:cNvPr>
          <p:cNvGrpSpPr/>
          <p:nvPr/>
        </p:nvGrpSpPr>
        <p:grpSpPr>
          <a:xfrm>
            <a:off x="1263807" y="2821722"/>
            <a:ext cx="8099465" cy="1762782"/>
            <a:chOff x="1033988" y="3057919"/>
            <a:chExt cx="6414221" cy="1072260"/>
          </a:xfrm>
        </p:grpSpPr>
        <p:sp>
          <p:nvSpPr>
            <p:cNvPr id="8" name="Rounded Rectangle 39">
              <a:extLst>
                <a:ext uri="{FF2B5EF4-FFF2-40B4-BE49-F238E27FC236}">
                  <a16:creationId xmlns:a16="http://schemas.microsoft.com/office/drawing/2014/main" id="{B70503A6-A60A-CD22-F21B-FB7B59780DD3}"/>
                </a:ext>
              </a:extLst>
            </p:cNvPr>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8">
              <a:extLst>
                <a:ext uri="{FF2B5EF4-FFF2-40B4-BE49-F238E27FC236}">
                  <a16:creationId xmlns:a16="http://schemas.microsoft.com/office/drawing/2014/main" id="{2D5BCE24-D711-4E06-D3C8-8FEE9049A0E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grpSp>
        <p:nvGrpSpPr>
          <p:cNvPr id="10" name="Group 9">
            <a:extLst>
              <a:ext uri="{FF2B5EF4-FFF2-40B4-BE49-F238E27FC236}">
                <a16:creationId xmlns:a16="http://schemas.microsoft.com/office/drawing/2014/main" id="{A008EE87-B43D-B710-6476-136294084C88}"/>
              </a:ext>
            </a:extLst>
          </p:cNvPr>
          <p:cNvGrpSpPr/>
          <p:nvPr/>
        </p:nvGrpSpPr>
        <p:grpSpPr>
          <a:xfrm>
            <a:off x="283489" y="4491781"/>
            <a:ext cx="6988665" cy="1538383"/>
            <a:chOff x="1082523" y="3889781"/>
            <a:chExt cx="5971430" cy="1204042"/>
          </a:xfrm>
        </p:grpSpPr>
        <p:sp>
          <p:nvSpPr>
            <p:cNvPr id="12" name="Rounded Rectangle 42">
              <a:extLst>
                <a:ext uri="{FF2B5EF4-FFF2-40B4-BE49-F238E27FC236}">
                  <a16:creationId xmlns:a16="http://schemas.microsoft.com/office/drawing/2014/main" id="{D4E14400-78B3-539F-76FF-9394051FAD89}"/>
                </a:ext>
              </a:extLst>
            </p:cNvPr>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Sở</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thích</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085CF180-602F-B7BC-BBF4-43A558D6149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1082523" y="3889781"/>
              <a:ext cx="1389443" cy="1204042"/>
            </a:xfrm>
            <a:prstGeom prst="rect">
              <a:avLst/>
            </a:prstGeom>
          </p:spPr>
        </p:pic>
      </p:grpSp>
      <p:pic>
        <p:nvPicPr>
          <p:cNvPr id="14" name="Picture 13">
            <a:extLst>
              <a:ext uri="{FF2B5EF4-FFF2-40B4-BE49-F238E27FC236}">
                <a16:creationId xmlns:a16="http://schemas.microsoft.com/office/drawing/2014/main" id="{04D85A0C-4C64-9784-2912-8517CC0252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15" name="TextBox 14">
            <a:extLst>
              <a:ext uri="{FF2B5EF4-FFF2-40B4-BE49-F238E27FC236}">
                <a16:creationId xmlns:a16="http://schemas.microsoft.com/office/drawing/2014/main" id="{8AC22815-4F9D-9331-3727-E83DD5FFF596}"/>
              </a:ext>
            </a:extLst>
          </p:cNvPr>
          <p:cNvSpPr txBox="1"/>
          <p:nvPr/>
        </p:nvSpPr>
        <p:spPr>
          <a:xfrm>
            <a:off x="943444" y="674855"/>
            <a:ext cx="1575728" cy="851297"/>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G:</a:t>
            </a:r>
            <a:endPar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7515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CF9A321-A853-D1D7-23AD-759A8EC03AA4}"/>
              </a:ext>
            </a:extLst>
          </p:cNvPr>
          <p:cNvPicPr>
            <a:picLocks noChangeAspect="1"/>
          </p:cNvPicPr>
          <p:nvPr/>
        </p:nvPicPr>
        <p:blipFill>
          <a:blip r:embed="rId3"/>
          <a:stretch>
            <a:fillRect/>
          </a:stretch>
        </p:blipFill>
        <p:spPr>
          <a:xfrm>
            <a:off x="2722880" y="475059"/>
            <a:ext cx="6667182" cy="6031786"/>
          </a:xfrm>
          <a:prstGeom prst="rect">
            <a:avLst/>
          </a:prstGeom>
        </p:spPr>
      </p:pic>
    </p:spTree>
    <p:extLst>
      <p:ext uri="{BB962C8B-B14F-4D97-AF65-F5344CB8AC3E}">
        <p14:creationId xmlns:p14="http://schemas.microsoft.com/office/powerpoint/2010/main" val="395152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ê Thị Yến Nhi">
            <a:extLst>
              <a:ext uri="{FF2B5EF4-FFF2-40B4-BE49-F238E27FC236}">
                <a16:creationId xmlns:a16="http://schemas.microsoft.com/office/drawing/2014/main" id="{118C1642-534C-29D3-622E-B7AF65475D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15"/>
          <a:stretch/>
        </p:blipFill>
        <p:spPr>
          <a:xfrm>
            <a:off x="27" y="1709"/>
            <a:ext cx="12191973" cy="6856715"/>
          </a:xfrm>
          <a:prstGeom prst="rect">
            <a:avLst/>
          </a:prstGeom>
        </p:spPr>
      </p:pic>
      <p:pic>
        <p:nvPicPr>
          <p:cNvPr id="4" name="Picture 3" descr="A cartoon of a child waving&#10;&#10;AI-generated content may be incorrect.">
            <a:extLst>
              <a:ext uri="{FF2B5EF4-FFF2-40B4-BE49-F238E27FC236}">
                <a16:creationId xmlns:a16="http://schemas.microsoft.com/office/drawing/2014/main" id="{C8E794FC-D7A8-35B6-4749-6D0E23578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497" y="467832"/>
            <a:ext cx="3661034" cy="6390167"/>
          </a:xfrm>
          <a:prstGeom prst="rect">
            <a:avLst/>
          </a:prstGeom>
        </p:spPr>
      </p:pic>
      <p:pic>
        <p:nvPicPr>
          <p:cNvPr id="5" name="tải xuống (1)">
            <a:hlinkClick r:id="" action="ppaction://media"/>
            <a:extLst>
              <a:ext uri="{FF2B5EF4-FFF2-40B4-BE49-F238E27FC236}">
                <a16:creationId xmlns:a16="http://schemas.microsoft.com/office/drawing/2014/main" id="{59DDDCFF-E2BA-B502-8AB8-E6286978F7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633" y="461335"/>
            <a:ext cx="406400" cy="406400"/>
          </a:xfrm>
          <a:prstGeom prst="rect">
            <a:avLst/>
          </a:prstGeom>
        </p:spPr>
      </p:pic>
    </p:spTree>
    <p:extLst>
      <p:ext uri="{BB962C8B-B14F-4D97-AF65-F5344CB8AC3E}">
        <p14:creationId xmlns:p14="http://schemas.microsoft.com/office/powerpoint/2010/main" val="5259662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857173" y="409575"/>
            <a:ext cx="11032297" cy="3314700"/>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just" defTabSz="914377">
              <a:lnSpc>
                <a:spcPct val="120000"/>
              </a:lnSpc>
              <a:spcBef>
                <a:spcPct val="0"/>
              </a:spcBef>
              <a:defRPr/>
            </a:pPr>
            <a:r>
              <a:rPr lang="en-US" altLang="zh-C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Chào các bạn! Mình tên là Mai Thu Trang, năm nay mình bảy tuổi. Hiện nay mình đang học lớp 2 trường Tiểu học Dịch Vọng A. Mình thích học tất cả các môn. Ngoài giờ học mình còn thường chơi nhảy dây, cầu lông. Rất mong các bạn giúp đỡ mình trong năm học này.</a:t>
            </a:r>
          </a:p>
        </p:txBody>
      </p:sp>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08" y="0"/>
            <a:ext cx="1390936" cy="1373491"/>
          </a:xfrm>
          <a:prstGeom prst="rect">
            <a:avLst/>
          </a:prstGeom>
        </p:spPr>
      </p:pic>
      <p:pic>
        <p:nvPicPr>
          <p:cNvPr id="2" name="Picture 1">
            <a:extLst>
              <a:ext uri="{FF2B5EF4-FFF2-40B4-BE49-F238E27FC236}">
                <a16:creationId xmlns:a16="http://schemas.microsoft.com/office/drawing/2014/main" id="{323FA6F2-08E5-26AD-78B8-39C573A9F161}"/>
              </a:ext>
            </a:extLst>
          </p:cNvPr>
          <p:cNvPicPr>
            <a:picLocks noChangeAspect="1"/>
          </p:cNvPicPr>
          <p:nvPr/>
        </p:nvPicPr>
        <p:blipFill>
          <a:blip r:embed="rId7"/>
          <a:stretch>
            <a:fillRect/>
          </a:stretch>
        </p:blipFill>
        <p:spPr>
          <a:xfrm>
            <a:off x="4664999" y="4212006"/>
            <a:ext cx="3786852" cy="2482043"/>
          </a:xfrm>
          <a:prstGeom prst="rect">
            <a:avLst/>
          </a:prstGeom>
        </p:spPr>
      </p:pic>
    </p:spTree>
    <p:custDataLst>
      <p:tags r:id="rId1"/>
    </p:custDataLst>
    <p:extLst>
      <p:ext uri="{BB962C8B-B14F-4D97-AF65-F5344CB8AC3E}">
        <p14:creationId xmlns:p14="http://schemas.microsoft.com/office/powerpoint/2010/main" val="1918304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outVertical)">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running in front of a school bus&#10;&#10;Description automatically generated with low confidence">
            <a:extLst>
              <a:ext uri="{FF2B5EF4-FFF2-40B4-BE49-F238E27FC236}">
                <a16:creationId xmlns:a16="http://schemas.microsoft.com/office/drawing/2014/main" id="{F09C0391-A506-F381-D07F-B029BFB6114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797" b="13171"/>
          <a:stretch/>
        </p:blipFill>
        <p:spPr>
          <a:xfrm>
            <a:off x="0" y="-1"/>
            <a:ext cx="12192000" cy="6858001"/>
          </a:xfrm>
          <a:prstGeom prst="rect">
            <a:avLst/>
          </a:prstGeom>
          <a:blipFill dpi="0" rotWithShape="1">
            <a:blip r:embed="rId4"/>
            <a:srcRect/>
            <a:tile tx="0" ty="0" sx="100000" sy="100000" flip="none" algn="tl"/>
          </a:blipFill>
          <a:effectLst>
            <a:glow>
              <a:schemeClr val="accent1">
                <a:alpha val="40000"/>
              </a:schemeClr>
            </a:glow>
          </a:effectLst>
        </p:spPr>
      </p:pic>
      <p:pic>
        <p:nvPicPr>
          <p:cNvPr id="3" name="Picture 2">
            <a:extLst>
              <a:ext uri="{FF2B5EF4-FFF2-40B4-BE49-F238E27FC236}">
                <a16:creationId xmlns:a16="http://schemas.microsoft.com/office/drawing/2014/main" id="{94A3E6F4-2A53-2EEF-684E-E8D2850AC6FB}"/>
              </a:ext>
            </a:extLst>
          </p:cNvPr>
          <p:cNvPicPr>
            <a:picLocks noChangeAspect="1"/>
          </p:cNvPicPr>
          <p:nvPr/>
        </p:nvPicPr>
        <p:blipFill>
          <a:blip r:embed="rId5"/>
          <a:stretch>
            <a:fillRect/>
          </a:stretch>
        </p:blipFill>
        <p:spPr>
          <a:xfrm>
            <a:off x="1181616" y="1225964"/>
            <a:ext cx="5675868" cy="2158171"/>
          </a:xfrm>
          <a:prstGeom prst="rect">
            <a:avLst/>
          </a:prstGeom>
        </p:spPr>
      </p:pic>
    </p:spTree>
    <p:extLst>
      <p:ext uri="{BB962C8B-B14F-4D97-AF65-F5344CB8AC3E}">
        <p14:creationId xmlns:p14="http://schemas.microsoft.com/office/powerpoint/2010/main" val="162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60A1EFD-B7A4-42C4-96CB-7CFD33EC0D47}"/>
              </a:ext>
            </a:extLst>
          </p:cNvPr>
          <p:cNvPicPr>
            <a:picLocks noChangeAspect="1"/>
          </p:cNvPicPr>
          <p:nvPr/>
        </p:nvPicPr>
        <p:blipFill>
          <a:blip r:embed="rId2"/>
          <a:stretch>
            <a:fillRect/>
          </a:stretch>
        </p:blipFill>
        <p:spPr>
          <a:xfrm>
            <a:off x="-528736" y="-219406"/>
            <a:ext cx="12865429" cy="8046051"/>
          </a:xfrm>
          <a:prstGeom prst="rect">
            <a:avLst/>
          </a:prstGeom>
        </p:spPr>
      </p:pic>
    </p:spTree>
    <p:extLst>
      <p:ext uri="{BB962C8B-B14F-4D97-AF65-F5344CB8AC3E}">
        <p14:creationId xmlns:p14="http://schemas.microsoft.com/office/powerpoint/2010/main" val="20463870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ài hát người tôi yêu tôi thương">
            <a:hlinkClick r:id="" action="ppaction://media"/>
            <a:extLst>
              <a:ext uri="{FF2B5EF4-FFF2-40B4-BE49-F238E27FC236}">
                <a16:creationId xmlns:a16="http://schemas.microsoft.com/office/drawing/2014/main" id="{81A3EBD5-C230-88EA-B7C1-1DA1F8884A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156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a:extLst>
              <a:ext uri="{FF2B5EF4-FFF2-40B4-BE49-F238E27FC236}">
                <a16:creationId xmlns:a16="http://schemas.microsoft.com/office/drawing/2014/main" id="{A44E93FA-A2AC-401E-94D7-B28FA29B21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7" y="1709"/>
            <a:ext cx="12191973" cy="6856715"/>
          </a:xfrm>
          <a:prstGeom prst="rect">
            <a:avLst/>
          </a:prstGeom>
        </p:spPr>
      </p:pic>
      <p:pic>
        <p:nvPicPr>
          <p:cNvPr id="4" name="Hình ảnh 12" descr="Ảnh có chứa văn bản, đồ chơi, búp bê&#10;&#10;Mô tả được tạo tự động">
            <a:extLst>
              <a:ext uri="{FF2B5EF4-FFF2-40B4-BE49-F238E27FC236}">
                <a16:creationId xmlns:a16="http://schemas.microsoft.com/office/drawing/2014/main" id="{143624D4-591F-4D72-8CC5-50159ABBB5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791" b="98707" l="1655" r="18897">
                        <a14:foregroundMark x1="10624" y1="38601" x2="4365" y2="44665"/>
                        <a14:foregroundMark x1="4365" y1="44665" x2="4245" y2="44988"/>
                        <a14:foregroundMark x1="10959" y1="36621" x2="6379" y2="41552"/>
                        <a14:foregroundMark x1="6379" y1="41552" x2="5731" y2="50485"/>
                        <a14:foregroundMark x1="5731" y1="50485" x2="6595" y2="51132"/>
                        <a14:foregroundMark x1="9305" y1="35812" x2="14508" y2="40340"/>
                        <a14:foregroundMark x1="14508" y1="40340" x2="14628" y2="41188"/>
                        <a14:foregroundMark x1="15923" y1="39006" x2="10839" y2="34438"/>
                        <a14:foregroundMark x1="10839" y1="34438" x2="10839" y2="34438"/>
                        <a14:foregroundMark x1="17698" y1="60509" x2="18873" y2="54325"/>
                        <a14:foregroundMark x1="8729" y1="94543" x2="8249" y2="98707"/>
                        <a14:foregroundMark x1="15324" y1="48141" x2="14508" y2="51536"/>
                        <a14:foregroundMark x1="13693" y1="47979" x2="14029" y2="49757"/>
                        <a14:foregroundMark x1="15228" y1="45554" x2="15564" y2="50728"/>
                        <a14:foregroundMark x1="14748" y1="51940" x2="12854" y2="53921"/>
                        <a14:foregroundMark x1="14388" y1="53153" x2="13094" y2="52951"/>
                        <a14:foregroundMark x1="14508" y1="51132" x2="15228" y2="53719"/>
                        <a14:foregroundMark x1="14269" y1="53314" x2="12614" y2="53517"/>
                        <a14:foregroundMark x1="7074" y1="53314" x2="1655" y2="50081"/>
                        <a14:foregroundMark x1="1655" y1="50081" x2="2398" y2="42684"/>
                        <a14:foregroundMark x1="2398" y1="42684" x2="4940" y2="40986"/>
                        <a14:foregroundMark x1="9305" y1="33023" x2="13837" y2="33791"/>
                        <a14:foregroundMark x1="13837" y1="33791" x2="17050" y2="39248"/>
                        <a14:foregroundMark x1="17050" y1="39248" x2="15923" y2="42805"/>
                        <a14:foregroundMark x1="10504" y1="52344" x2="11199" y2="53153"/>
                        <a14:backgroundMark x1="18393" y1="69038" x2="16043" y2="69240"/>
                        <a14:backgroundMark x1="5779" y1="33023" x2="4820" y2="33630"/>
                      </a14:backgroundRemoval>
                    </a14:imgEffect>
                  </a14:imgLayer>
                </a14:imgProps>
              </a:ext>
              <a:ext uri="{28A0092B-C50C-407E-A947-70E740481C1C}">
                <a14:useLocalDpi xmlns:a14="http://schemas.microsoft.com/office/drawing/2010/main" val="0"/>
              </a:ext>
            </a:extLst>
          </a:blip>
          <a:srcRect t="27662" r="79000"/>
          <a:stretch/>
        </p:blipFill>
        <p:spPr>
          <a:xfrm flipH="1">
            <a:off x="9875642" y="2020795"/>
            <a:ext cx="2392108" cy="4887621"/>
          </a:xfrm>
          <a:prstGeom prst="rect">
            <a:avLst/>
          </a:prstGeom>
        </p:spPr>
      </p:pic>
      <p:pic>
        <p:nvPicPr>
          <p:cNvPr id="6" name="Hình ảnh 17" descr="Ảnh có chứa mẫu họa&#10;&#10;Mô tả được tạo tự động">
            <a:extLst>
              <a:ext uri="{FF2B5EF4-FFF2-40B4-BE49-F238E27FC236}">
                <a16:creationId xmlns:a16="http://schemas.microsoft.com/office/drawing/2014/main" id="{533E8955-EABE-4A8A-B3E0-E4FB91DCED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00" b="45067" l="3600" r="32600">
                        <a14:foregroundMark x1="23533" y1="45067" x2="24400" y2="45067"/>
                        <a14:foregroundMark x1="18067" y1="45067" x2="16533" y2="44467"/>
                      </a14:backgroundRemoval>
                    </a14:imgEffect>
                  </a14:imgLayer>
                </a14:imgProps>
              </a:ext>
              <a:ext uri="{28A0092B-C50C-407E-A947-70E740481C1C}">
                <a14:useLocalDpi xmlns:a14="http://schemas.microsoft.com/office/drawing/2010/main" val="0"/>
              </a:ext>
            </a:extLst>
          </a:blip>
          <a:srcRect r="63757" b="50000"/>
          <a:stretch/>
        </p:blipFill>
        <p:spPr>
          <a:xfrm>
            <a:off x="-723874" y="1928639"/>
            <a:ext cx="3875315" cy="5346237"/>
          </a:xfrm>
          <a:prstGeom prst="rect">
            <a:avLst/>
          </a:prstGeom>
        </p:spPr>
      </p:pic>
      <p:pic>
        <p:nvPicPr>
          <p:cNvPr id="10" name="Hình ảnh 22">
            <a:extLst>
              <a:ext uri="{FF2B5EF4-FFF2-40B4-BE49-F238E27FC236}">
                <a16:creationId xmlns:a16="http://schemas.microsoft.com/office/drawing/2014/main" id="{D3F7DB44-C000-4134-8216-84B0441FFE5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17712" r="3367" b="17498"/>
          <a:stretch/>
        </p:blipFill>
        <p:spPr>
          <a:xfrm>
            <a:off x="2026496" y="151672"/>
            <a:ext cx="8125483" cy="6075161"/>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F3767920-D70E-5D87-8F22-F2C92880E439}"/>
              </a:ext>
            </a:extLst>
          </p:cNvPr>
          <p:cNvPicPr>
            <a:picLocks noChangeAspect="1"/>
          </p:cNvPicPr>
          <p:nvPr/>
        </p:nvPicPr>
        <p:blipFill>
          <a:blip r:embed="rId9"/>
          <a:stretch>
            <a:fillRect/>
          </a:stretch>
        </p:blipFill>
        <p:spPr>
          <a:xfrm>
            <a:off x="2733778" y="1749518"/>
            <a:ext cx="6419644" cy="768163"/>
          </a:xfrm>
          <a:prstGeom prst="rect">
            <a:avLst/>
          </a:prstGeom>
        </p:spPr>
      </p:pic>
      <p:pic>
        <p:nvPicPr>
          <p:cNvPr id="8" name="Picture 7">
            <a:extLst>
              <a:ext uri="{FF2B5EF4-FFF2-40B4-BE49-F238E27FC236}">
                <a16:creationId xmlns:a16="http://schemas.microsoft.com/office/drawing/2014/main" id="{023C36B4-ED7F-0DC1-8A87-4443660D205C}"/>
              </a:ext>
            </a:extLst>
          </p:cNvPr>
          <p:cNvPicPr>
            <a:picLocks noChangeAspect="1"/>
          </p:cNvPicPr>
          <p:nvPr/>
        </p:nvPicPr>
        <p:blipFill>
          <a:blip r:embed="rId10"/>
          <a:stretch>
            <a:fillRect/>
          </a:stretch>
        </p:blipFill>
        <p:spPr>
          <a:xfrm>
            <a:off x="2571839" y="2763324"/>
            <a:ext cx="6724471" cy="1579001"/>
          </a:xfrm>
          <a:prstGeom prst="rect">
            <a:avLst/>
          </a:prstGeom>
        </p:spPr>
      </p:pic>
    </p:spTree>
    <p:extLst>
      <p:ext uri="{BB962C8B-B14F-4D97-AF65-F5344CB8AC3E}">
        <p14:creationId xmlns:p14="http://schemas.microsoft.com/office/powerpoint/2010/main" val="330065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828744-C81F-3AA0-A49F-C7C95BDF1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09" y="11528"/>
            <a:ext cx="12344009" cy="6858000"/>
          </a:xfrm>
          <a:prstGeom prst="rect">
            <a:avLst/>
          </a:prstGeom>
        </p:spPr>
      </p:pic>
      <p:pic>
        <p:nvPicPr>
          <p:cNvPr id="7" name="Picture 6" descr="Carrot Cartoon png download - 1280*1156 - Free Transparent Carrot png  Download. - CleanPNG / KissPNG">
            <a:hlinkClick r:id="rId4" action="ppaction://hlinksldjump"/>
            <a:extLst>
              <a:ext uri="{FF2B5EF4-FFF2-40B4-BE49-F238E27FC236}">
                <a16:creationId xmlns:a16="http://schemas.microsoft.com/office/drawing/2014/main" id="{95AC39ED-681C-7E7C-5CF7-87D5DE67783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8990090" y="5214841"/>
            <a:ext cx="2210559" cy="13307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rot Cartoon png download - 1280*1156 - Free Transparent Carrot png  Download. - CleanPNG / KissPNG">
            <a:hlinkClick r:id="rId7" action="ppaction://hlinksldjump"/>
            <a:extLst>
              <a:ext uri="{FF2B5EF4-FFF2-40B4-BE49-F238E27FC236}">
                <a16:creationId xmlns:a16="http://schemas.microsoft.com/office/drawing/2014/main" id="{EC8A2936-7EBF-2863-0911-7829FC754B6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6611685" y="4258067"/>
            <a:ext cx="2210561" cy="133077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rtoon rabbit png images | PNGWing">
            <a:extLst>
              <a:ext uri="{FF2B5EF4-FFF2-40B4-BE49-F238E27FC236}">
                <a16:creationId xmlns:a16="http://schemas.microsoft.com/office/drawing/2014/main" id="{42F83691-4417-5E3A-BDE9-B1D5AA018D8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05" b="96461" l="2609" r="96848">
                        <a14:foregroundMark x1="51848" y1="5271" x2="51848" y2="5271"/>
                        <a14:foregroundMark x1="50978" y1="1355" x2="50978" y2="1355"/>
                        <a14:foregroundMark x1="53370" y1="47816" x2="53370" y2="47816"/>
                        <a14:foregroundMark x1="53370" y1="58886" x2="53370" y2="58886"/>
                        <a14:foregroundMark x1="2609" y1="73117" x2="2609" y2="73117"/>
                        <a14:foregroundMark x1="46739" y1="71762" x2="46739" y2="71762"/>
                        <a14:foregroundMark x1="38696" y1="72967" x2="38696" y2="72967"/>
                        <a14:foregroundMark x1="60326" y1="57681" x2="60326" y2="57681"/>
                        <a14:foregroundMark x1="21848" y1="51807" x2="28370" y2="63554"/>
                        <a14:foregroundMark x1="28370" y1="63554" x2="28587" y2="63705"/>
                        <a14:foregroundMark x1="47391" y1="47816" x2="47391" y2="47816"/>
                        <a14:foregroundMark x1="46739" y1="48569" x2="46739" y2="48569"/>
                        <a14:foregroundMark x1="45870" y1="47515" x2="45870" y2="47515"/>
                        <a14:foregroundMark x1="43696" y1="47515" x2="43696" y2="47515"/>
                        <a14:foregroundMark x1="49348" y1="49172" x2="49565" y2="49623"/>
                        <a14:foregroundMark x1="23587" y1="46461" x2="23587" y2="46461"/>
                        <a14:foregroundMark x1="46739" y1="50602" x2="46739" y2="50602"/>
                        <a14:foregroundMark x1="96848" y1="70557" x2="96848" y2="70557"/>
                        <a14:foregroundMark x1="52717" y1="96461" x2="52717" y2="96461"/>
                        <a14:foregroundMark x1="68804" y1="96461" x2="68804" y2="96461"/>
                        <a14:foregroundMark x1="74348" y1="22139" x2="74348" y2="22139"/>
                        <a14:foregroundMark x1="45000" y1="13630" x2="39565" y2="28163"/>
                        <a14:foregroundMark x1="39565" y1="71160" x2="39783" y2="81325"/>
                        <a14:foregroundMark x1="36522" y1="59187" x2="36522" y2="59187"/>
                        <a14:foregroundMark x1="53152" y1="46461" x2="53152" y2="46461"/>
                      </a14:backgroundRemoval>
                    </a14:imgEffect>
                  </a14:imgLayer>
                </a14:imgProps>
              </a:ext>
              <a:ext uri="{28A0092B-C50C-407E-A947-70E740481C1C}">
                <a14:useLocalDpi xmlns:a14="http://schemas.microsoft.com/office/drawing/2010/main" val="0"/>
              </a:ext>
            </a:extLst>
          </a:blip>
          <a:srcRect/>
          <a:stretch>
            <a:fillRect/>
          </a:stretch>
        </p:blipFill>
        <p:spPr bwMode="auto">
          <a:xfrm>
            <a:off x="8738729" y="2614714"/>
            <a:ext cx="1864964" cy="2691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ile sun cartoon Premium vector PNG - Similar PNG">
            <a:hlinkClick r:id="rId10" action="ppaction://hlinksldjump"/>
            <a:extLst>
              <a:ext uri="{FF2B5EF4-FFF2-40B4-BE49-F238E27FC236}">
                <a16:creationId xmlns:a16="http://schemas.microsoft.com/office/drawing/2014/main" id="{AECC0A1F-5567-37AD-E304-0A9B463068F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5167" r="96000">
                        <a14:foregroundMark x1="23000" y1="19833" x2="23000" y2="19833"/>
                        <a14:foregroundMark x1="49167" y1="15167" x2="49167" y2="15167"/>
                        <a14:foregroundMark x1="71500" y1="14167" x2="71500" y2="14167"/>
                        <a14:foregroundMark x1="83000" y1="32000" x2="83000" y2="32000"/>
                        <a14:foregroundMark x1="50667" y1="13500" x2="50667" y2="13500"/>
                        <a14:foregroundMark x1="89167" y1="45667" x2="89167" y2="45667"/>
                        <a14:foregroundMark x1="90500" y1="49667" x2="90500" y2="49667"/>
                        <a14:foregroundMark x1="88333" y1="52333" x2="88333" y2="52333"/>
                        <a14:foregroundMark x1="83000" y1="75500" x2="86000" y2="82667"/>
                        <a14:foregroundMark x1="68833" y1="79833" x2="68833" y2="86667"/>
                        <a14:foregroundMark x1="70167" y1="60167" x2="70167" y2="60167"/>
                        <a14:foregroundMark x1="47500" y1="85000" x2="47500" y2="85000"/>
                        <a14:foregroundMark x1="27500" y1="78333" x2="27500" y2="78333"/>
                        <a14:foregroundMark x1="16667" y1="61000" x2="16667" y2="61000"/>
                        <a14:foregroundMark x1="11667" y1="43000" x2="11667" y2="43000"/>
                        <a14:foregroundMark x1="10167" y1="40167" x2="16000" y2="42667"/>
                        <a14:foregroundMark x1="73000" y1="54500" x2="66000" y2="66667"/>
                        <a14:foregroundMark x1="72833" y1="48833" x2="71833" y2="59333"/>
                        <a14:foregroundMark x1="67833" y1="48167" x2="68167" y2="55833"/>
                        <a14:foregroundMark x1="56000" y1="70500" x2="51833" y2="72667"/>
                        <a14:foregroundMark x1="92167" y1="49833" x2="84500" y2="51000"/>
                        <a14:foregroundMark x1="84167" y1="34333" x2="84167" y2="34333"/>
                        <a14:foregroundMark x1="78333" y1="16000" x2="78333" y2="16000"/>
                        <a14:foregroundMark x1="24833" y1="20500" x2="24833" y2="20500"/>
                        <a14:foregroundMark x1="5333" y1="43167" x2="5333" y2="43167"/>
                        <a14:foregroundMark x1="96000" y1="49833" x2="96000" y2="49833"/>
                        <a14:foregroundMark x1="48333" y1="12500" x2="48333" y2="12500"/>
                        <a14:foregroundMark x1="29500" y1="79167" x2="29500" y2="79167"/>
                      </a14:backgroundRemoval>
                    </a14:imgEffect>
                  </a14:imgLayer>
                </a14:imgProps>
              </a:ext>
              <a:ext uri="{28A0092B-C50C-407E-A947-70E740481C1C}">
                <a14:useLocalDpi xmlns:a14="http://schemas.microsoft.com/office/drawing/2010/main" val="0"/>
              </a:ext>
            </a:extLst>
          </a:blip>
          <a:srcRect/>
          <a:stretch>
            <a:fillRect/>
          </a:stretch>
        </p:blipFill>
        <p:spPr bwMode="auto">
          <a:xfrm>
            <a:off x="9883779" y="220625"/>
            <a:ext cx="1533747" cy="1533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Premium Vector | Frame from wood branch sticks old paper and leather rope  in comic cartoon style">
            <a:extLst>
              <a:ext uri="{FF2B5EF4-FFF2-40B4-BE49-F238E27FC236}">
                <a16:creationId xmlns:a16="http://schemas.microsoft.com/office/drawing/2014/main" id="{7FF39E58-79ED-52CF-FCBF-433ED617FBE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8873" b="92086" l="6390" r="89617">
                        <a14:foregroundMark x1="16613" y1="8873" x2="16613" y2="8873"/>
                        <a14:foregroundMark x1="11502" y1="19185" x2="11502" y2="19185"/>
                        <a14:foregroundMark x1="9744" y1="77218" x2="9744" y2="77218"/>
                        <a14:foregroundMark x1="17572" y1="92326" x2="17572" y2="92326"/>
                        <a14:foregroundMark x1="6390" y1="81535" x2="6390" y2="81535"/>
                        <a14:foregroundMark x1="76997" y1="9353" x2="76997" y2="9353"/>
                        <a14:foregroundMark x1="78275" y1="92086" x2="78275" y2="92086"/>
                        <a14:backgroundMark x1="72524" y1="23261" x2="72524" y2="23261"/>
                        <a14:backgroundMark x1="33227" y1="75060" x2="33227" y2="75060"/>
                        <a14:backgroundMark x1="32748" y1="75779" x2="32748" y2="75779"/>
                        <a14:backgroundMark x1="31629" y1="75300" x2="31629" y2="75300"/>
                        <a14:backgroundMark x1="44089" y1="76259" x2="44089" y2="76259"/>
                        <a14:backgroundMark x1="44728" y1="76259" x2="44728" y2="76259"/>
                        <a14:backgroundMark x1="50958" y1="77698" x2="50958" y2="77698"/>
                        <a14:backgroundMark x1="57188" y1="76739" x2="57188" y2="76739"/>
                        <a14:backgroundMark x1="63578" y1="75779" x2="63578" y2="75779"/>
                        <a14:backgroundMark x1="18690" y1="28297" x2="18690" y2="28297"/>
                        <a14:backgroundMark x1="18051" y1="37410" x2="18051" y2="37410"/>
                        <a14:backgroundMark x1="18690" y1="61631" x2="18690" y2="61631"/>
                        <a14:backgroundMark x1="18690" y1="63309" x2="18690" y2="63309"/>
                        <a14:backgroundMark x1="17891" y1="38609" x2="17891" y2="38609"/>
                        <a14:backgroundMark x1="17732" y1="39568" x2="17732" y2="39568"/>
                        <a14:backgroundMark x1="17891" y1="45564" x2="17891" y2="45564"/>
                      </a14:backgroundRemoval>
                    </a14:imgEffect>
                  </a14:imgLayer>
                </a14:imgProps>
              </a:ext>
              <a:ext uri="{28A0092B-C50C-407E-A947-70E740481C1C}">
                <a14:useLocalDpi xmlns:a14="http://schemas.microsoft.com/office/drawing/2010/main" val="0"/>
              </a:ext>
            </a:extLst>
          </a:blip>
          <a:srcRect l="5022" t="4458" r="12311" b="4792"/>
          <a:stretch/>
        </p:blipFill>
        <p:spPr bwMode="auto">
          <a:xfrm>
            <a:off x="0" y="1418131"/>
            <a:ext cx="5702157" cy="41707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7923499-311A-E603-396F-36E16FAC21F5}"/>
              </a:ext>
            </a:extLst>
          </p:cNvPr>
          <p:cNvPicPr>
            <a:picLocks noChangeAspect="1"/>
          </p:cNvPicPr>
          <p:nvPr/>
        </p:nvPicPr>
        <p:blipFill>
          <a:blip r:embed="rId15"/>
          <a:stretch>
            <a:fillRect/>
          </a:stretch>
        </p:blipFill>
        <p:spPr>
          <a:xfrm>
            <a:off x="1096730" y="2372366"/>
            <a:ext cx="3883489" cy="2780017"/>
          </a:xfrm>
          <a:prstGeom prst="rect">
            <a:avLst/>
          </a:prstGeom>
        </p:spPr>
      </p:pic>
    </p:spTree>
    <p:extLst>
      <p:ext uri="{BB962C8B-B14F-4D97-AF65-F5344CB8AC3E}">
        <p14:creationId xmlns:p14="http://schemas.microsoft.com/office/powerpoint/2010/main" val="4244742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descr="Handokaythumb Png Clipart - Royalty Free Svg Png Cartoon Teacher  Transparent Background,Okay Png - free transparent png images - pngaaa.com">
            <a:extLst>
              <a:ext uri="{FF2B5EF4-FFF2-40B4-BE49-F238E27FC236}">
                <a16:creationId xmlns:a16="http://schemas.microsoft.com/office/drawing/2014/main" id="{F60953B6-F6C4-6DBD-7441-308D654EBA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7927149" y="3726203"/>
            <a:ext cx="3917323" cy="3603671"/>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8073211" y="649603"/>
            <a:ext cx="3495397" cy="2708059"/>
          </a:xfrm>
          <a:custGeom>
            <a:avLst/>
            <a:gdLst>
              <a:gd name="connsiteX0" fmla="*/ 0 w 3495397"/>
              <a:gd name="connsiteY0" fmla="*/ 451352 h 2708059"/>
              <a:gd name="connsiteX1" fmla="*/ 451352 w 3495397"/>
              <a:gd name="connsiteY1" fmla="*/ 0 h 2708059"/>
              <a:gd name="connsiteX2" fmla="*/ 582566 w 3495397"/>
              <a:gd name="connsiteY2" fmla="*/ 0 h 2708059"/>
              <a:gd name="connsiteX3" fmla="*/ 582566 w 3495397"/>
              <a:gd name="connsiteY3" fmla="*/ 0 h 2708059"/>
              <a:gd name="connsiteX4" fmla="*/ 1010752 w 3495397"/>
              <a:gd name="connsiteY4" fmla="*/ 0 h 2708059"/>
              <a:gd name="connsiteX5" fmla="*/ 1456415 w 3495397"/>
              <a:gd name="connsiteY5" fmla="*/ 0 h 2708059"/>
              <a:gd name="connsiteX6" fmla="*/ 2001501 w 3495397"/>
              <a:gd name="connsiteY6" fmla="*/ 0 h 2708059"/>
              <a:gd name="connsiteX7" fmla="*/ 2562464 w 3495397"/>
              <a:gd name="connsiteY7" fmla="*/ 0 h 2708059"/>
              <a:gd name="connsiteX8" fmla="*/ 3044045 w 3495397"/>
              <a:gd name="connsiteY8" fmla="*/ 0 h 2708059"/>
              <a:gd name="connsiteX9" fmla="*/ 3495397 w 3495397"/>
              <a:gd name="connsiteY9" fmla="*/ 451352 h 2708059"/>
              <a:gd name="connsiteX10" fmla="*/ 3495397 w 3495397"/>
              <a:gd name="connsiteY10" fmla="*/ 992960 h 2708059"/>
              <a:gd name="connsiteX11" fmla="*/ 3495397 w 3495397"/>
              <a:gd name="connsiteY11" fmla="*/ 1579701 h 2708059"/>
              <a:gd name="connsiteX12" fmla="*/ 3495397 w 3495397"/>
              <a:gd name="connsiteY12" fmla="*/ 1579701 h 2708059"/>
              <a:gd name="connsiteX13" fmla="*/ 3495397 w 3495397"/>
              <a:gd name="connsiteY13" fmla="*/ 2256716 h 2708059"/>
              <a:gd name="connsiteX14" fmla="*/ 3495397 w 3495397"/>
              <a:gd name="connsiteY14" fmla="*/ 2256707 h 2708059"/>
              <a:gd name="connsiteX15" fmla="*/ 3044045 w 3495397"/>
              <a:gd name="connsiteY15" fmla="*/ 2708059 h 2708059"/>
              <a:gd name="connsiteX16" fmla="*/ 2514835 w 3495397"/>
              <a:gd name="connsiteY16" fmla="*/ 2708059 h 2708059"/>
              <a:gd name="connsiteX17" fmla="*/ 1953872 w 3495397"/>
              <a:gd name="connsiteY17" fmla="*/ 2708059 h 2708059"/>
              <a:gd name="connsiteX18" fmla="*/ 1456415 w 3495397"/>
              <a:gd name="connsiteY18" fmla="*/ 2708059 h 2708059"/>
              <a:gd name="connsiteX19" fmla="*/ 1210950 w 3495397"/>
              <a:gd name="connsiteY19" fmla="*/ 3157514 h 2708059"/>
              <a:gd name="connsiteX20" fmla="*/ 975111 w 3495397"/>
              <a:gd name="connsiteY20" fmla="*/ 3589343 h 2708059"/>
              <a:gd name="connsiteX21" fmla="*/ 770988 w 3495397"/>
              <a:gd name="connsiteY21" fmla="*/ 3131075 h 2708059"/>
              <a:gd name="connsiteX22" fmla="*/ 582566 w 3495397"/>
              <a:gd name="connsiteY22" fmla="*/ 2708059 h 2708059"/>
              <a:gd name="connsiteX23" fmla="*/ 451352 w 3495397"/>
              <a:gd name="connsiteY23" fmla="*/ 2708059 h 2708059"/>
              <a:gd name="connsiteX24" fmla="*/ 0 w 3495397"/>
              <a:gd name="connsiteY24" fmla="*/ 2256707 h 2708059"/>
              <a:gd name="connsiteX25" fmla="*/ 0 w 3495397"/>
              <a:gd name="connsiteY25" fmla="*/ 2256716 h 2708059"/>
              <a:gd name="connsiteX26" fmla="*/ 0 w 3495397"/>
              <a:gd name="connsiteY26" fmla="*/ 1579701 h 2708059"/>
              <a:gd name="connsiteX27" fmla="*/ 0 w 3495397"/>
              <a:gd name="connsiteY27" fmla="*/ 1579701 h 2708059"/>
              <a:gd name="connsiteX28" fmla="*/ 0 w 3495397"/>
              <a:gd name="connsiteY28" fmla="*/ 1015527 h 2708059"/>
              <a:gd name="connsiteX29" fmla="*/ 0 w 3495397"/>
              <a:gd name="connsiteY29" fmla="*/ 451352 h 2708059"/>
              <a:gd name="connsiteX0" fmla="*/ 0 w 3495397"/>
              <a:gd name="connsiteY0" fmla="*/ 451352 h 2708059"/>
              <a:gd name="connsiteX1" fmla="*/ 451352 w 3495397"/>
              <a:gd name="connsiteY1" fmla="*/ 0 h 2708059"/>
              <a:gd name="connsiteX2" fmla="*/ 582566 w 3495397"/>
              <a:gd name="connsiteY2" fmla="*/ 0 h 2708059"/>
              <a:gd name="connsiteX3" fmla="*/ 582566 w 3495397"/>
              <a:gd name="connsiteY3" fmla="*/ 0 h 2708059"/>
              <a:gd name="connsiteX4" fmla="*/ 1019491 w 3495397"/>
              <a:gd name="connsiteY4" fmla="*/ 0 h 2708059"/>
              <a:gd name="connsiteX5" fmla="*/ 1456415 w 3495397"/>
              <a:gd name="connsiteY5" fmla="*/ 0 h 2708059"/>
              <a:gd name="connsiteX6" fmla="*/ 2017378 w 3495397"/>
              <a:gd name="connsiteY6" fmla="*/ 0 h 2708059"/>
              <a:gd name="connsiteX7" fmla="*/ 2562464 w 3495397"/>
              <a:gd name="connsiteY7" fmla="*/ 0 h 2708059"/>
              <a:gd name="connsiteX8" fmla="*/ 3044045 w 3495397"/>
              <a:gd name="connsiteY8" fmla="*/ 0 h 2708059"/>
              <a:gd name="connsiteX9" fmla="*/ 3495397 w 3495397"/>
              <a:gd name="connsiteY9" fmla="*/ 451352 h 2708059"/>
              <a:gd name="connsiteX10" fmla="*/ 3495397 w 3495397"/>
              <a:gd name="connsiteY10" fmla="*/ 1015527 h 2708059"/>
              <a:gd name="connsiteX11" fmla="*/ 3495397 w 3495397"/>
              <a:gd name="connsiteY11" fmla="*/ 1579701 h 2708059"/>
              <a:gd name="connsiteX12" fmla="*/ 3495397 w 3495397"/>
              <a:gd name="connsiteY12" fmla="*/ 1579701 h 2708059"/>
              <a:gd name="connsiteX13" fmla="*/ 3495397 w 3495397"/>
              <a:gd name="connsiteY13" fmla="*/ 2256716 h 2708059"/>
              <a:gd name="connsiteX14" fmla="*/ 3495397 w 3495397"/>
              <a:gd name="connsiteY14" fmla="*/ 2256707 h 2708059"/>
              <a:gd name="connsiteX15" fmla="*/ 3044045 w 3495397"/>
              <a:gd name="connsiteY15" fmla="*/ 2708059 h 2708059"/>
              <a:gd name="connsiteX16" fmla="*/ 2546588 w 3495397"/>
              <a:gd name="connsiteY16" fmla="*/ 2708059 h 2708059"/>
              <a:gd name="connsiteX17" fmla="*/ 2017378 w 3495397"/>
              <a:gd name="connsiteY17" fmla="*/ 2708059 h 2708059"/>
              <a:gd name="connsiteX18" fmla="*/ 1456415 w 3495397"/>
              <a:gd name="connsiteY18" fmla="*/ 2708059 h 2708059"/>
              <a:gd name="connsiteX19" fmla="*/ 1230202 w 3495397"/>
              <a:gd name="connsiteY19" fmla="*/ 3122262 h 2708059"/>
              <a:gd name="connsiteX20" fmla="*/ 975111 w 3495397"/>
              <a:gd name="connsiteY20" fmla="*/ 3589343 h 2708059"/>
              <a:gd name="connsiteX21" fmla="*/ 774913 w 3495397"/>
              <a:gd name="connsiteY21" fmla="*/ 3139888 h 2708059"/>
              <a:gd name="connsiteX22" fmla="*/ 582566 w 3495397"/>
              <a:gd name="connsiteY22" fmla="*/ 2708059 h 2708059"/>
              <a:gd name="connsiteX23" fmla="*/ 451352 w 3495397"/>
              <a:gd name="connsiteY23" fmla="*/ 2708059 h 2708059"/>
              <a:gd name="connsiteX24" fmla="*/ 0 w 3495397"/>
              <a:gd name="connsiteY24" fmla="*/ 2256707 h 2708059"/>
              <a:gd name="connsiteX25" fmla="*/ 0 w 3495397"/>
              <a:gd name="connsiteY25" fmla="*/ 2256716 h 2708059"/>
              <a:gd name="connsiteX26" fmla="*/ 0 w 3495397"/>
              <a:gd name="connsiteY26" fmla="*/ 1579701 h 2708059"/>
              <a:gd name="connsiteX27" fmla="*/ 0 w 3495397"/>
              <a:gd name="connsiteY27" fmla="*/ 1579701 h 2708059"/>
              <a:gd name="connsiteX28" fmla="*/ 0 w 3495397"/>
              <a:gd name="connsiteY28" fmla="*/ 1015527 h 2708059"/>
              <a:gd name="connsiteX29" fmla="*/ 0 w 3495397"/>
              <a:gd name="connsiteY29" fmla="*/ 451352 h 27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95397" h="2708059" fill="none" extrusionOk="0">
                <a:moveTo>
                  <a:pt x="0" y="451352"/>
                </a:moveTo>
                <a:cubicBezTo>
                  <a:pt x="-20817" y="254336"/>
                  <a:pt x="180109" y="60381"/>
                  <a:pt x="451352" y="0"/>
                </a:cubicBezTo>
                <a:cubicBezTo>
                  <a:pt x="509992" y="7351"/>
                  <a:pt x="553069" y="-6776"/>
                  <a:pt x="582566" y="0"/>
                </a:cubicBezTo>
                <a:lnTo>
                  <a:pt x="582566" y="0"/>
                </a:lnTo>
                <a:cubicBezTo>
                  <a:pt x="765896" y="-25076"/>
                  <a:pt x="858111" y="-2994"/>
                  <a:pt x="1010752" y="0"/>
                </a:cubicBezTo>
                <a:cubicBezTo>
                  <a:pt x="1158222" y="28603"/>
                  <a:pt x="1289865" y="-24064"/>
                  <a:pt x="1456415" y="0"/>
                </a:cubicBezTo>
                <a:cubicBezTo>
                  <a:pt x="1637983" y="-21959"/>
                  <a:pt x="1881573" y="5721"/>
                  <a:pt x="2001501" y="0"/>
                </a:cubicBezTo>
                <a:cubicBezTo>
                  <a:pt x="2166642" y="-2591"/>
                  <a:pt x="2289669" y="-822"/>
                  <a:pt x="2562464" y="0"/>
                </a:cubicBezTo>
                <a:cubicBezTo>
                  <a:pt x="2805956" y="-18228"/>
                  <a:pt x="2863235" y="-10180"/>
                  <a:pt x="3044045" y="0"/>
                </a:cubicBezTo>
                <a:cubicBezTo>
                  <a:pt x="3325864" y="1690"/>
                  <a:pt x="3595511" y="229413"/>
                  <a:pt x="3495397" y="451352"/>
                </a:cubicBezTo>
                <a:cubicBezTo>
                  <a:pt x="3488047" y="650363"/>
                  <a:pt x="3490776" y="751751"/>
                  <a:pt x="3495397" y="992960"/>
                </a:cubicBezTo>
                <a:cubicBezTo>
                  <a:pt x="3500119" y="1257797"/>
                  <a:pt x="3494855" y="1341344"/>
                  <a:pt x="3495397" y="1579701"/>
                </a:cubicBezTo>
                <a:lnTo>
                  <a:pt x="3495397" y="1579701"/>
                </a:lnTo>
                <a:cubicBezTo>
                  <a:pt x="3503377" y="1753914"/>
                  <a:pt x="3488039" y="1997342"/>
                  <a:pt x="3495397" y="2256716"/>
                </a:cubicBezTo>
                <a:lnTo>
                  <a:pt x="3495397" y="2256707"/>
                </a:lnTo>
                <a:cubicBezTo>
                  <a:pt x="3435011" y="2454165"/>
                  <a:pt x="3308623" y="2716706"/>
                  <a:pt x="3044045" y="2708059"/>
                </a:cubicBezTo>
                <a:cubicBezTo>
                  <a:pt x="2879884" y="2720277"/>
                  <a:pt x="2680724" y="2736172"/>
                  <a:pt x="2514835" y="2708059"/>
                </a:cubicBezTo>
                <a:cubicBezTo>
                  <a:pt x="2297759" y="2682685"/>
                  <a:pt x="2084634" y="2714714"/>
                  <a:pt x="1953872" y="2708059"/>
                </a:cubicBezTo>
                <a:cubicBezTo>
                  <a:pt x="1831851" y="2703236"/>
                  <a:pt x="1643084" y="2696461"/>
                  <a:pt x="1456415" y="2708059"/>
                </a:cubicBezTo>
                <a:cubicBezTo>
                  <a:pt x="1383298" y="2824362"/>
                  <a:pt x="1345727" y="2981497"/>
                  <a:pt x="1210950" y="3157514"/>
                </a:cubicBezTo>
                <a:cubicBezTo>
                  <a:pt x="1113251" y="3357775"/>
                  <a:pt x="1081711" y="3491639"/>
                  <a:pt x="975111" y="3589343"/>
                </a:cubicBezTo>
                <a:cubicBezTo>
                  <a:pt x="890712" y="3400169"/>
                  <a:pt x="852795" y="3324483"/>
                  <a:pt x="770988" y="3131075"/>
                </a:cubicBezTo>
                <a:cubicBezTo>
                  <a:pt x="664628" y="2963427"/>
                  <a:pt x="665017" y="2800941"/>
                  <a:pt x="582566" y="2708059"/>
                </a:cubicBezTo>
                <a:cubicBezTo>
                  <a:pt x="544408" y="2704738"/>
                  <a:pt x="515035" y="2716912"/>
                  <a:pt x="451352" y="2708059"/>
                </a:cubicBezTo>
                <a:cubicBezTo>
                  <a:pt x="277305" y="2711094"/>
                  <a:pt x="7429" y="2490926"/>
                  <a:pt x="0" y="2256707"/>
                </a:cubicBezTo>
                <a:lnTo>
                  <a:pt x="0" y="2256716"/>
                </a:lnTo>
                <a:cubicBezTo>
                  <a:pt x="-17001" y="2013746"/>
                  <a:pt x="28201" y="1918313"/>
                  <a:pt x="0" y="1579701"/>
                </a:cubicBezTo>
                <a:lnTo>
                  <a:pt x="0" y="1579701"/>
                </a:lnTo>
                <a:cubicBezTo>
                  <a:pt x="-11774" y="1282047"/>
                  <a:pt x="-20539" y="1175574"/>
                  <a:pt x="0" y="1015527"/>
                </a:cubicBezTo>
                <a:cubicBezTo>
                  <a:pt x="23022" y="830519"/>
                  <a:pt x="5616" y="663081"/>
                  <a:pt x="0" y="451352"/>
                </a:cubicBezTo>
                <a:close/>
              </a:path>
              <a:path w="3495397" h="2708059" stroke="0" extrusionOk="0">
                <a:moveTo>
                  <a:pt x="0" y="451352"/>
                </a:moveTo>
                <a:cubicBezTo>
                  <a:pt x="-35764" y="179058"/>
                  <a:pt x="152362" y="12808"/>
                  <a:pt x="451352" y="0"/>
                </a:cubicBezTo>
                <a:cubicBezTo>
                  <a:pt x="500462" y="-1805"/>
                  <a:pt x="534594" y="2054"/>
                  <a:pt x="582566" y="0"/>
                </a:cubicBezTo>
                <a:lnTo>
                  <a:pt x="582566" y="0"/>
                </a:lnTo>
                <a:cubicBezTo>
                  <a:pt x="715648" y="20952"/>
                  <a:pt x="879928" y="-7736"/>
                  <a:pt x="1019491" y="0"/>
                </a:cubicBezTo>
                <a:cubicBezTo>
                  <a:pt x="1147472" y="17886"/>
                  <a:pt x="1273930" y="-9838"/>
                  <a:pt x="1456415" y="0"/>
                </a:cubicBezTo>
                <a:cubicBezTo>
                  <a:pt x="1616716" y="26738"/>
                  <a:pt x="1847342" y="-32231"/>
                  <a:pt x="2017378" y="0"/>
                </a:cubicBezTo>
                <a:cubicBezTo>
                  <a:pt x="2198756" y="15530"/>
                  <a:pt x="2337342" y="23086"/>
                  <a:pt x="2562464" y="0"/>
                </a:cubicBezTo>
                <a:cubicBezTo>
                  <a:pt x="2809045" y="-33401"/>
                  <a:pt x="2913750" y="-28200"/>
                  <a:pt x="3044045" y="0"/>
                </a:cubicBezTo>
                <a:cubicBezTo>
                  <a:pt x="3312910" y="-35952"/>
                  <a:pt x="3465587" y="215268"/>
                  <a:pt x="3495397" y="451352"/>
                </a:cubicBezTo>
                <a:cubicBezTo>
                  <a:pt x="3492979" y="734877"/>
                  <a:pt x="3518652" y="888582"/>
                  <a:pt x="3495397" y="1015527"/>
                </a:cubicBezTo>
                <a:cubicBezTo>
                  <a:pt x="3490831" y="1110290"/>
                  <a:pt x="3525995" y="1388744"/>
                  <a:pt x="3495397" y="1579701"/>
                </a:cubicBezTo>
                <a:lnTo>
                  <a:pt x="3495397" y="1579701"/>
                </a:lnTo>
                <a:cubicBezTo>
                  <a:pt x="3507819" y="1889680"/>
                  <a:pt x="3479044" y="2097370"/>
                  <a:pt x="3495397" y="2256716"/>
                </a:cubicBezTo>
                <a:lnTo>
                  <a:pt x="3495397" y="2256707"/>
                </a:lnTo>
                <a:cubicBezTo>
                  <a:pt x="3477147" y="2521642"/>
                  <a:pt x="3312930" y="2661891"/>
                  <a:pt x="3044045" y="2708059"/>
                </a:cubicBezTo>
                <a:cubicBezTo>
                  <a:pt x="2923921" y="2712330"/>
                  <a:pt x="2682111" y="2747653"/>
                  <a:pt x="2546588" y="2708059"/>
                </a:cubicBezTo>
                <a:cubicBezTo>
                  <a:pt x="2439605" y="2677880"/>
                  <a:pt x="2142796" y="2723111"/>
                  <a:pt x="2017378" y="2708059"/>
                </a:cubicBezTo>
                <a:cubicBezTo>
                  <a:pt x="1893845" y="2699272"/>
                  <a:pt x="1742705" y="2724320"/>
                  <a:pt x="1456415" y="2708059"/>
                </a:cubicBezTo>
                <a:cubicBezTo>
                  <a:pt x="1337485" y="2901408"/>
                  <a:pt x="1311654" y="2978433"/>
                  <a:pt x="1230202" y="3122262"/>
                </a:cubicBezTo>
                <a:cubicBezTo>
                  <a:pt x="1130507" y="3252223"/>
                  <a:pt x="1053379" y="3469083"/>
                  <a:pt x="975111" y="3589343"/>
                </a:cubicBezTo>
                <a:cubicBezTo>
                  <a:pt x="910845" y="3440947"/>
                  <a:pt x="890529" y="3300799"/>
                  <a:pt x="774913" y="3139888"/>
                </a:cubicBezTo>
                <a:cubicBezTo>
                  <a:pt x="675502" y="2986119"/>
                  <a:pt x="613039" y="2822606"/>
                  <a:pt x="582566" y="2708059"/>
                </a:cubicBezTo>
                <a:cubicBezTo>
                  <a:pt x="543598" y="2712995"/>
                  <a:pt x="496347" y="2695296"/>
                  <a:pt x="451352" y="2708059"/>
                </a:cubicBezTo>
                <a:cubicBezTo>
                  <a:pt x="172372" y="2744300"/>
                  <a:pt x="22631" y="2514608"/>
                  <a:pt x="0" y="2256707"/>
                </a:cubicBezTo>
                <a:lnTo>
                  <a:pt x="0" y="2256716"/>
                </a:lnTo>
                <a:cubicBezTo>
                  <a:pt x="25793" y="1996874"/>
                  <a:pt x="-21990" y="1775679"/>
                  <a:pt x="0" y="1579701"/>
                </a:cubicBezTo>
                <a:lnTo>
                  <a:pt x="0" y="1579701"/>
                </a:lnTo>
                <a:cubicBezTo>
                  <a:pt x="28745" y="1419722"/>
                  <a:pt x="51171" y="1243724"/>
                  <a:pt x="0" y="1015527"/>
                </a:cubicBezTo>
                <a:cubicBezTo>
                  <a:pt x="-36827" y="808694"/>
                  <a:pt x="-14269" y="700054"/>
                  <a:pt x="0" y="451352"/>
                </a:cubicBezTo>
                <a:close/>
              </a:path>
              <a:path w="3495397" h="2708059" fill="none" stroke="0" extrusionOk="0">
                <a:moveTo>
                  <a:pt x="0" y="451352"/>
                </a:moveTo>
                <a:cubicBezTo>
                  <a:pt x="-25978" y="155175"/>
                  <a:pt x="175441" y="80549"/>
                  <a:pt x="451352" y="0"/>
                </a:cubicBezTo>
                <a:cubicBezTo>
                  <a:pt x="513019" y="257"/>
                  <a:pt x="551416" y="-1403"/>
                  <a:pt x="582566" y="0"/>
                </a:cubicBezTo>
                <a:lnTo>
                  <a:pt x="582566" y="0"/>
                </a:lnTo>
                <a:cubicBezTo>
                  <a:pt x="789135" y="-12653"/>
                  <a:pt x="863263" y="8234"/>
                  <a:pt x="1010752" y="0"/>
                </a:cubicBezTo>
                <a:cubicBezTo>
                  <a:pt x="1144092" y="13926"/>
                  <a:pt x="1308094" y="-15186"/>
                  <a:pt x="1456415" y="0"/>
                </a:cubicBezTo>
                <a:cubicBezTo>
                  <a:pt x="1661782" y="-9889"/>
                  <a:pt x="1874574" y="1541"/>
                  <a:pt x="2001501" y="0"/>
                </a:cubicBezTo>
                <a:cubicBezTo>
                  <a:pt x="2116592" y="-40467"/>
                  <a:pt x="2346211" y="49584"/>
                  <a:pt x="2562464" y="0"/>
                </a:cubicBezTo>
                <a:cubicBezTo>
                  <a:pt x="2803364" y="-20229"/>
                  <a:pt x="2863502" y="-10229"/>
                  <a:pt x="3044045" y="0"/>
                </a:cubicBezTo>
                <a:cubicBezTo>
                  <a:pt x="3280786" y="-9593"/>
                  <a:pt x="3594797" y="207201"/>
                  <a:pt x="3495397" y="451352"/>
                </a:cubicBezTo>
                <a:cubicBezTo>
                  <a:pt x="3502900" y="639679"/>
                  <a:pt x="3479562" y="730189"/>
                  <a:pt x="3495397" y="992960"/>
                </a:cubicBezTo>
                <a:cubicBezTo>
                  <a:pt x="3501192" y="1236977"/>
                  <a:pt x="3489775" y="1356556"/>
                  <a:pt x="3495397" y="1579701"/>
                </a:cubicBezTo>
                <a:lnTo>
                  <a:pt x="3495397" y="1579701"/>
                </a:lnTo>
                <a:cubicBezTo>
                  <a:pt x="3472437" y="1726463"/>
                  <a:pt x="3494832" y="1978284"/>
                  <a:pt x="3495397" y="2256716"/>
                </a:cubicBezTo>
                <a:lnTo>
                  <a:pt x="3495397" y="2256707"/>
                </a:lnTo>
                <a:cubicBezTo>
                  <a:pt x="3502132" y="2444006"/>
                  <a:pt x="3298741" y="2756386"/>
                  <a:pt x="3044045" y="2708059"/>
                </a:cubicBezTo>
                <a:cubicBezTo>
                  <a:pt x="2923652" y="2674067"/>
                  <a:pt x="2692182" y="2742485"/>
                  <a:pt x="2514835" y="2708059"/>
                </a:cubicBezTo>
                <a:cubicBezTo>
                  <a:pt x="2323825" y="2695424"/>
                  <a:pt x="2069291" y="2697598"/>
                  <a:pt x="1953872" y="2708059"/>
                </a:cubicBezTo>
                <a:cubicBezTo>
                  <a:pt x="1866261" y="2694474"/>
                  <a:pt x="1640566" y="2717410"/>
                  <a:pt x="1456415" y="2708059"/>
                </a:cubicBezTo>
                <a:cubicBezTo>
                  <a:pt x="1392099" y="2855221"/>
                  <a:pt x="1287487" y="2995536"/>
                  <a:pt x="1210950" y="3157514"/>
                </a:cubicBezTo>
                <a:cubicBezTo>
                  <a:pt x="1115627" y="3322918"/>
                  <a:pt x="1055581" y="3437899"/>
                  <a:pt x="975111" y="3589343"/>
                </a:cubicBezTo>
                <a:cubicBezTo>
                  <a:pt x="906143" y="3376827"/>
                  <a:pt x="860642" y="3295129"/>
                  <a:pt x="770988" y="3131075"/>
                </a:cubicBezTo>
                <a:cubicBezTo>
                  <a:pt x="671520" y="2949433"/>
                  <a:pt x="658738" y="2823834"/>
                  <a:pt x="582566" y="2708059"/>
                </a:cubicBezTo>
                <a:cubicBezTo>
                  <a:pt x="552958" y="2713344"/>
                  <a:pt x="513793" y="2717963"/>
                  <a:pt x="451352" y="2708059"/>
                </a:cubicBezTo>
                <a:cubicBezTo>
                  <a:pt x="243314" y="2713822"/>
                  <a:pt x="16138" y="2469991"/>
                  <a:pt x="0" y="2256707"/>
                </a:cubicBezTo>
                <a:lnTo>
                  <a:pt x="0" y="2256716"/>
                </a:lnTo>
                <a:cubicBezTo>
                  <a:pt x="4937" y="1992852"/>
                  <a:pt x="22154" y="1897364"/>
                  <a:pt x="0" y="1579701"/>
                </a:cubicBezTo>
                <a:lnTo>
                  <a:pt x="0" y="1579701"/>
                </a:lnTo>
                <a:cubicBezTo>
                  <a:pt x="21756" y="1284861"/>
                  <a:pt x="-11145" y="1170980"/>
                  <a:pt x="0" y="1015527"/>
                </a:cubicBezTo>
                <a:cubicBezTo>
                  <a:pt x="27391" y="864952"/>
                  <a:pt x="36609" y="656528"/>
                  <a:pt x="0" y="451352"/>
                </a:cubicBezTo>
                <a:close/>
              </a:path>
            </a:pathLst>
          </a:custGeom>
          <a:solidFill>
            <a:schemeClr val="accent6">
              <a:lumMod val="20000"/>
              <a:lumOff val="80000"/>
            </a:schemeClr>
          </a:solidFill>
          <a:ln w="19050">
            <a:solidFill>
              <a:srgbClr val="C00000"/>
            </a:solidFill>
            <a:extLst>
              <a:ext uri="{C807C97D-BFC1-408E-A445-0C87EB9F89A2}">
                <ask:lineSketchStyleProps xmlns:ask="http://schemas.microsoft.com/office/drawing/2018/sketchyshapes" sd="4130103998">
                  <a:custGeom>
                    <a:avLst/>
                    <a:gdLst>
                      <a:gd name="connsiteX0" fmla="*/ 0 w 3495397"/>
                      <a:gd name="connsiteY0" fmla="*/ 451352 h 2708059"/>
                      <a:gd name="connsiteX1" fmla="*/ 451352 w 3495397"/>
                      <a:gd name="connsiteY1" fmla="*/ 0 h 2708059"/>
                      <a:gd name="connsiteX2" fmla="*/ 582566 w 3495397"/>
                      <a:gd name="connsiteY2" fmla="*/ 0 h 2708059"/>
                      <a:gd name="connsiteX3" fmla="*/ 582566 w 3495397"/>
                      <a:gd name="connsiteY3" fmla="*/ 0 h 2708059"/>
                      <a:gd name="connsiteX4" fmla="*/ 1010752 w 3495397"/>
                      <a:gd name="connsiteY4" fmla="*/ 0 h 2708059"/>
                      <a:gd name="connsiteX5" fmla="*/ 1456415 w 3495397"/>
                      <a:gd name="connsiteY5" fmla="*/ 0 h 2708059"/>
                      <a:gd name="connsiteX6" fmla="*/ 2001501 w 3495397"/>
                      <a:gd name="connsiteY6" fmla="*/ 0 h 2708059"/>
                      <a:gd name="connsiteX7" fmla="*/ 2562464 w 3495397"/>
                      <a:gd name="connsiteY7" fmla="*/ 0 h 2708059"/>
                      <a:gd name="connsiteX8" fmla="*/ 3044045 w 3495397"/>
                      <a:gd name="connsiteY8" fmla="*/ 0 h 2708059"/>
                      <a:gd name="connsiteX9" fmla="*/ 3495397 w 3495397"/>
                      <a:gd name="connsiteY9" fmla="*/ 451352 h 2708059"/>
                      <a:gd name="connsiteX10" fmla="*/ 3495397 w 3495397"/>
                      <a:gd name="connsiteY10" fmla="*/ 992960 h 2708059"/>
                      <a:gd name="connsiteX11" fmla="*/ 3495397 w 3495397"/>
                      <a:gd name="connsiteY11" fmla="*/ 1579701 h 2708059"/>
                      <a:gd name="connsiteX12" fmla="*/ 3495397 w 3495397"/>
                      <a:gd name="connsiteY12" fmla="*/ 1579701 h 2708059"/>
                      <a:gd name="connsiteX13" fmla="*/ 3495397 w 3495397"/>
                      <a:gd name="connsiteY13" fmla="*/ 2256716 h 2708059"/>
                      <a:gd name="connsiteX14" fmla="*/ 3495397 w 3495397"/>
                      <a:gd name="connsiteY14" fmla="*/ 2256707 h 2708059"/>
                      <a:gd name="connsiteX15" fmla="*/ 3044045 w 3495397"/>
                      <a:gd name="connsiteY15" fmla="*/ 2708059 h 2708059"/>
                      <a:gd name="connsiteX16" fmla="*/ 2514835 w 3495397"/>
                      <a:gd name="connsiteY16" fmla="*/ 2708059 h 2708059"/>
                      <a:gd name="connsiteX17" fmla="*/ 1953872 w 3495397"/>
                      <a:gd name="connsiteY17" fmla="*/ 2708059 h 2708059"/>
                      <a:gd name="connsiteX18" fmla="*/ 1456415 w 3495397"/>
                      <a:gd name="connsiteY18" fmla="*/ 2708059 h 2708059"/>
                      <a:gd name="connsiteX19" fmla="*/ 1210950 w 3495397"/>
                      <a:gd name="connsiteY19" fmla="*/ 3157514 h 2708059"/>
                      <a:gd name="connsiteX20" fmla="*/ 975111 w 3495397"/>
                      <a:gd name="connsiteY20" fmla="*/ 3589343 h 2708059"/>
                      <a:gd name="connsiteX21" fmla="*/ 770988 w 3495397"/>
                      <a:gd name="connsiteY21" fmla="*/ 3131075 h 2708059"/>
                      <a:gd name="connsiteX22" fmla="*/ 582566 w 3495397"/>
                      <a:gd name="connsiteY22" fmla="*/ 2708059 h 2708059"/>
                      <a:gd name="connsiteX23" fmla="*/ 451352 w 3495397"/>
                      <a:gd name="connsiteY23" fmla="*/ 2708059 h 2708059"/>
                      <a:gd name="connsiteX24" fmla="*/ 0 w 3495397"/>
                      <a:gd name="connsiteY24" fmla="*/ 2256707 h 2708059"/>
                      <a:gd name="connsiteX25" fmla="*/ 0 w 3495397"/>
                      <a:gd name="connsiteY25" fmla="*/ 2256716 h 2708059"/>
                      <a:gd name="connsiteX26" fmla="*/ 0 w 3495397"/>
                      <a:gd name="connsiteY26" fmla="*/ 1579701 h 2708059"/>
                      <a:gd name="connsiteX27" fmla="*/ 0 w 3495397"/>
                      <a:gd name="connsiteY27" fmla="*/ 1579701 h 2708059"/>
                      <a:gd name="connsiteX28" fmla="*/ 0 w 3495397"/>
                      <a:gd name="connsiteY28" fmla="*/ 1015527 h 2708059"/>
                      <a:gd name="connsiteX29" fmla="*/ 0 w 3495397"/>
                      <a:gd name="connsiteY29" fmla="*/ 451352 h 27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95397" h="2708059" fill="none" extrusionOk="0">
                        <a:moveTo>
                          <a:pt x="0" y="451352"/>
                        </a:moveTo>
                        <a:cubicBezTo>
                          <a:pt x="-34260" y="199786"/>
                          <a:pt x="196396" y="61470"/>
                          <a:pt x="451352" y="0"/>
                        </a:cubicBezTo>
                        <a:cubicBezTo>
                          <a:pt x="510351" y="3464"/>
                          <a:pt x="554882" y="-5899"/>
                          <a:pt x="582566" y="0"/>
                        </a:cubicBezTo>
                        <a:lnTo>
                          <a:pt x="582566" y="0"/>
                        </a:lnTo>
                        <a:cubicBezTo>
                          <a:pt x="774824" y="-12430"/>
                          <a:pt x="872632" y="-9837"/>
                          <a:pt x="1010752" y="0"/>
                        </a:cubicBezTo>
                        <a:cubicBezTo>
                          <a:pt x="1148872" y="9837"/>
                          <a:pt x="1300517" y="-8191"/>
                          <a:pt x="1456415" y="0"/>
                        </a:cubicBezTo>
                        <a:cubicBezTo>
                          <a:pt x="1668650" y="-11072"/>
                          <a:pt x="1863404" y="6691"/>
                          <a:pt x="2001501" y="0"/>
                        </a:cubicBezTo>
                        <a:cubicBezTo>
                          <a:pt x="2139598" y="-6691"/>
                          <a:pt x="2324599" y="14461"/>
                          <a:pt x="2562464" y="0"/>
                        </a:cubicBezTo>
                        <a:cubicBezTo>
                          <a:pt x="2800329" y="-14461"/>
                          <a:pt x="2859267" y="-12703"/>
                          <a:pt x="3044045" y="0"/>
                        </a:cubicBezTo>
                        <a:cubicBezTo>
                          <a:pt x="3306742" y="292"/>
                          <a:pt x="3542435" y="228257"/>
                          <a:pt x="3495397" y="451352"/>
                        </a:cubicBezTo>
                        <a:cubicBezTo>
                          <a:pt x="3485339" y="648856"/>
                          <a:pt x="3491884" y="731913"/>
                          <a:pt x="3495397" y="992960"/>
                        </a:cubicBezTo>
                        <a:cubicBezTo>
                          <a:pt x="3498910" y="1254007"/>
                          <a:pt x="3477916" y="1348332"/>
                          <a:pt x="3495397" y="1579701"/>
                        </a:cubicBezTo>
                        <a:lnTo>
                          <a:pt x="3495397" y="1579701"/>
                        </a:lnTo>
                        <a:cubicBezTo>
                          <a:pt x="3475173" y="1770590"/>
                          <a:pt x="3503825" y="1979354"/>
                          <a:pt x="3495397" y="2256716"/>
                        </a:cubicBezTo>
                        <a:lnTo>
                          <a:pt x="3495397" y="2256707"/>
                        </a:lnTo>
                        <a:cubicBezTo>
                          <a:pt x="3488791" y="2463223"/>
                          <a:pt x="3303888" y="2721001"/>
                          <a:pt x="3044045" y="2708059"/>
                        </a:cubicBezTo>
                        <a:cubicBezTo>
                          <a:pt x="2904588" y="2707419"/>
                          <a:pt x="2709642" y="2729215"/>
                          <a:pt x="2514835" y="2708059"/>
                        </a:cubicBezTo>
                        <a:cubicBezTo>
                          <a:pt x="2320028" y="2686904"/>
                          <a:pt x="2070885" y="2711526"/>
                          <a:pt x="1953872" y="2708059"/>
                        </a:cubicBezTo>
                        <a:cubicBezTo>
                          <a:pt x="1836859" y="2704592"/>
                          <a:pt x="1644499" y="2705245"/>
                          <a:pt x="1456415" y="2708059"/>
                        </a:cubicBezTo>
                        <a:cubicBezTo>
                          <a:pt x="1386239" y="2812243"/>
                          <a:pt x="1304344" y="2984198"/>
                          <a:pt x="1210950" y="3157514"/>
                        </a:cubicBezTo>
                        <a:cubicBezTo>
                          <a:pt x="1117555" y="3330830"/>
                          <a:pt x="1054917" y="3469829"/>
                          <a:pt x="975111" y="3589343"/>
                        </a:cubicBezTo>
                        <a:cubicBezTo>
                          <a:pt x="893367" y="3382648"/>
                          <a:pt x="862958" y="3309824"/>
                          <a:pt x="770988" y="3131075"/>
                        </a:cubicBezTo>
                        <a:cubicBezTo>
                          <a:pt x="679018" y="2952326"/>
                          <a:pt x="652169" y="2826951"/>
                          <a:pt x="582566" y="2708059"/>
                        </a:cubicBezTo>
                        <a:cubicBezTo>
                          <a:pt x="548219" y="2707383"/>
                          <a:pt x="513374" y="2714217"/>
                          <a:pt x="451352" y="2708059"/>
                        </a:cubicBezTo>
                        <a:cubicBezTo>
                          <a:pt x="237115" y="2710867"/>
                          <a:pt x="-9761" y="2493860"/>
                          <a:pt x="0" y="2256707"/>
                        </a:cubicBezTo>
                        <a:lnTo>
                          <a:pt x="0" y="2256716"/>
                        </a:lnTo>
                        <a:cubicBezTo>
                          <a:pt x="-2561" y="2003563"/>
                          <a:pt x="25280" y="1917537"/>
                          <a:pt x="0" y="1579701"/>
                        </a:cubicBezTo>
                        <a:lnTo>
                          <a:pt x="0" y="1579701"/>
                        </a:lnTo>
                        <a:cubicBezTo>
                          <a:pt x="-5768" y="1298003"/>
                          <a:pt x="-18790" y="1153740"/>
                          <a:pt x="0" y="1015527"/>
                        </a:cubicBezTo>
                        <a:cubicBezTo>
                          <a:pt x="18790" y="877314"/>
                          <a:pt x="23043" y="655582"/>
                          <a:pt x="0" y="451352"/>
                        </a:cubicBezTo>
                        <a:close/>
                      </a:path>
                      <a:path w="3495397" h="2708059" stroke="0" extrusionOk="0">
                        <a:moveTo>
                          <a:pt x="0" y="451352"/>
                        </a:moveTo>
                        <a:cubicBezTo>
                          <a:pt x="1980" y="191414"/>
                          <a:pt x="177891" y="22021"/>
                          <a:pt x="451352" y="0"/>
                        </a:cubicBezTo>
                        <a:cubicBezTo>
                          <a:pt x="505350" y="1756"/>
                          <a:pt x="534757" y="1250"/>
                          <a:pt x="582566" y="0"/>
                        </a:cubicBezTo>
                        <a:lnTo>
                          <a:pt x="582566" y="0"/>
                        </a:lnTo>
                        <a:cubicBezTo>
                          <a:pt x="708595" y="4234"/>
                          <a:pt x="896125" y="-20037"/>
                          <a:pt x="1019491" y="0"/>
                        </a:cubicBezTo>
                        <a:cubicBezTo>
                          <a:pt x="1142858" y="20037"/>
                          <a:pt x="1277903" y="-11171"/>
                          <a:pt x="1456415" y="0"/>
                        </a:cubicBezTo>
                        <a:cubicBezTo>
                          <a:pt x="1613868" y="19269"/>
                          <a:pt x="1839848" y="7181"/>
                          <a:pt x="2017378" y="0"/>
                        </a:cubicBezTo>
                        <a:cubicBezTo>
                          <a:pt x="2194908" y="-7181"/>
                          <a:pt x="2324584" y="15070"/>
                          <a:pt x="2562464" y="0"/>
                        </a:cubicBezTo>
                        <a:cubicBezTo>
                          <a:pt x="2800344" y="-15070"/>
                          <a:pt x="2901223" y="-7485"/>
                          <a:pt x="3044045" y="0"/>
                        </a:cubicBezTo>
                        <a:cubicBezTo>
                          <a:pt x="3280394" y="-4923"/>
                          <a:pt x="3503870" y="198670"/>
                          <a:pt x="3495397" y="451352"/>
                        </a:cubicBezTo>
                        <a:cubicBezTo>
                          <a:pt x="3500605" y="716149"/>
                          <a:pt x="3509072" y="887467"/>
                          <a:pt x="3495397" y="1015527"/>
                        </a:cubicBezTo>
                        <a:cubicBezTo>
                          <a:pt x="3481722" y="1143587"/>
                          <a:pt x="3515927" y="1369755"/>
                          <a:pt x="3495397" y="1579701"/>
                        </a:cubicBezTo>
                        <a:lnTo>
                          <a:pt x="3495397" y="1579701"/>
                        </a:lnTo>
                        <a:cubicBezTo>
                          <a:pt x="3504207" y="1905188"/>
                          <a:pt x="3477626" y="2104367"/>
                          <a:pt x="3495397" y="2256716"/>
                        </a:cubicBezTo>
                        <a:lnTo>
                          <a:pt x="3495397" y="2256707"/>
                        </a:lnTo>
                        <a:cubicBezTo>
                          <a:pt x="3485418" y="2523582"/>
                          <a:pt x="3342825" y="2680509"/>
                          <a:pt x="3044045" y="2708059"/>
                        </a:cubicBezTo>
                        <a:cubicBezTo>
                          <a:pt x="2929375" y="2719181"/>
                          <a:pt x="2660831" y="2730462"/>
                          <a:pt x="2546588" y="2708059"/>
                        </a:cubicBezTo>
                        <a:cubicBezTo>
                          <a:pt x="2432345" y="2685656"/>
                          <a:pt x="2144550" y="2731213"/>
                          <a:pt x="2017378" y="2708059"/>
                        </a:cubicBezTo>
                        <a:cubicBezTo>
                          <a:pt x="1890206" y="2684906"/>
                          <a:pt x="1723182" y="2730892"/>
                          <a:pt x="1456415" y="2708059"/>
                        </a:cubicBezTo>
                        <a:cubicBezTo>
                          <a:pt x="1332554" y="2908597"/>
                          <a:pt x="1320527" y="2997092"/>
                          <a:pt x="1230202" y="3122262"/>
                        </a:cubicBezTo>
                        <a:cubicBezTo>
                          <a:pt x="1139877" y="3247432"/>
                          <a:pt x="1058265" y="3458203"/>
                          <a:pt x="975111" y="3589343"/>
                        </a:cubicBezTo>
                        <a:cubicBezTo>
                          <a:pt x="900244" y="3452946"/>
                          <a:pt x="880048" y="3317130"/>
                          <a:pt x="774913" y="3139888"/>
                        </a:cubicBezTo>
                        <a:cubicBezTo>
                          <a:pt x="669778" y="2962646"/>
                          <a:pt x="615884" y="2804197"/>
                          <a:pt x="582566" y="2708059"/>
                        </a:cubicBezTo>
                        <a:cubicBezTo>
                          <a:pt x="541530" y="2710380"/>
                          <a:pt x="493128" y="2703793"/>
                          <a:pt x="451352" y="2708059"/>
                        </a:cubicBezTo>
                        <a:cubicBezTo>
                          <a:pt x="187615" y="2742757"/>
                          <a:pt x="-15766" y="2517211"/>
                          <a:pt x="0" y="2256707"/>
                        </a:cubicBezTo>
                        <a:lnTo>
                          <a:pt x="0" y="2256716"/>
                        </a:lnTo>
                        <a:cubicBezTo>
                          <a:pt x="2525" y="2011477"/>
                          <a:pt x="-18230" y="1782265"/>
                          <a:pt x="0" y="1579701"/>
                        </a:cubicBezTo>
                        <a:lnTo>
                          <a:pt x="0" y="1579701"/>
                        </a:lnTo>
                        <a:cubicBezTo>
                          <a:pt x="21130" y="1409532"/>
                          <a:pt x="27727" y="1220688"/>
                          <a:pt x="0" y="1015527"/>
                        </a:cubicBezTo>
                        <a:cubicBezTo>
                          <a:pt x="-27727" y="810366"/>
                          <a:pt x="6205" y="712163"/>
                          <a:pt x="0" y="45135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1. Quan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sát</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và</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trả</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lời</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5A665595-70F2-7D6F-263F-9BD41A581208}"/>
              </a:ext>
            </a:extLst>
          </p:cNvPr>
          <p:cNvPicPr>
            <a:picLocks noChangeAspect="1"/>
          </p:cNvPicPr>
          <p:nvPr/>
        </p:nvPicPr>
        <p:blipFill>
          <a:blip r:embed="rId5"/>
          <a:stretch>
            <a:fillRect/>
          </a:stretch>
        </p:blipFill>
        <p:spPr>
          <a:xfrm>
            <a:off x="895350" y="476529"/>
            <a:ext cx="7019868" cy="3978688"/>
          </a:xfrm>
          <a:prstGeom prst="rect">
            <a:avLst/>
          </a:prstGeom>
        </p:spPr>
      </p:pic>
      <p:sp>
        <p:nvSpPr>
          <p:cNvPr id="10" name="TextBox 9">
            <a:extLst>
              <a:ext uri="{FF2B5EF4-FFF2-40B4-BE49-F238E27FC236}">
                <a16:creationId xmlns:a16="http://schemas.microsoft.com/office/drawing/2014/main" id="{8D812564-2D44-B9E9-3422-B7561768831D}"/>
              </a:ext>
            </a:extLst>
          </p:cNvPr>
          <p:cNvSpPr txBox="1"/>
          <p:nvPr/>
        </p:nvSpPr>
        <p:spPr>
          <a:xfrm>
            <a:off x="561976" y="4416232"/>
            <a:ext cx="3638550" cy="715089"/>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Tranh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vẽ</a:t>
            </a:r>
            <a:r>
              <a:rPr lang="en-US" sz="3600" b="1" dirty="0">
                <a:latin typeface="Arial-Rounded" panose="020B0500000000000000" pitchFamily="34" charset="0"/>
                <a:ea typeface="Arial-Rounded" panose="020B0500000000000000" pitchFamily="34" charset="0"/>
                <a:cs typeface="Arial-Rounded" panose="020B0500000000000000" pitchFamily="34" charset="0"/>
              </a:rPr>
              <a:t> ai?</a:t>
            </a:r>
          </a:p>
        </p:txBody>
      </p:sp>
      <p:sp>
        <p:nvSpPr>
          <p:cNvPr id="11" name="TextBox 10">
            <a:extLst>
              <a:ext uri="{FF2B5EF4-FFF2-40B4-BE49-F238E27FC236}">
                <a16:creationId xmlns:a16="http://schemas.microsoft.com/office/drawing/2014/main" id="{C2DED30C-BE7A-825A-BA06-0FFDC5E4C00B}"/>
              </a:ext>
            </a:extLst>
          </p:cNvPr>
          <p:cNvSpPr txBox="1"/>
          <p:nvPr/>
        </p:nvSpPr>
        <p:spPr>
          <a:xfrm>
            <a:off x="1177161" y="5310347"/>
            <a:ext cx="7509640" cy="1328023"/>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algn="ctr"/>
            <a:r>
              <a:rPr lang="vi-VN" sz="3600" b="1" dirty="0">
                <a:latin typeface="Arial-Rounded" panose="020B0500000000000000" pitchFamily="34" charset="0"/>
                <a:ea typeface="Arial-Rounded" panose="020B0500000000000000" pitchFamily="34" charset="0"/>
                <a:cs typeface="Arial-Rounded" panose="020B0500000000000000" pitchFamily="34" charset="0"/>
              </a:rPr>
              <a:t>Hai bạn nhỏ trong tranh tên là gì? Vĩ sao em biết được tên bạn?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8832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4CD9899B-FD99-49E0-ADFC-AED5C09AACCA}"/>
              </a:ext>
            </a:extLst>
          </p:cNvPr>
          <p:cNvPicPr>
            <a:picLocks noChangeAspect="1"/>
          </p:cNvPicPr>
          <p:nvPr/>
        </p:nvPicPr>
        <p:blipFill>
          <a:blip r:embed="rId3"/>
          <a:stretch>
            <a:fillRect/>
          </a:stretch>
        </p:blipFill>
        <p:spPr>
          <a:xfrm>
            <a:off x="2247900" y="981354"/>
            <a:ext cx="7019868" cy="3978688"/>
          </a:xfrm>
          <a:prstGeom prst="rect">
            <a:avLst/>
          </a:prstGeom>
        </p:spPr>
      </p:pic>
      <p:sp>
        <p:nvSpPr>
          <p:cNvPr id="5" name="TextBox 4">
            <a:extLst>
              <a:ext uri="{FF2B5EF4-FFF2-40B4-BE49-F238E27FC236}">
                <a16:creationId xmlns:a16="http://schemas.microsoft.com/office/drawing/2014/main" id="{BEE5C2B1-026C-4A1C-CFD7-E8F37E8570FA}"/>
              </a:ext>
            </a:extLst>
          </p:cNvPr>
          <p:cNvSpPr txBox="1"/>
          <p:nvPr/>
        </p:nvSpPr>
        <p:spPr>
          <a:xfrm>
            <a:off x="1685924" y="460517"/>
            <a:ext cx="8318175" cy="715089"/>
          </a:xfrm>
          <a:prstGeom prst="roundRect">
            <a:avLst/>
          </a:prstGeom>
          <a:solidFill>
            <a:srgbClr val="00642D"/>
          </a:solidFill>
          <a:ln w="28575">
            <a:solidFill>
              <a:srgbClr val="00642D"/>
            </a:solidFill>
            <a:prstDash val="sysDot"/>
          </a:ln>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Tranh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vẽ</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nhỏ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đang</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sân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bóng</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DC0845C-C627-2D64-9798-16C424B5FD9B}"/>
              </a:ext>
            </a:extLst>
          </p:cNvPr>
          <p:cNvSpPr txBox="1"/>
          <p:nvPr/>
        </p:nvSpPr>
        <p:spPr>
          <a:xfrm>
            <a:off x="1660358" y="5227651"/>
            <a:ext cx="8486140" cy="1328023"/>
          </a:xfrm>
          <a:prstGeom prst="roundRect">
            <a:avLst/>
          </a:prstGeom>
          <a:solidFill>
            <a:srgbClr val="C93B67"/>
          </a:solidFill>
          <a:ln w="28575">
            <a:solidFill>
              <a:srgbClr val="00642D"/>
            </a:solidFill>
            <a:prstDash val="sysDot"/>
          </a:ln>
        </p:spPr>
        <p:txBody>
          <a:bodyPr wrap="square" rtlCol="0">
            <a:spAutoFit/>
          </a:bodyPr>
          <a:lstStyle/>
          <a:p>
            <a:pPr algn="ct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Tên của hai bạn là Khang và Bình. Em biết được tên qua lời giới thiệu của các bạn.</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7883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1746735" y="2298612"/>
            <a:ext cx="2780721" cy="4593101"/>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750" b="99375" l="41406" r="100000"/>
                    </a14:imgEffect>
                  </a14:imgLayer>
                </a14:imgProps>
              </a:ext>
              <a:ext uri="{28A0092B-C50C-407E-A947-70E740481C1C}">
                <a14:useLocalDpi xmlns:a14="http://schemas.microsoft.com/office/drawing/2010/main" val="0"/>
              </a:ext>
            </a:extLst>
          </a:blip>
          <a:srcRect l="44811"/>
          <a:stretch/>
        </p:blipFill>
        <p:spPr>
          <a:xfrm>
            <a:off x="4018019" y="2231937"/>
            <a:ext cx="2662687" cy="482469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208095" y="2618570"/>
            <a:ext cx="2402006" cy="4376240"/>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8" t="51816" r="-1028" b="30685"/>
          <a:stretch/>
        </p:blipFill>
        <p:spPr>
          <a:xfrm>
            <a:off x="6537866" y="5854964"/>
            <a:ext cx="6096000" cy="1036749"/>
          </a:xfrm>
          <a:prstGeom prst="rect">
            <a:avLst/>
          </a:prstGeom>
        </p:spPr>
      </p:pic>
      <p:pic>
        <p:nvPicPr>
          <p:cNvPr id="3" name="Picture 2"/>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0" r="100000"/>
                    </a14:imgEffect>
                  </a14:imgLayer>
                </a14:imgProps>
              </a:ext>
              <a:ext uri="{28A0092B-C50C-407E-A947-70E740481C1C}">
                <a14:useLocalDpi xmlns:a14="http://schemas.microsoft.com/office/drawing/2010/main" val="0"/>
              </a:ext>
            </a:extLst>
          </a:blip>
          <a:srcRect b="23006"/>
          <a:stretch/>
        </p:blipFill>
        <p:spPr>
          <a:xfrm flipH="1">
            <a:off x="7702442" y="3239593"/>
            <a:ext cx="3766847" cy="3134194"/>
          </a:xfrm>
          <a:prstGeom prst="rect">
            <a:avLst/>
          </a:prstGeom>
        </p:spPr>
      </p:pic>
      <p:pic>
        <p:nvPicPr>
          <p:cNvPr id="4" name="Picture 3">
            <a:extLst>
              <a:ext uri="{FF2B5EF4-FFF2-40B4-BE49-F238E27FC236}">
                <a16:creationId xmlns:a16="http://schemas.microsoft.com/office/drawing/2014/main" id="{FBA53576-C7BE-C728-A946-AD34B9FB3DD1}"/>
              </a:ext>
            </a:extLst>
          </p:cNvPr>
          <p:cNvPicPr>
            <a:picLocks noChangeAspect="1"/>
          </p:cNvPicPr>
          <p:nvPr/>
        </p:nvPicPr>
        <p:blipFill>
          <a:blip r:embed="rId12"/>
          <a:stretch>
            <a:fillRect/>
          </a:stretch>
        </p:blipFill>
        <p:spPr>
          <a:xfrm>
            <a:off x="-352425" y="219029"/>
            <a:ext cx="12192000" cy="3695792"/>
          </a:xfrm>
          <a:prstGeom prst="rect">
            <a:avLst/>
          </a:prstGeom>
        </p:spPr>
      </p:pic>
    </p:spTree>
    <p:extLst>
      <p:ext uri="{BB962C8B-B14F-4D97-AF65-F5344CB8AC3E}">
        <p14:creationId xmlns:p14="http://schemas.microsoft.com/office/powerpoint/2010/main" val="16971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536DE9A-0431-42BF-B0A4-504D6B591F11}"/>
              </a:ext>
            </a:extLst>
          </p:cNvPr>
          <p:cNvSpPr txBox="1"/>
          <p:nvPr/>
        </p:nvSpPr>
        <p:spPr>
          <a:xfrm>
            <a:off x="498806" y="482622"/>
            <a:ext cx="10493044" cy="1323439"/>
          </a:xfrm>
          <a:prstGeom prst="rect">
            <a:avLst/>
          </a:prstGeom>
          <a:noFill/>
        </p:spPr>
        <p:txBody>
          <a:bodyPr wrap="square">
            <a:spAutoFit/>
          </a:bodyPr>
          <a:lstStyle/>
          <a:p>
            <a:pPr algn="ctr" defTabSz="121917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bạn hỏi là phóng viên – 1 bạn khác được phỏng vấn trả lời</a:t>
            </a:r>
          </a:p>
        </p:txBody>
      </p:sp>
      <p:sp>
        <p:nvSpPr>
          <p:cNvPr id="3" name="Thought Bubble: Cloud 5">
            <a:extLst>
              <a:ext uri="{FF2B5EF4-FFF2-40B4-BE49-F238E27FC236}">
                <a16:creationId xmlns:a16="http://schemas.microsoft.com/office/drawing/2014/main" id="{CC14B831-94C3-C065-BBF5-88AEA3DEC413}"/>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hought Bubble: Cloud 16">
            <a:extLst>
              <a:ext uri="{FF2B5EF4-FFF2-40B4-BE49-F238E27FC236}">
                <a16:creationId xmlns:a16="http://schemas.microsoft.com/office/drawing/2014/main" id="{EFFD6C91-1674-AF46-04D8-BC305CA7C669}"/>
              </a:ext>
            </a:extLst>
          </p:cNvPr>
          <p:cNvSpPr/>
          <p:nvPr/>
        </p:nvSpPr>
        <p:spPr>
          <a:xfrm>
            <a:off x="8078497" y="24176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61FC0F3A-71F3-F2E9-6EC2-248E6200B4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4089216" y="2426634"/>
            <a:ext cx="2601222" cy="4386294"/>
          </a:xfrm>
          <a:prstGeom prst="rect">
            <a:avLst/>
          </a:prstGeom>
        </p:spPr>
      </p:pic>
      <p:pic>
        <p:nvPicPr>
          <p:cNvPr id="8" name="Picture 7">
            <a:extLst>
              <a:ext uri="{FF2B5EF4-FFF2-40B4-BE49-F238E27FC236}">
                <a16:creationId xmlns:a16="http://schemas.microsoft.com/office/drawing/2014/main" id="{2182C47D-A0DE-7742-02E2-A5E1D904A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153328" y="2254079"/>
            <a:ext cx="4485299" cy="4546780"/>
          </a:xfrm>
          <a:prstGeom prst="rect">
            <a:avLst/>
          </a:prstGeom>
        </p:spPr>
      </p:pic>
      <p:sp>
        <p:nvSpPr>
          <p:cNvPr id="9" name="Rectangle 8">
            <a:extLst>
              <a:ext uri="{FF2B5EF4-FFF2-40B4-BE49-F238E27FC236}">
                <a16:creationId xmlns:a16="http://schemas.microsoft.com/office/drawing/2014/main" id="{174BAF15-4602-1C46-0787-31D6D6BF6E38}"/>
              </a:ext>
            </a:extLst>
          </p:cNvPr>
          <p:cNvSpPr/>
          <p:nvPr/>
        </p:nvSpPr>
        <p:spPr>
          <a:xfrm>
            <a:off x="452695" y="3194306"/>
            <a:ext cx="3481445" cy="1384995"/>
          </a:xfrm>
          <a:prstGeom prst="rect">
            <a:avLst/>
          </a:prstGeom>
        </p:spPr>
        <p:txBody>
          <a:bodyPr wrap="square">
            <a:spAutoFit/>
          </a:bodyPr>
          <a:lstStyle/>
          <a:p>
            <a:pPr algn="ct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Bình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Khang ở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sân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a:extLst>
              <a:ext uri="{FF2B5EF4-FFF2-40B4-BE49-F238E27FC236}">
                <a16:creationId xmlns:a16="http://schemas.microsoft.com/office/drawing/2014/main" id="{D861CAE9-9F58-39A1-5DF8-BCB6179E3825}"/>
              </a:ext>
            </a:extLst>
          </p:cNvPr>
          <p:cNvSpPr/>
          <p:nvPr/>
        </p:nvSpPr>
        <p:spPr>
          <a:xfrm>
            <a:off x="8585061" y="2853885"/>
            <a:ext cx="3369399" cy="1200329"/>
          </a:xfrm>
          <a:prstGeom prst="rect">
            <a:avLst/>
          </a:prstGeom>
        </p:spPr>
        <p:txBody>
          <a:bodyPr wrap="square">
            <a:spAutoFit/>
          </a:bodyPr>
          <a:lstStyle/>
          <a:p>
            <a:pPr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 Bình đã nói lời chào khi gặp bạn Khang ở sân </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óng.</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hought Bubble: Cloud 5">
            <a:extLst>
              <a:ext uri="{FF2B5EF4-FFF2-40B4-BE49-F238E27FC236}">
                <a16:creationId xmlns:a16="http://schemas.microsoft.com/office/drawing/2014/main" id="{1FB895E0-A2BC-EB57-A76E-708ED010719F}"/>
              </a:ext>
            </a:extLst>
          </p:cNvPr>
          <p:cNvSpPr/>
          <p:nvPr/>
        </p:nvSpPr>
        <p:spPr>
          <a:xfrm>
            <a:off x="137317" y="2897540"/>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369CECB3-2F12-C03E-BA48-914E0D3D09C5}"/>
              </a:ext>
            </a:extLst>
          </p:cNvPr>
          <p:cNvSpPr/>
          <p:nvPr/>
        </p:nvSpPr>
        <p:spPr>
          <a:xfrm>
            <a:off x="405070" y="3175256"/>
            <a:ext cx="3747830" cy="1384995"/>
          </a:xfrm>
          <a:prstGeom prst="rect">
            <a:avLst/>
          </a:prstGeom>
        </p:spPr>
        <p:txBody>
          <a:bodyPr wrap="square">
            <a:spAutoFit/>
          </a:bodyPr>
          <a:lstStyle/>
          <a:p>
            <a:pPr algn="ct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Khang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ấy</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Bình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hought Bubble: Cloud 16">
            <a:extLst>
              <a:ext uri="{FF2B5EF4-FFF2-40B4-BE49-F238E27FC236}">
                <a16:creationId xmlns:a16="http://schemas.microsoft.com/office/drawing/2014/main" id="{83E53374-3CB9-EC15-A491-27A8191FBCC7}"/>
              </a:ext>
            </a:extLst>
          </p:cNvPr>
          <p:cNvSpPr/>
          <p:nvPr/>
        </p:nvSpPr>
        <p:spPr>
          <a:xfrm>
            <a:off x="8068972" y="236045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5BBB685C-87DA-DFF0-50B9-ECE74F7C8DB7}"/>
              </a:ext>
            </a:extLst>
          </p:cNvPr>
          <p:cNvSpPr/>
          <p:nvPr/>
        </p:nvSpPr>
        <p:spPr>
          <a:xfrm>
            <a:off x="8286750" y="2796735"/>
            <a:ext cx="3658185" cy="1200329"/>
          </a:xfrm>
          <a:prstGeom prst="rect">
            <a:avLst/>
          </a:prstGeom>
        </p:spPr>
        <p:txBody>
          <a:bodyPr wrap="square">
            <a:spAutoFit/>
          </a:bodyPr>
          <a:lstStyle/>
          <a:p>
            <a:pPr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Khang đã giới thiệu tên, lớp mình học (2C) và sở thích của bạn ấy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(đá bóng).</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7985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3" grpId="1" animBg="1"/>
      <p:bldP spid="5" grpId="0" animBg="1"/>
      <p:bldP spid="9" grpId="0"/>
      <p:bldP spid="9" grpId="1"/>
      <p:bldP spid="10" grpId="0"/>
      <p:bldP spid="10" grpId="1"/>
      <p:bldP spid="12" grpId="0" animBg="1"/>
      <p:bldP spid="13" grpId="0"/>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heme/theme1.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326</Words>
  <Application>Microsoft Office PowerPoint</Application>
  <PresentationFormat>Widescreen</PresentationFormat>
  <Paragraphs>28</Paragraphs>
  <Slides>15</Slides>
  <Notes>3</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#9Slide07 HoneyCream</vt:lpstr>
      <vt:lpstr>Arial</vt:lpstr>
      <vt:lpstr>Arial-Rounded</vt:lpstr>
      <vt:lpstr>Calibri</vt:lpstr>
      <vt:lpstr>Calibri Light</vt:lpstr>
      <vt:lpstr>Montserrat Medium</vt:lpstr>
      <vt:lpstr>www.33ppt.com </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Nguyen</cp:lastModifiedBy>
  <cp:revision>19</cp:revision>
  <dcterms:created xsi:type="dcterms:W3CDTF">2024-03-26T07:29:39Z</dcterms:created>
  <dcterms:modified xsi:type="dcterms:W3CDTF">2025-10-12T04:02:43Z</dcterms:modified>
</cp:coreProperties>
</file>