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1" r:id="rId3"/>
    <p:sldMasterId id="2147483726" r:id="rId4"/>
    <p:sldMasterId id="2147483732" r:id="rId5"/>
    <p:sldMasterId id="2147483744" r:id="rId6"/>
  </p:sldMasterIdLst>
  <p:notesMasterIdLst>
    <p:notesMasterId r:id="rId24"/>
  </p:notesMasterIdLst>
  <p:sldIdLst>
    <p:sldId id="364" r:id="rId7"/>
    <p:sldId id="360" r:id="rId8"/>
    <p:sldId id="2007577138" r:id="rId9"/>
    <p:sldId id="2007577148" r:id="rId10"/>
    <p:sldId id="2007577143" r:id="rId11"/>
    <p:sldId id="2007577140" r:id="rId12"/>
    <p:sldId id="2007577147" r:id="rId13"/>
    <p:sldId id="2007577149" r:id="rId14"/>
    <p:sldId id="2007577146" r:id="rId15"/>
    <p:sldId id="2007577150" r:id="rId16"/>
    <p:sldId id="2007577145" r:id="rId17"/>
    <p:sldId id="294" r:id="rId18"/>
    <p:sldId id="297" r:id="rId19"/>
    <p:sldId id="2007577152" r:id="rId20"/>
    <p:sldId id="2007577151" r:id="rId21"/>
    <p:sldId id="2007577142" r:id="rId22"/>
    <p:sldId id="29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05418B-F161-4DA0-9F89-A5C6D3C3A873}"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BA096-1FD8-4323-8A35-FDEFA8387E64}" type="slidenum">
              <a:rPr lang="en-US" smtClean="0"/>
              <a:t>‹#›</a:t>
            </a:fld>
            <a:endParaRPr lang="en-US"/>
          </a:p>
        </p:txBody>
      </p:sp>
    </p:spTree>
    <p:extLst>
      <p:ext uri="{BB962C8B-B14F-4D97-AF65-F5344CB8AC3E}">
        <p14:creationId xmlns:p14="http://schemas.microsoft.com/office/powerpoint/2010/main" val="10826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64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762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14996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6654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7396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4B75F-254B-539F-F4C7-1F59486A81F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6B48CA7-DEDF-C127-BA8A-3C52763AE0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2F4E7E4-683B-C880-DA62-4860292CB8B9}"/>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A5031BD-C81C-E7EC-CF5D-D4D905F75CD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5407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2625B-1BF0-6AB0-1DA8-A5D3E4355C6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31C9E69-F44B-1617-3634-3A9A838DDC6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4C3744F-A12A-DE26-9C98-10168596688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7E74C9F2-61D2-2AC0-4A55-754014DB1B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2726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DCC94B-1CC9-477B-A70E-48757DAEDA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3285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553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33263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4528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1940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008051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608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776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434882-D493-4686-9120-9C4F070B6F7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446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4880061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51493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025658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053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8368519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174264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6493278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8" name="页脚占位符 7"/>
          <p:cNvSpPr>
            <a:spLocks noGrp="1"/>
          </p:cNvSpPr>
          <p:nvPr>
            <p:ph type="ftr" sz="quarter" idx="11"/>
          </p:nvPr>
        </p:nvSpPr>
        <p:spPr>
          <a:xfrm>
            <a:off x="4038600" y="6356354"/>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11" name="矩形 10"/>
          <p:cNvSpPr/>
          <p:nvPr userDrawn="1"/>
        </p:nvSpPr>
        <p:spPr>
          <a:xfrm>
            <a:off x="8472185" y="4439041"/>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107142333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0914323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7017698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6" name="页脚占位符 5"/>
          <p:cNvSpPr>
            <a:spLocks noGrp="1"/>
          </p:cNvSpPr>
          <p:nvPr>
            <p:ph type="ftr" sz="quarter" idx="11"/>
          </p:nvPr>
        </p:nvSpPr>
        <p:spPr>
          <a:xfrm>
            <a:off x="4038600" y="6356354"/>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616537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34453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8430080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998038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fld id="{82F288E0-7875-42C4-84C8-98DBBD3BF4D2}" type="datetimeFigureOut">
              <a:rPr lang="zh-CN" altLang="en-US" smtClean="0"/>
              <a:t>2025/10/12</a:t>
            </a:fld>
            <a:endParaRPr lang="zh-CN" altLang="en-US"/>
          </a:p>
        </p:txBody>
      </p:sp>
      <p:sp>
        <p:nvSpPr>
          <p:cNvPr id="5" name="页脚占位符 4"/>
          <p:cNvSpPr>
            <a:spLocks noGrp="1"/>
          </p:cNvSpPr>
          <p:nvPr>
            <p:ph type="ftr" sz="quarter" idx="11"/>
          </p:nvPr>
        </p:nvSpPr>
        <p:spPr>
          <a:xfrm>
            <a:off x="4038600" y="6356354"/>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4"/>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8990139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fld id="{FB475AF3-A322-416E-99D7-29F5A7799ECC}" type="datetimeFigureOut">
              <a:rPr lang="zh-CN" altLang="en-US" smtClean="0"/>
              <a:t>2025/10/12</a:t>
            </a:fld>
            <a:endParaRPr lang="zh-CN" altLang="en-US"/>
          </a:p>
        </p:txBody>
      </p:sp>
      <p:sp>
        <p:nvSpPr>
          <p:cNvPr id="3" name="页脚占位符 2"/>
          <p:cNvSpPr>
            <a:spLocks noGrp="1"/>
          </p:cNvSpPr>
          <p:nvPr>
            <p:ph type="ftr" sz="quarter" idx="11"/>
          </p:nvPr>
        </p:nvSpPr>
        <p:spPr>
          <a:xfrm>
            <a:off x="4038600" y="6356354"/>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4"/>
            <a:ext cx="2743200" cy="365125"/>
          </a:xfrm>
        </p:spPr>
        <p:txBody>
          <a:bodyPr/>
          <a:lstStyle/>
          <a:p>
            <a:fld id="{10B49C96-558A-49EC-AD52-79C3D5970B39}" type="slidenum">
              <a:rPr lang="zh-CN" altLang="en-US" smtClean="0"/>
              <a:t>‹#›</a:t>
            </a:fld>
            <a:endParaRPr lang="zh-CN" altLang="en-US"/>
          </a:p>
        </p:txBody>
      </p:sp>
    </p:spTree>
    <p:extLst>
      <p:ext uri="{BB962C8B-B14F-4D97-AF65-F5344CB8AC3E}">
        <p14:creationId xmlns:p14="http://schemas.microsoft.com/office/powerpoint/2010/main" val="2827517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931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158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092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40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12070137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471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5041485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6176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0663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947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B265-4F9A-4A33-AF1B-5807907C20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9DD659-7C19-439A-8F02-75EFB1C37E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6E908-6233-46C9-B94D-608BCF8E95C9}"/>
              </a:ext>
            </a:extLst>
          </p:cNvPr>
          <p:cNvSpPr>
            <a:spLocks noGrp="1"/>
          </p:cNvSpPr>
          <p:nvPr>
            <p:ph type="dt" sz="half" idx="10"/>
          </p:nvPr>
        </p:nvSpPr>
        <p:spPr/>
        <p:txBody>
          <a:bodyPr/>
          <a:lstStyle/>
          <a:p>
            <a:fld id="{843F45EB-AAE6-4246-A269-64056B3C0F8A}" type="datetimeFigureOut">
              <a:rPr lang="en-US" smtClean="0"/>
              <a:t>10/12/2025</a:t>
            </a:fld>
            <a:endParaRPr lang="en-US"/>
          </a:p>
        </p:txBody>
      </p:sp>
      <p:sp>
        <p:nvSpPr>
          <p:cNvPr id="5" name="Footer Placeholder 4">
            <a:extLst>
              <a:ext uri="{FF2B5EF4-FFF2-40B4-BE49-F238E27FC236}">
                <a16:creationId xmlns:a16="http://schemas.microsoft.com/office/drawing/2014/main" id="{A25FD37F-146F-4E12-94CB-C95CB8076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AE090-3E75-4218-B1BE-8433CD788B0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599257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8B17D-A7AA-426C-81E4-03D3212701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03CB3-FB13-4571-8C30-B0008AFD7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DE305-DCBE-4C53-9553-1696CF73FB0C}"/>
              </a:ext>
            </a:extLst>
          </p:cNvPr>
          <p:cNvSpPr>
            <a:spLocks noGrp="1"/>
          </p:cNvSpPr>
          <p:nvPr>
            <p:ph type="dt" sz="half" idx="10"/>
          </p:nvPr>
        </p:nvSpPr>
        <p:spPr/>
        <p:txBody>
          <a:bodyPr/>
          <a:lstStyle/>
          <a:p>
            <a:fld id="{843F45EB-AAE6-4246-A269-64056B3C0F8A}" type="datetimeFigureOut">
              <a:rPr lang="en-US" smtClean="0"/>
              <a:t>10/12/2025</a:t>
            </a:fld>
            <a:endParaRPr lang="en-US"/>
          </a:p>
        </p:txBody>
      </p:sp>
      <p:sp>
        <p:nvSpPr>
          <p:cNvPr id="5" name="Footer Placeholder 4">
            <a:extLst>
              <a:ext uri="{FF2B5EF4-FFF2-40B4-BE49-F238E27FC236}">
                <a16:creationId xmlns:a16="http://schemas.microsoft.com/office/drawing/2014/main" id="{04EB29CF-6E08-4B95-9046-AFF0B5EA89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DAF48-4EAF-4D33-85CA-AB011EAA6DC2}"/>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781046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4B8B-2874-4706-962D-64AF138D78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168011-3027-4990-8647-A6FAFD845B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6F913-49C0-4339-8605-9A262A0FF633}"/>
              </a:ext>
            </a:extLst>
          </p:cNvPr>
          <p:cNvSpPr>
            <a:spLocks noGrp="1"/>
          </p:cNvSpPr>
          <p:nvPr>
            <p:ph type="dt" sz="half" idx="10"/>
          </p:nvPr>
        </p:nvSpPr>
        <p:spPr/>
        <p:txBody>
          <a:bodyPr/>
          <a:lstStyle/>
          <a:p>
            <a:fld id="{843F45EB-AAE6-4246-A269-64056B3C0F8A}" type="datetimeFigureOut">
              <a:rPr lang="en-US" smtClean="0"/>
              <a:t>10/12/2025</a:t>
            </a:fld>
            <a:endParaRPr lang="en-US"/>
          </a:p>
        </p:txBody>
      </p:sp>
      <p:sp>
        <p:nvSpPr>
          <p:cNvPr id="5" name="Footer Placeholder 4">
            <a:extLst>
              <a:ext uri="{FF2B5EF4-FFF2-40B4-BE49-F238E27FC236}">
                <a16:creationId xmlns:a16="http://schemas.microsoft.com/office/drawing/2014/main" id="{6D31DB5D-0670-4E07-8449-4EF3075E2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5B7211-6BA1-4ED2-A3FA-9EBE1CCBC7A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0607561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8C73-80D1-48B8-BE82-051151F4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040F46-B28D-4D82-B3EA-C64C1007F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05C04-463A-43C5-A342-6B327FC90A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6E9B4-3CB3-4EFA-9D34-AE1F8294B95E}"/>
              </a:ext>
            </a:extLst>
          </p:cNvPr>
          <p:cNvSpPr>
            <a:spLocks noGrp="1"/>
          </p:cNvSpPr>
          <p:nvPr>
            <p:ph type="dt" sz="half" idx="10"/>
          </p:nvPr>
        </p:nvSpPr>
        <p:spPr/>
        <p:txBody>
          <a:bodyPr/>
          <a:lstStyle/>
          <a:p>
            <a:fld id="{843F45EB-AAE6-4246-A269-64056B3C0F8A}" type="datetimeFigureOut">
              <a:rPr lang="en-US" smtClean="0"/>
              <a:t>10/12/2025</a:t>
            </a:fld>
            <a:endParaRPr lang="en-US"/>
          </a:p>
        </p:txBody>
      </p:sp>
      <p:sp>
        <p:nvSpPr>
          <p:cNvPr id="6" name="Footer Placeholder 5">
            <a:extLst>
              <a:ext uri="{FF2B5EF4-FFF2-40B4-BE49-F238E27FC236}">
                <a16:creationId xmlns:a16="http://schemas.microsoft.com/office/drawing/2014/main" id="{0D34A20C-CC64-4351-90BE-16F63B5434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A0E26-F47C-4F28-8317-B45894666E81}"/>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135655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6D969-A1DA-489B-9DA9-6E716DB534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6A069F-CC3D-4586-8931-C0ABAAC74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ABE122-ABD5-4C2B-BB7F-5369DB6298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53B497-E427-4F55-AB61-E46243F7CC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389B01-748E-4B34-BA8C-56A03C9F3F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CFEDB9-A09E-4418-96E8-3C655CA29533}"/>
              </a:ext>
            </a:extLst>
          </p:cNvPr>
          <p:cNvSpPr>
            <a:spLocks noGrp="1"/>
          </p:cNvSpPr>
          <p:nvPr>
            <p:ph type="dt" sz="half" idx="10"/>
          </p:nvPr>
        </p:nvSpPr>
        <p:spPr/>
        <p:txBody>
          <a:bodyPr/>
          <a:lstStyle/>
          <a:p>
            <a:fld id="{843F45EB-AAE6-4246-A269-64056B3C0F8A}" type="datetimeFigureOut">
              <a:rPr lang="en-US" smtClean="0"/>
              <a:t>10/12/2025</a:t>
            </a:fld>
            <a:endParaRPr lang="en-US"/>
          </a:p>
        </p:txBody>
      </p:sp>
      <p:sp>
        <p:nvSpPr>
          <p:cNvPr id="8" name="Footer Placeholder 7">
            <a:extLst>
              <a:ext uri="{FF2B5EF4-FFF2-40B4-BE49-F238E27FC236}">
                <a16:creationId xmlns:a16="http://schemas.microsoft.com/office/drawing/2014/main" id="{18EC125A-1C3A-4607-9395-65CBCE61ED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E3616-4BC1-4789-BD69-1CCA46CDD0AB}"/>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276314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2DD0-051B-4FB8-9115-6CA75474F4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5CD51-EC0C-4A79-9ACC-ADC2756451E0}"/>
              </a:ext>
            </a:extLst>
          </p:cNvPr>
          <p:cNvSpPr>
            <a:spLocks noGrp="1"/>
          </p:cNvSpPr>
          <p:nvPr>
            <p:ph type="dt" sz="half" idx="10"/>
          </p:nvPr>
        </p:nvSpPr>
        <p:spPr/>
        <p:txBody>
          <a:bodyPr/>
          <a:lstStyle/>
          <a:p>
            <a:fld id="{843F45EB-AAE6-4246-A269-64056B3C0F8A}" type="datetimeFigureOut">
              <a:rPr lang="en-US" smtClean="0"/>
              <a:t>10/12/2025</a:t>
            </a:fld>
            <a:endParaRPr lang="en-US"/>
          </a:p>
        </p:txBody>
      </p:sp>
      <p:sp>
        <p:nvSpPr>
          <p:cNvPr id="4" name="Footer Placeholder 3">
            <a:extLst>
              <a:ext uri="{FF2B5EF4-FFF2-40B4-BE49-F238E27FC236}">
                <a16:creationId xmlns:a16="http://schemas.microsoft.com/office/drawing/2014/main" id="{00CCECE1-9389-4F98-A3C2-55D12305A9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EA72AB-4082-4899-98BC-23C2A0075E98}"/>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2883116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32B4B-9C1B-49A5-BC88-B363127ADFE1}"/>
              </a:ext>
            </a:extLst>
          </p:cNvPr>
          <p:cNvSpPr>
            <a:spLocks noGrp="1"/>
          </p:cNvSpPr>
          <p:nvPr>
            <p:ph type="dt" sz="half" idx="10"/>
          </p:nvPr>
        </p:nvSpPr>
        <p:spPr/>
        <p:txBody>
          <a:bodyPr/>
          <a:lstStyle/>
          <a:p>
            <a:fld id="{843F45EB-AAE6-4246-A269-64056B3C0F8A}" type="datetimeFigureOut">
              <a:rPr lang="en-US" smtClean="0"/>
              <a:t>10/12/2025</a:t>
            </a:fld>
            <a:endParaRPr lang="en-US"/>
          </a:p>
        </p:txBody>
      </p:sp>
      <p:sp>
        <p:nvSpPr>
          <p:cNvPr id="3" name="Footer Placeholder 2">
            <a:extLst>
              <a:ext uri="{FF2B5EF4-FFF2-40B4-BE49-F238E27FC236}">
                <a16:creationId xmlns:a16="http://schemas.microsoft.com/office/drawing/2014/main" id="{4D3E0DAB-19CE-4BA6-AC68-28E6B48DF1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426996-E17D-4C84-ADDC-CC25795D2CE3}"/>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098932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48827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9DFE-6CD3-4A1A-9522-DA52EB2CCD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2ABF1-FF96-410B-B5B0-A6E60D62E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B94575-16CC-4353-BAF7-2D15104E7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0375A3-948C-40A3-BF5D-B77BD87AD760}"/>
              </a:ext>
            </a:extLst>
          </p:cNvPr>
          <p:cNvSpPr>
            <a:spLocks noGrp="1"/>
          </p:cNvSpPr>
          <p:nvPr>
            <p:ph type="dt" sz="half" idx="10"/>
          </p:nvPr>
        </p:nvSpPr>
        <p:spPr/>
        <p:txBody>
          <a:bodyPr/>
          <a:lstStyle/>
          <a:p>
            <a:fld id="{843F45EB-AAE6-4246-A269-64056B3C0F8A}" type="datetimeFigureOut">
              <a:rPr lang="en-US" smtClean="0"/>
              <a:t>10/12/2025</a:t>
            </a:fld>
            <a:endParaRPr lang="en-US"/>
          </a:p>
        </p:txBody>
      </p:sp>
      <p:sp>
        <p:nvSpPr>
          <p:cNvPr id="6" name="Footer Placeholder 5">
            <a:extLst>
              <a:ext uri="{FF2B5EF4-FFF2-40B4-BE49-F238E27FC236}">
                <a16:creationId xmlns:a16="http://schemas.microsoft.com/office/drawing/2014/main" id="{25A5F5A1-0F8B-49FE-B96D-5FFA621A11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829691-A1F5-4DE6-A6C8-CD76043EFD70}"/>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1050475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0862-A923-4E7D-8050-C944DA51B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694F4-A0C4-4E32-B227-389B7FC82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BA4BF-53BA-4FE9-86CB-92D688D55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28A56C-C0FA-4BC4-8A1C-472F41C69C00}"/>
              </a:ext>
            </a:extLst>
          </p:cNvPr>
          <p:cNvSpPr>
            <a:spLocks noGrp="1"/>
          </p:cNvSpPr>
          <p:nvPr>
            <p:ph type="dt" sz="half" idx="10"/>
          </p:nvPr>
        </p:nvSpPr>
        <p:spPr/>
        <p:txBody>
          <a:bodyPr/>
          <a:lstStyle/>
          <a:p>
            <a:fld id="{843F45EB-AAE6-4246-A269-64056B3C0F8A}" type="datetimeFigureOut">
              <a:rPr lang="en-US" smtClean="0"/>
              <a:t>10/12/2025</a:t>
            </a:fld>
            <a:endParaRPr lang="en-US"/>
          </a:p>
        </p:txBody>
      </p:sp>
      <p:sp>
        <p:nvSpPr>
          <p:cNvPr id="6" name="Footer Placeholder 5">
            <a:extLst>
              <a:ext uri="{FF2B5EF4-FFF2-40B4-BE49-F238E27FC236}">
                <a16:creationId xmlns:a16="http://schemas.microsoft.com/office/drawing/2014/main" id="{8299DDF3-2ECB-4C42-99B5-74C9D84039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2C1B2-06BD-4EB7-ABE1-682A539001DA}"/>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2648976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5DA-6CDB-4858-8FFB-2479643B6B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DB718A-362A-4244-BAA8-A2A0A0DE19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BE9290-2230-4578-B9DE-94D90BE3C620}"/>
              </a:ext>
            </a:extLst>
          </p:cNvPr>
          <p:cNvSpPr>
            <a:spLocks noGrp="1"/>
          </p:cNvSpPr>
          <p:nvPr>
            <p:ph type="dt" sz="half" idx="10"/>
          </p:nvPr>
        </p:nvSpPr>
        <p:spPr/>
        <p:txBody>
          <a:bodyPr/>
          <a:lstStyle/>
          <a:p>
            <a:fld id="{843F45EB-AAE6-4246-A269-64056B3C0F8A}" type="datetimeFigureOut">
              <a:rPr lang="en-US" smtClean="0"/>
              <a:t>10/12/2025</a:t>
            </a:fld>
            <a:endParaRPr lang="en-US"/>
          </a:p>
        </p:txBody>
      </p:sp>
      <p:sp>
        <p:nvSpPr>
          <p:cNvPr id="5" name="Footer Placeholder 4">
            <a:extLst>
              <a:ext uri="{FF2B5EF4-FFF2-40B4-BE49-F238E27FC236}">
                <a16:creationId xmlns:a16="http://schemas.microsoft.com/office/drawing/2014/main" id="{AF130D16-EF29-4400-8708-80B2CAE92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96D37C-F1E6-415E-BC0A-DBA85905C4BC}"/>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40683586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0DF83-4074-4207-B297-B99F6E172E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E1F32-03AF-429D-80FE-6206FDB60C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252F4-0CF3-4D03-953B-C41171392739}"/>
              </a:ext>
            </a:extLst>
          </p:cNvPr>
          <p:cNvSpPr>
            <a:spLocks noGrp="1"/>
          </p:cNvSpPr>
          <p:nvPr>
            <p:ph type="dt" sz="half" idx="10"/>
          </p:nvPr>
        </p:nvSpPr>
        <p:spPr/>
        <p:txBody>
          <a:bodyPr/>
          <a:lstStyle/>
          <a:p>
            <a:fld id="{843F45EB-AAE6-4246-A269-64056B3C0F8A}" type="datetimeFigureOut">
              <a:rPr lang="en-US" smtClean="0"/>
              <a:t>10/12/2025</a:t>
            </a:fld>
            <a:endParaRPr lang="en-US"/>
          </a:p>
        </p:txBody>
      </p:sp>
      <p:sp>
        <p:nvSpPr>
          <p:cNvPr id="5" name="Footer Placeholder 4">
            <a:extLst>
              <a:ext uri="{FF2B5EF4-FFF2-40B4-BE49-F238E27FC236}">
                <a16:creationId xmlns:a16="http://schemas.microsoft.com/office/drawing/2014/main" id="{145AA634-AD17-4700-8C09-BD39E13A3D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43B3A-52D6-4D1A-86DA-C6D97FB508E9}"/>
              </a:ext>
            </a:extLst>
          </p:cNvPr>
          <p:cNvSpPr>
            <a:spLocks noGrp="1"/>
          </p:cNvSpPr>
          <p:nvPr>
            <p:ph type="sldNum" sz="quarter" idx="12"/>
          </p:nvPr>
        </p:nvSpPr>
        <p:spPr/>
        <p:txBody>
          <a:bodyPr/>
          <a:lstStyle/>
          <a:p>
            <a:fld id="{EB44F338-F08A-4FC4-9CE3-F19C0AAAC14B}" type="slidenum">
              <a:rPr lang="en-US" smtClean="0"/>
              <a:t>‹#›</a:t>
            </a:fld>
            <a:endParaRPr lang="en-US"/>
          </a:p>
        </p:txBody>
      </p:sp>
    </p:spTree>
    <p:extLst>
      <p:ext uri="{BB962C8B-B14F-4D97-AF65-F5344CB8AC3E}">
        <p14:creationId xmlns:p14="http://schemas.microsoft.com/office/powerpoint/2010/main" val="3816422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62673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21670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40767640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2112506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10/12/2025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7374585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10/12/2025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2190946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175554"/>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10/12/2025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6850618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7236142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10/12/2025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1661842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38602926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10/12/2025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extLst>
      <p:ext uri="{BB962C8B-B14F-4D97-AF65-F5344CB8AC3E}">
        <p14:creationId xmlns:p14="http://schemas.microsoft.com/office/powerpoint/2010/main" val="893700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49731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5933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832758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71182902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pic>
        <p:nvPicPr>
          <p:cNvPr id="2" name="Picture 1" descr="A round pink circle with white text and a black background&#10;&#10;AI-generated content may be incorrect.">
            <a:extLst>
              <a:ext uri="{FF2B5EF4-FFF2-40B4-BE49-F238E27FC236}">
                <a16:creationId xmlns:a16="http://schemas.microsoft.com/office/drawing/2014/main" id="{DB6FD001-919E-05A9-8351-B0F13C6BD3B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81655" y="81097"/>
            <a:ext cx="1529614" cy="1529614"/>
          </a:xfrm>
          <a:prstGeom prst="rect">
            <a:avLst/>
          </a:prstGeom>
        </p:spPr>
      </p:pic>
    </p:spTree>
    <p:extLst>
      <p:ext uri="{BB962C8B-B14F-4D97-AF65-F5344CB8AC3E}">
        <p14:creationId xmlns:p14="http://schemas.microsoft.com/office/powerpoint/2010/main" val="28712023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A822B41C-1E0F-F8F8-0909-478E718BEEA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81655" y="81097"/>
            <a:ext cx="1529614" cy="1529614"/>
          </a:xfrm>
          <a:prstGeom prst="rect">
            <a:avLst/>
          </a:prstGeom>
        </p:spPr>
      </p:pic>
    </p:spTree>
    <p:extLst>
      <p:ext uri="{BB962C8B-B14F-4D97-AF65-F5344CB8AC3E}">
        <p14:creationId xmlns:p14="http://schemas.microsoft.com/office/powerpoint/2010/main" val="341335454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F10CEF76-34A5-9339-F9BE-5BA767D853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21427" y="94319"/>
            <a:ext cx="1518172" cy="1518172"/>
          </a:xfrm>
          <a:prstGeom prst="rect">
            <a:avLst/>
          </a:prstGeom>
        </p:spPr>
      </p:pic>
    </p:spTree>
    <p:extLst>
      <p:ext uri="{BB962C8B-B14F-4D97-AF65-F5344CB8AC3E}">
        <p14:creationId xmlns:p14="http://schemas.microsoft.com/office/powerpoint/2010/main" val="395797507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8779C15C-1DAF-4E5F-9C38-3A9F226206CD}"/>
              </a:ext>
            </a:extLst>
          </p:cNvPr>
          <p:cNvSpPr>
            <a:spLocks noGrp="1"/>
          </p:cNvSpPr>
          <p:nvPr>
            <p:ph type="sldNum" sz="quarter" idx="4"/>
          </p:nvPr>
        </p:nvSpPr>
        <p:spPr>
          <a:xfrm>
            <a:off x="9366738" y="8792"/>
            <a:ext cx="2743200" cy="365125"/>
          </a:xfrm>
          <a:prstGeom prst="rect">
            <a:avLst/>
          </a:prstGeom>
        </p:spPr>
        <p:txBody>
          <a:bodyPr vert="horz" lIns="91440" tIns="45720" rIns="91440" bIns="45720" rtlCol="0" anchor="ctr"/>
          <a:lstStyle>
            <a:lvl1pPr algn="r">
              <a:defRPr sz="1100" i="1">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zh-CN" altLang="en-US" dirty="0"/>
          </a:p>
        </p:txBody>
      </p:sp>
    </p:spTree>
    <p:extLst>
      <p:ext uri="{BB962C8B-B14F-4D97-AF65-F5344CB8AC3E}">
        <p14:creationId xmlns:p14="http://schemas.microsoft.com/office/powerpoint/2010/main" val="40058905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7B1C6CF-157C-4E17-9803-24690BB9F9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4EE4D25-C952-45BB-B99C-A7827C0E7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5F627D-A705-4155-A550-7D9E599728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4B5F9-0279-4312-9F9C-0BB14413F2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F45EB-AAE6-4246-A269-64056B3C0F8A}" type="datetimeFigureOut">
              <a:rPr lang="en-US" smtClean="0"/>
              <a:t>10/12/2025</a:t>
            </a:fld>
            <a:endParaRPr lang="en-US"/>
          </a:p>
        </p:txBody>
      </p:sp>
      <p:sp>
        <p:nvSpPr>
          <p:cNvPr id="5" name="Footer Placeholder 4">
            <a:extLst>
              <a:ext uri="{FF2B5EF4-FFF2-40B4-BE49-F238E27FC236}">
                <a16:creationId xmlns:a16="http://schemas.microsoft.com/office/drawing/2014/main" id="{03B5BAE7-788D-427D-BB57-ABA5ABAE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3C4E4B-DF32-4C97-BF7A-3617DE6E5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44F338-F08A-4FC4-9CE3-F19C0AAAC14B}" type="slidenum">
              <a:rPr lang="en-US" smtClean="0"/>
              <a:t>‹#›</a:t>
            </a:fld>
            <a:endParaRPr lang="en-US"/>
          </a:p>
        </p:txBody>
      </p:sp>
    </p:spTree>
    <p:extLst>
      <p:ext uri="{BB962C8B-B14F-4D97-AF65-F5344CB8AC3E}">
        <p14:creationId xmlns:p14="http://schemas.microsoft.com/office/powerpoint/2010/main" val="31151360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10/12/2025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extLst>
      <p:ext uri="{BB962C8B-B14F-4D97-AF65-F5344CB8AC3E}">
        <p14:creationId xmlns:p14="http://schemas.microsoft.com/office/powerpoint/2010/main" val="329033309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2.png"/><Relationship Id="rId5" Type="http://schemas.openxmlformats.org/officeDocument/2006/relationships/image" Target="../media/image29.emf"/><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audio" Target="../media/audio2.wav"/><Relationship Id="rId4" Type="http://schemas.openxmlformats.org/officeDocument/2006/relationships/audio" Target="../media/audio2.wav"/><Relationship Id="rId9"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33.png"/><Relationship Id="rId5" Type="http://schemas.openxmlformats.org/officeDocument/2006/relationships/image" Target="../media/image12.png"/><Relationship Id="rId10" Type="http://schemas.microsoft.com/office/2007/relationships/hdphoto" Target="../media/hdphoto6.wdp"/><Relationship Id="rId4" Type="http://schemas.openxmlformats.org/officeDocument/2006/relationships/image" Target="../media/image14.pn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39.xml"/><Relationship Id="rId7" Type="http://schemas.openxmlformats.org/officeDocument/2006/relationships/image" Target="../media/image38.jpe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7.gif"/><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39.xml"/><Relationship Id="rId7" Type="http://schemas.openxmlformats.org/officeDocument/2006/relationships/image" Target="../media/image47.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49.png"/><Relationship Id="rId4" Type="http://schemas.openxmlformats.org/officeDocument/2006/relationships/notesSlide" Target="../notesSlides/notesSlide17.xml"/><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18.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2.png"/><Relationship Id="rId7"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20.gif"/><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26.emf"/><Relationship Id="rId5" Type="http://schemas.microsoft.com/office/2007/relationships/hdphoto" Target="../media/hdphoto3.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791266"/>
            <a:ext cx="7381060" cy="1445623"/>
          </a:xfrm>
        </p:spPr>
        <p:txBody>
          <a:bodyPr>
            <a:normAutofit fontScale="90000"/>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sp>
        <p:nvSpPr>
          <p:cNvPr id="3" name="Title 1">
            <a:extLst>
              <a:ext uri="{FF2B5EF4-FFF2-40B4-BE49-F238E27FC236}">
                <a16:creationId xmlns:a16="http://schemas.microsoft.com/office/drawing/2014/main" id="{066C90E0-1260-868A-A736-6A0458BEEB60}"/>
              </a:ext>
            </a:extLst>
          </p:cNvPr>
          <p:cNvSpPr txBox="1">
            <a:spLocks/>
          </p:cNvSpPr>
          <p:nvPr/>
        </p:nvSpPr>
        <p:spPr>
          <a:xfrm>
            <a:off x="2405470" y="-100954"/>
            <a:ext cx="7381060" cy="100295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rPr>
              <a:t>UBND PHƯỜNG HƯNG ĐẠO</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alt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rPr>
              <a:t>TRƯỜNG TIỂU HỌC ANH DŨNG</a:t>
            </a:r>
            <a:endParaRPr kumimoji="0" lang="en-US" altLang="vi-VN" sz="2400" b="1" i="0" u="none" strike="noStrike" kern="1200" cap="none" spc="0" normalizeH="0" baseline="0" noProof="0" dirty="0">
              <a:ln>
                <a:noFill/>
              </a:ln>
              <a:solidFill>
                <a:prstClr val="black">
                  <a:lumMod val="95000"/>
                  <a:lumOff val="5000"/>
                </a:prstClr>
              </a:solidFill>
              <a:effectLst/>
              <a:uLnTx/>
              <a:uFillTx/>
              <a:latin typeface="Arial-Rounded" panose="020B0500000000000000" charset="0"/>
              <a:ea typeface="+mj-ea"/>
              <a:cs typeface="Arial-Rounded" panose="020B0500000000000000" charset="0"/>
              <a:sym typeface="+mn-ea"/>
            </a:endParaRPr>
          </a:p>
        </p:txBody>
      </p:sp>
      <p:cxnSp>
        <p:nvCxnSpPr>
          <p:cNvPr id="7" name="Straight Connector 6">
            <a:extLst>
              <a:ext uri="{FF2B5EF4-FFF2-40B4-BE49-F238E27FC236}">
                <a16:creationId xmlns:a16="http://schemas.microsoft.com/office/drawing/2014/main" id="{94C49F4F-D4F0-452E-3081-03348EE6BF2A}"/>
              </a:ext>
            </a:extLst>
          </p:cNvPr>
          <p:cNvCxnSpPr/>
          <p:nvPr/>
        </p:nvCxnSpPr>
        <p:spPr>
          <a:xfrm>
            <a:off x="4857135" y="904568"/>
            <a:ext cx="2890684" cy="0"/>
          </a:xfrm>
          <a:prstGeom prst="line">
            <a:avLst/>
          </a:prstGeom>
        </p:spPr>
        <p:style>
          <a:lnRef idx="1">
            <a:schemeClr val="dk1"/>
          </a:lnRef>
          <a:fillRef idx="0">
            <a:schemeClr val="dk1"/>
          </a:fillRef>
          <a:effectRef idx="0">
            <a:schemeClr val="dk1"/>
          </a:effectRef>
          <a:fontRef idx="minor">
            <a:schemeClr val="tx1"/>
          </a:fontRef>
        </p:style>
      </p:cxnSp>
      <p:sp>
        <p:nvSpPr>
          <p:cNvPr id="8" name="Title 1">
            <a:extLst>
              <a:ext uri="{FF2B5EF4-FFF2-40B4-BE49-F238E27FC236}">
                <a16:creationId xmlns:a16="http://schemas.microsoft.com/office/drawing/2014/main" id="{A8C4FA8C-675E-9947-C5F9-EA593F70F99E}"/>
              </a:ext>
            </a:extLst>
          </p:cNvPr>
          <p:cNvSpPr txBox="1">
            <a:spLocks/>
          </p:cNvSpPr>
          <p:nvPr/>
        </p:nvSpPr>
        <p:spPr>
          <a:xfrm>
            <a:off x="2141715" y="3287366"/>
            <a:ext cx="7908570" cy="1445623"/>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sz="5800" b="1" i="0" u="none" strike="noStrike" kern="1200" cap="none" spc="0" normalizeH="0" baseline="0" noProof="0" dirty="0">
                <a:ln>
                  <a:noFill/>
                </a:ln>
                <a:solidFill>
                  <a:srgbClr val="FF0000"/>
                </a:solidFill>
                <a:effectLst/>
                <a:uLnTx/>
                <a:uFillTx/>
                <a:latin typeface="Arial-Rounded" panose="020B0500000000000000" charset="0"/>
                <a:ea typeface="+mj-ea"/>
                <a:cs typeface="Arial-Rounded" panose="020B0500000000000000" charset="0"/>
                <a:sym typeface="+mn-ea"/>
              </a:rPr>
              <a:t>Bài 4: Làm việc thật là vui</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vi-VN" altLang="vi-VN" sz="4100" b="1" i="0" u="none" strike="noStrike" kern="1200" cap="none" spc="0" normalizeH="0" baseline="0" noProof="0" dirty="0">
                <a:ln>
                  <a:noFill/>
                </a:ln>
                <a:solidFill>
                  <a:srgbClr val="7030A0"/>
                </a:solidFill>
                <a:effectLst/>
                <a:uLnTx/>
                <a:uFillTx/>
                <a:latin typeface="Arial-Rounded" panose="020B0500000000000000" charset="0"/>
                <a:ea typeface="+mj-ea"/>
                <a:cs typeface="Arial-Rounded" panose="020B0500000000000000" charset="0"/>
                <a:sym typeface="+mn-ea"/>
              </a:rPr>
              <a:t>(</a:t>
            </a:r>
            <a:r>
              <a:rPr kumimoji="0" lang="vi-VN" altLang="vi-VN" sz="4100" b="1" i="0" u="none" strike="noStrike" kern="1200" cap="none" spc="0" normalizeH="0" baseline="0" noProof="0">
                <a:ln>
                  <a:noFill/>
                </a:ln>
                <a:solidFill>
                  <a:srgbClr val="7030A0"/>
                </a:solidFill>
                <a:effectLst/>
                <a:uLnTx/>
                <a:uFillTx/>
                <a:latin typeface="Arial-Rounded" panose="020B0500000000000000" charset="0"/>
                <a:ea typeface="+mj-ea"/>
                <a:cs typeface="Arial-Rounded" panose="020B0500000000000000" charset="0"/>
                <a:sym typeface="+mn-ea"/>
              </a:rPr>
              <a:t>Tiết 5)</a:t>
            </a:r>
            <a:endParaRPr kumimoji="0" lang="en-US" altLang="vi-VN" sz="4100" b="1" i="0" u="none" strike="noStrike" kern="1200" cap="none" spc="0" normalizeH="0" baseline="0" noProof="0" dirty="0">
              <a:ln>
                <a:noFill/>
              </a:ln>
              <a:solidFill>
                <a:srgbClr val="7030A0"/>
              </a:solidFill>
              <a:effectLst/>
              <a:uLnTx/>
              <a:uFillTx/>
              <a:latin typeface="Arial-Rounded" panose="020B0500000000000000" charset="0"/>
              <a:ea typeface="+mj-ea"/>
              <a:cs typeface="Arial-Rounded" panose="020B0500000000000000" charset="0"/>
              <a:sym typeface="+mn-ea"/>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grpSp>
        <p:nvGrpSpPr>
          <p:cNvPr id="16" name="组合 6">
            <a:extLst>
              <a:ext uri="{FF2B5EF4-FFF2-40B4-BE49-F238E27FC236}">
                <a16:creationId xmlns:a16="http://schemas.microsoft.com/office/drawing/2014/main" id="{99FE44C6-224D-8F8A-9028-3114F21FEAED}"/>
              </a:ext>
            </a:extLst>
          </p:cNvPr>
          <p:cNvGrpSpPr/>
          <p:nvPr/>
        </p:nvGrpSpPr>
        <p:grpSpPr>
          <a:xfrm>
            <a:off x="691381" y="245961"/>
            <a:ext cx="10112148" cy="1810393"/>
            <a:chOff x="1105359" y="1931305"/>
            <a:chExt cx="10205577" cy="3940857"/>
          </a:xfrm>
          <a:effectLst>
            <a:outerShdw blurRad="50800" dist="38100" dir="5400000" sx="101000" sy="101000" algn="t" rotWithShape="0">
              <a:srgbClr val="5FBDAC">
                <a:alpha val="40000"/>
              </a:srgbClr>
            </a:outerShdw>
          </a:effectLst>
        </p:grpSpPr>
        <p:sp>
          <p:nvSpPr>
            <p:cNvPr id="17" name="矩形: 圆角 5">
              <a:extLst>
                <a:ext uri="{FF2B5EF4-FFF2-40B4-BE49-F238E27FC236}">
                  <a16:creationId xmlns:a16="http://schemas.microsoft.com/office/drawing/2014/main" id="{0A03CC9E-DD36-3B17-3560-9A4E4E865204}"/>
                </a:ext>
              </a:extLst>
            </p:cNvPr>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矩形: 圆角 14">
              <a:extLst>
                <a:ext uri="{FF2B5EF4-FFF2-40B4-BE49-F238E27FC236}">
                  <a16:creationId xmlns:a16="http://schemas.microsoft.com/office/drawing/2014/main" id="{3139087F-0C9F-E9B8-6212-B31F64DB88F2}"/>
                </a:ext>
              </a:extLst>
            </p:cNvPr>
            <p:cNvSpPr/>
            <p:nvPr/>
          </p:nvSpPr>
          <p:spPr>
            <a:xfrm>
              <a:off x="1266824" y="2068164"/>
              <a:ext cx="9886951" cy="3642073"/>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9" name="矩形: 圆角 16">
              <a:extLst>
                <a:ext uri="{FF2B5EF4-FFF2-40B4-BE49-F238E27FC236}">
                  <a16:creationId xmlns:a16="http://schemas.microsoft.com/office/drawing/2014/main" id="{5201094B-5FA5-347D-B370-DC733E72AB1C}"/>
                </a:ext>
              </a:extLst>
            </p:cNvPr>
            <p:cNvSpPr/>
            <p:nvPr/>
          </p:nvSpPr>
          <p:spPr>
            <a:xfrm>
              <a:off x="1199689" y="1993218"/>
              <a:ext cx="10030284" cy="2588274"/>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20" name="图片 3">
            <a:extLst>
              <a:ext uri="{FF2B5EF4-FFF2-40B4-BE49-F238E27FC236}">
                <a16:creationId xmlns:a16="http://schemas.microsoft.com/office/drawing/2014/main" id="{69325B2F-A6F4-0B78-4E5E-0A29E84E711F}"/>
              </a:ext>
            </a:extLst>
          </p:cNvPr>
          <p:cNvPicPr>
            <a:picLocks noChangeAspect="1"/>
          </p:cNvPicPr>
          <p:nvPr/>
        </p:nvPicPr>
        <p:blipFill>
          <a:blip r:embed="rId4"/>
          <a:stretch>
            <a:fillRect/>
          </a:stretch>
        </p:blipFill>
        <p:spPr>
          <a:xfrm>
            <a:off x="1211644" y="3746165"/>
            <a:ext cx="908254" cy="1285265"/>
          </a:xfrm>
          <a:prstGeom prst="rect">
            <a:avLst/>
          </a:prstGeom>
        </p:spPr>
      </p:pic>
      <p:sp>
        <p:nvSpPr>
          <p:cNvPr id="21" name="TextBox 20">
            <a:extLst>
              <a:ext uri="{FF2B5EF4-FFF2-40B4-BE49-F238E27FC236}">
                <a16:creationId xmlns:a16="http://schemas.microsoft.com/office/drawing/2014/main" id="{7D5F6ABC-888D-49B3-5371-3F1CB3AB1B9D}"/>
              </a:ext>
            </a:extLst>
          </p:cNvPr>
          <p:cNvSpPr txBox="1"/>
          <p:nvPr/>
        </p:nvSpPr>
        <p:spPr>
          <a:xfrm>
            <a:off x="691381" y="347443"/>
            <a:ext cx="1014394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2 - 3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Rectangle 23">
            <a:extLst>
              <a:ext uri="{FF2B5EF4-FFF2-40B4-BE49-F238E27FC236}">
                <a16:creationId xmlns:a16="http://schemas.microsoft.com/office/drawing/2014/main" id="{E0255A96-DE82-9725-7AB4-ECD926BC1B96}"/>
              </a:ext>
            </a:extLst>
          </p:cNvPr>
          <p:cNvSpPr>
            <a:spLocks noChangeArrowheads="1"/>
          </p:cNvSpPr>
          <p:nvPr/>
        </p:nvSpPr>
        <p:spPr bwMode="auto">
          <a:xfrm>
            <a:off x="3482147" y="4225108"/>
            <a:ext cx="7844613" cy="63094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35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5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Em thấy rất vui vì đã giúp được bố mẹ.</a:t>
            </a:r>
            <a:endParaRPr lang="en-US" altLang="en-US" sz="35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3">
            <a:extLst>
              <a:ext uri="{FF2B5EF4-FFF2-40B4-BE49-F238E27FC236}">
                <a16:creationId xmlns:a16="http://schemas.microsoft.com/office/drawing/2014/main" id="{9C5DB22B-3CE1-C5C4-FEE6-56C7379EF394}"/>
              </a:ext>
            </a:extLst>
          </p:cNvPr>
          <p:cNvSpPr>
            <a:spLocks noChangeArrowheads="1"/>
          </p:cNvSpPr>
          <p:nvPr/>
        </p:nvSpPr>
        <p:spPr bwMode="auto">
          <a:xfrm>
            <a:off x="3989811" y="5688449"/>
            <a:ext cx="6786344" cy="630942"/>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spcBef>
                <a:spcPct val="50000"/>
              </a:spcBef>
            </a:pPr>
            <a:r>
              <a:rPr lang="en-US" sz="35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5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Em thấy mình là người có ích.</a:t>
            </a:r>
            <a:endParaRPr lang="en-US" altLang="en-US" sz="35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1">
            <a:extLst>
              <a:ext uri="{FF2B5EF4-FFF2-40B4-BE49-F238E27FC236}">
                <a16:creationId xmlns:a16="http://schemas.microsoft.com/office/drawing/2014/main" id="{36B845E2-E78B-C72C-2C44-B25B71D48295}"/>
              </a:ext>
            </a:extLst>
          </p:cNvPr>
          <p:cNvPicPr>
            <a:picLocks noChangeAspect="1"/>
          </p:cNvPicPr>
          <p:nvPr/>
        </p:nvPicPr>
        <p:blipFill>
          <a:blip r:embed="rId5"/>
          <a:stretch>
            <a:fillRect/>
          </a:stretch>
        </p:blipFill>
        <p:spPr>
          <a:xfrm>
            <a:off x="554407" y="1388991"/>
            <a:ext cx="7736222" cy="2634519"/>
          </a:xfrm>
          <a:prstGeom prst="rect">
            <a:avLst/>
          </a:prstGeom>
        </p:spPr>
      </p:pic>
      <p:sp>
        <p:nvSpPr>
          <p:cNvPr id="25" name="TextBox 24">
            <a:extLst>
              <a:ext uri="{FF2B5EF4-FFF2-40B4-BE49-F238E27FC236}">
                <a16:creationId xmlns:a16="http://schemas.microsoft.com/office/drawing/2014/main" id="{7A42A111-A8B2-FA9F-E6CB-D48AAEF57DBB}"/>
              </a:ext>
            </a:extLst>
          </p:cNvPr>
          <p:cNvSpPr txBox="1"/>
          <p:nvPr/>
        </p:nvSpPr>
        <p:spPr>
          <a:xfrm>
            <a:off x="-1184709" y="2842728"/>
            <a:ext cx="1121445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Em</a:t>
            </a:r>
            <a:r>
              <a:rPr kumimoji="0" lang="vi-VN" sz="38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cảm thấy như thế nào?</a:t>
            </a:r>
            <a:endParaRPr kumimoji="0" lang="en-US" sz="3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07B99CC6-05C2-7D9B-7F65-8A169F96C1CD}"/>
              </a:ext>
            </a:extLst>
          </p:cNvPr>
          <p:cNvSpPr/>
          <p:nvPr/>
        </p:nvSpPr>
        <p:spPr>
          <a:xfrm>
            <a:off x="1272558" y="2054375"/>
            <a:ext cx="1645001" cy="861774"/>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sz="5000" b="0" i="0" u="none" strike="noStrike" kern="0" cap="none" spc="0" normalizeH="0" baseline="0" noProof="0" dirty="0">
                <a:ln>
                  <a:solidFill>
                    <a:srgbClr val="FFCCA9">
                      <a:lumMod val="10000"/>
                    </a:srgbClr>
                  </a:solidFill>
                </a:ln>
                <a:solidFill>
                  <a:srgbClr val="5BB814"/>
                </a:solidFill>
                <a:effectLst>
                  <a:glow rad="2286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GỢI Ý</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id="{15969BB4-883A-2DA6-2DFE-B5AFB1DF78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1655" y="81097"/>
            <a:ext cx="1529614" cy="1529614"/>
          </a:xfrm>
          <a:prstGeom prst="rect">
            <a:avLst/>
          </a:prstGeom>
        </p:spPr>
      </p:pic>
    </p:spTree>
    <p:extLst>
      <p:ext uri="{BB962C8B-B14F-4D97-AF65-F5344CB8AC3E}">
        <p14:creationId xmlns:p14="http://schemas.microsoft.com/office/powerpoint/2010/main" val="765879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par>
                          <p:cTn id="11" fill="hold">
                            <p:stCondLst>
                              <p:cond delay="500"/>
                            </p:stCondLst>
                            <p:childTnLst>
                              <p:par>
                                <p:cTn id="12" presetID="6" presetClass="entr" presetSubtype="16"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circle(in)">
                                      <p:cBhvr>
                                        <p:cTn id="14" dur="20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AA8C61F5-DBF0-79E3-E36A-3EC3EF25064C}"/>
              </a:ext>
            </a:extLst>
          </p:cNvPr>
          <p:cNvPicPr>
            <a:picLocks noChangeAspect="1"/>
          </p:cNvPicPr>
          <p:nvPr/>
        </p:nvPicPr>
        <p:blipFill>
          <a:blip r:embed="rId4"/>
          <a:stretch>
            <a:fillRect/>
          </a:stretch>
        </p:blipFill>
        <p:spPr>
          <a:xfrm>
            <a:off x="2628900" y="204787"/>
            <a:ext cx="6934200" cy="6448425"/>
          </a:xfrm>
          <a:prstGeom prst="rect">
            <a:avLst/>
          </a:prstGeom>
        </p:spPr>
      </p:pic>
    </p:spTree>
    <p:extLst>
      <p:ext uri="{BB962C8B-B14F-4D97-AF65-F5344CB8AC3E}">
        <p14:creationId xmlns:p14="http://schemas.microsoft.com/office/powerpoint/2010/main" val="4006267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6">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6">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A381A921-19BA-4F69-A5E9-A8D9AE7D0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8320" y="-620795"/>
            <a:ext cx="8595360" cy="8595360"/>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6">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1462572" y="0"/>
            <a:ext cx="81228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Chia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sẻ</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r>
              <a:rPr kumimoji="0" lang="en-US" sz="6600" b="0" i="0" u="none" strike="noStrike" kern="1200" cap="none" spc="0" normalizeH="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trước</a:t>
            </a:r>
            <a:r>
              <a:rPr kumimoji="0" lang="en-US" sz="6600" b="0" i="0" u="none" strike="noStrike" kern="1200" cap="none" spc="0" normalizeH="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lớp</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5" name="Group 14">
            <a:extLst>
              <a:ext uri="{FF2B5EF4-FFF2-40B4-BE49-F238E27FC236}">
                <a16:creationId xmlns:a16="http://schemas.microsoft.com/office/drawing/2014/main" id="{14AAF6F8-E4D8-4424-A452-317E407C27D3}"/>
              </a:ext>
            </a:extLst>
          </p:cNvPr>
          <p:cNvGrpSpPr/>
          <p:nvPr/>
        </p:nvGrpSpPr>
        <p:grpSpPr>
          <a:xfrm>
            <a:off x="5581917" y="1832925"/>
            <a:ext cx="2651760" cy="2651760"/>
            <a:chOff x="5531268" y="1687821"/>
            <a:chExt cx="2651760" cy="2651760"/>
          </a:xfrm>
        </p:grpSpPr>
        <p:pic>
          <p:nvPicPr>
            <p:cNvPr id="21" name="Picture 20">
              <a:extLst>
                <a:ext uri="{FF2B5EF4-FFF2-40B4-BE49-F238E27FC236}">
                  <a16:creationId xmlns:a16="http://schemas.microsoft.com/office/drawing/2014/main" id="{7037A95F-4DEC-4231-9FCF-E91A241A073E}"/>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14" name="TextBox 13">
              <a:extLst>
                <a:ext uri="{FF2B5EF4-FFF2-40B4-BE49-F238E27FC236}">
                  <a16:creationId xmlns:a16="http://schemas.microsoft.com/office/drawing/2014/main" id="{61BDAF68-9353-4568-8F04-05BB343856C3}"/>
                </a:ext>
              </a:extLst>
            </p:cNvPr>
            <p:cNvSpPr txBox="1"/>
            <p:nvPr/>
          </p:nvSpPr>
          <p:spPr>
            <a:xfrm>
              <a:off x="5804651" y="2553700"/>
              <a:ext cx="2222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Trình</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bày</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67A3B5F2-3139-4C20-B6A9-95AB1A1281C4}"/>
              </a:ext>
            </a:extLst>
          </p:cNvPr>
          <p:cNvGrpSpPr/>
          <p:nvPr/>
        </p:nvGrpSpPr>
        <p:grpSpPr>
          <a:xfrm flipH="1">
            <a:off x="8351052" y="2103120"/>
            <a:ext cx="2651760" cy="2651760"/>
            <a:chOff x="5531268" y="1687821"/>
            <a:chExt cx="2651760" cy="2651760"/>
          </a:xfrm>
        </p:grpSpPr>
        <p:pic>
          <p:nvPicPr>
            <p:cNvPr id="27" name="Picture 26">
              <a:extLst>
                <a:ext uri="{FF2B5EF4-FFF2-40B4-BE49-F238E27FC236}">
                  <a16:creationId xmlns:a16="http://schemas.microsoft.com/office/drawing/2014/main" id="{A543ECA3-6055-4216-BD24-E659E259B835}"/>
                </a:ext>
              </a:extLst>
            </p:cNvPr>
            <p:cNvPicPr>
              <a:picLocks noChangeAspect="1"/>
            </p:cNvPicPr>
            <p:nvPr/>
          </p:nvPicPr>
          <p:blipFill>
            <a:blip r:embed="rId8"/>
            <a:stretch>
              <a:fillRect/>
            </a:stretch>
          </p:blipFill>
          <p:spPr>
            <a:xfrm flipH="1">
              <a:off x="5531268" y="1687821"/>
              <a:ext cx="2651760" cy="2651760"/>
            </a:xfrm>
            <a:prstGeom prst="rect">
              <a:avLst/>
            </a:prstGeom>
          </p:spPr>
        </p:pic>
        <p:sp>
          <p:nvSpPr>
            <p:cNvPr id="28" name="TextBox 27">
              <a:extLst>
                <a:ext uri="{FF2B5EF4-FFF2-40B4-BE49-F238E27FC236}">
                  <a16:creationId xmlns:a16="http://schemas.microsoft.com/office/drawing/2014/main" id="{F3684317-9F46-482F-BAB2-ABEBC78F7E72}"/>
                </a:ext>
              </a:extLst>
            </p:cNvPr>
            <p:cNvSpPr txBox="1"/>
            <p:nvPr/>
          </p:nvSpPr>
          <p:spPr>
            <a:xfrm>
              <a:off x="5804652" y="2553700"/>
              <a:ext cx="21049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Nhận</a:t>
              </a:r>
              <a:r>
                <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rPr>
                <a:t> </a:t>
              </a:r>
              <a:r>
                <a:rPr kumimoji="0" lang="en-US" sz="4000" b="0" i="0" u="none" strike="noStrike" kern="1200" cap="none" spc="0" normalizeH="0" baseline="0" noProof="0" dirty="0" err="1">
                  <a:ln>
                    <a:noFill/>
                  </a:ln>
                  <a:solidFill>
                    <a:srgbClr val="FF0000"/>
                  </a:solidFill>
                  <a:effectLst>
                    <a:glow rad="127000">
                      <a:srgbClr val="FF6699">
                        <a:alpha val="49804"/>
                      </a:srgbClr>
                    </a:glow>
                  </a:effectLst>
                  <a:uLnTx/>
                  <a:uFillTx/>
                  <a:latin typeface="Calibri"/>
                  <a:ea typeface="+mn-ea"/>
                  <a:cs typeface="+mn-cs"/>
                </a:rPr>
                <a:t>xét</a:t>
              </a:r>
              <a:endParaRPr kumimoji="0" lang="en-US" sz="4000" b="0" i="0" u="none" strike="noStrike" kern="1200" cap="none" spc="0" normalizeH="0" baseline="0" noProof="0" dirty="0">
                <a:ln>
                  <a:noFill/>
                </a:ln>
                <a:solidFill>
                  <a:srgbClr val="FF0000"/>
                </a:solidFill>
                <a:effectLst>
                  <a:glow rad="127000">
                    <a:srgbClr val="FF6699">
                      <a:alpha val="49804"/>
                    </a:srgbClr>
                  </a:glow>
                </a:effectLst>
                <a:uLnTx/>
                <a:uFillTx/>
                <a:latin typeface="Calibri"/>
                <a:ea typeface="+mn-ea"/>
                <a:cs typeface="+mn-cs"/>
              </a:endParaRPr>
            </a:p>
          </p:txBody>
        </p:sp>
      </p:grpSp>
    </p:spTree>
    <p:extLst>
      <p:ext uri="{BB962C8B-B14F-4D97-AF65-F5344CB8AC3E}">
        <p14:creationId xmlns:p14="http://schemas.microsoft.com/office/powerpoint/2010/main" val="18860213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500"/>
                                </p:stCondLst>
                                <p:childTnLst>
                                  <p:par>
                                    <p:cTn id="27" presetID="2" presetClass="entr" presetSubtype="4" fill="hold" nodeType="afterEffect" p14:presetBounceEnd="50000">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14:bounceEnd="50000">
                                          <p:cBhvr additive="base">
                                            <p:cTn id="29"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4" name="Trò-chơi-ting.wav"/>
                                            </p:tgtEl>
                                          </p:cMediaNode>
                                        </p:audio>
                                      </p:subTnLst>
                                    </p:cTn>
                                  </p:par>
                                </p:childTnLst>
                              </p:cTn>
                            </p:par>
                            <p:par>
                              <p:cTn id="35" fill="hold">
                                <p:stCondLst>
                                  <p:cond delay="250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9" name="uỷn.wav"/>
                                            </p:tgtEl>
                                          </p:cMediaNode>
                                        </p:audio>
                                      </p:subTnLst>
                                    </p:cTn>
                                  </p:par>
                                </p:childTnLst>
                              </p:cTn>
                            </p:par>
                            <p:par>
                              <p:cTn id="31" fill="hold">
                                <p:stCondLst>
                                  <p:cond delay="2000"/>
                                </p:stCondLst>
                                <p:childTnLst>
                                  <p:par>
                                    <p:cTn id="32" presetID="2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10" name="Trò-chơi-ting.wav"/>
                                            </p:tgtEl>
                                          </p:cMediaNode>
                                        </p:audio>
                                      </p:subTnLst>
                                    </p:cTn>
                                  </p:par>
                                </p:childTnLst>
                              </p:cTn>
                            </p:par>
                            <p:par>
                              <p:cTn id="35" fill="hold">
                                <p:stCondLst>
                                  <p:cond delay="2500"/>
                                </p:stCondLst>
                                <p:childTnLst>
                                  <p:par>
                                    <p:cTn id="36" presetID="22" presetClass="entr" presetSubtype="4"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down)">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sp>
        <p:nvSpPr>
          <p:cNvPr id="3" name="TextBox 2">
            <a:extLst>
              <a:ext uri="{FF2B5EF4-FFF2-40B4-BE49-F238E27FC236}">
                <a16:creationId xmlns:a16="http://schemas.microsoft.com/office/drawing/2014/main" id="{020B9ED8-DF8B-42A2-98DC-F2C6607E17F9}"/>
              </a:ext>
            </a:extLst>
          </p:cNvPr>
          <p:cNvSpPr txBox="1"/>
          <p:nvPr/>
        </p:nvSpPr>
        <p:spPr>
          <a:xfrm>
            <a:off x="3376863" y="0"/>
            <a:ext cx="543827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Trao</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đổi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bài</a:t>
            </a:r>
            <a:r>
              <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 </a:t>
            </a:r>
            <a:r>
              <a:rPr kumimoji="0" lang="en-US" sz="6600" b="0" i="0" u="none" strike="noStrike" kern="1200" cap="none" spc="0" normalizeH="0" baseline="0" noProof="0" dirty="0" err="1">
                <a:ln>
                  <a:noFill/>
                </a:ln>
                <a:solidFill>
                  <a:srgbClr val="AF06AA"/>
                </a:solidFill>
                <a:effectLst>
                  <a:glow rad="127000">
                    <a:srgbClr val="AF06AA">
                      <a:alpha val="30000"/>
                    </a:srgbClr>
                  </a:glow>
                </a:effectLst>
                <a:uLnTx/>
                <a:uFillTx/>
                <a:latin typeface="SVN-Redressed" panose="02040603050506020204" pitchFamily="18" charset="0"/>
                <a:ea typeface="+mn-ea"/>
                <a:cs typeface="+mn-cs"/>
              </a:rPr>
              <a:t>viết</a:t>
            </a:r>
            <a:endParaRPr kumimoji="0" lang="en-US" sz="6600" b="0" i="0" u="none" strike="noStrike" kern="1200" cap="none" spc="0" normalizeH="0" baseline="0" noProof="0" dirty="0">
              <a:ln>
                <a:noFill/>
              </a:ln>
              <a:solidFill>
                <a:srgbClr val="AF06AA"/>
              </a:solidFill>
              <a:effectLst>
                <a:glow rad="127000">
                  <a:srgbClr val="AF06AA">
                    <a:alpha val="30000"/>
                  </a:srgbClr>
                </a:glow>
              </a:effectLst>
              <a:uLnTx/>
              <a:uFillTx/>
              <a:latin typeface="SVN-Redressed" panose="02040603050506020204" pitchFamily="18" charset="0"/>
              <a:ea typeface="+mn-ea"/>
              <a:cs typeface="+mn-cs"/>
            </a:endParaRPr>
          </a:p>
        </p:txBody>
      </p:sp>
      <p:grpSp>
        <p:nvGrpSpPr>
          <p:cNvPr id="12" name="Group 11">
            <a:extLst>
              <a:ext uri="{FF2B5EF4-FFF2-40B4-BE49-F238E27FC236}">
                <a16:creationId xmlns:a16="http://schemas.microsoft.com/office/drawing/2014/main" id="{672CA392-E4FA-4C34-A257-1287F5970ADE}"/>
              </a:ext>
            </a:extLst>
          </p:cNvPr>
          <p:cNvGrpSpPr/>
          <p:nvPr/>
        </p:nvGrpSpPr>
        <p:grpSpPr>
          <a:xfrm>
            <a:off x="731809" y="1087071"/>
            <a:ext cx="2935362" cy="2926080"/>
            <a:chOff x="1105147" y="1463040"/>
            <a:chExt cx="2935362" cy="2926080"/>
          </a:xfrm>
        </p:grpSpPr>
        <p:pic>
          <p:nvPicPr>
            <p:cNvPr id="14" name="Picture 13" descr="A picture containing icon&#10;&#10;Description automatically generated">
              <a:extLst>
                <a:ext uri="{FF2B5EF4-FFF2-40B4-BE49-F238E27FC236}">
                  <a16:creationId xmlns:a16="http://schemas.microsoft.com/office/drawing/2014/main" id="{3CFD1AA6-FB4C-4DE4-96EF-8A42680D9A9A}"/>
                </a:ext>
              </a:extLst>
            </p:cNvPr>
            <p:cNvPicPr>
              <a:picLocks noChangeAspect="1"/>
            </p:cNvPicPr>
            <p:nvPr/>
          </p:nvPicPr>
          <p:blipFill rotWithShape="1">
            <a:blip r:embed="rId6">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5" name="TextBox 14">
              <a:extLst>
                <a:ext uri="{FF2B5EF4-FFF2-40B4-BE49-F238E27FC236}">
                  <a16:creationId xmlns:a16="http://schemas.microsoft.com/office/drawing/2014/main" id="{A7307ED4-BFAD-476B-A451-C495B77874CF}"/>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16" name="Group 15">
            <a:extLst>
              <a:ext uri="{FF2B5EF4-FFF2-40B4-BE49-F238E27FC236}">
                <a16:creationId xmlns:a16="http://schemas.microsoft.com/office/drawing/2014/main" id="{5D7CA671-835E-4E1F-8993-4982A7784BD2}"/>
              </a:ext>
            </a:extLst>
          </p:cNvPr>
          <p:cNvGrpSpPr/>
          <p:nvPr/>
        </p:nvGrpSpPr>
        <p:grpSpPr>
          <a:xfrm>
            <a:off x="4463844" y="982349"/>
            <a:ext cx="3898325" cy="2743200"/>
            <a:chOff x="4529959" y="951571"/>
            <a:chExt cx="3261464" cy="2743200"/>
          </a:xfrm>
        </p:grpSpPr>
        <p:pic>
          <p:nvPicPr>
            <p:cNvPr id="17" name="Picture 16" descr="A picture containing icon&#10;&#10;Description automatically generated">
              <a:extLst>
                <a:ext uri="{FF2B5EF4-FFF2-40B4-BE49-F238E27FC236}">
                  <a16:creationId xmlns:a16="http://schemas.microsoft.com/office/drawing/2014/main" id="{85A16DF7-147F-43D9-9E38-F6C94F474B8B}"/>
                </a:ext>
              </a:extLst>
            </p:cNvPr>
            <p:cNvPicPr>
              <a:picLocks noChangeAspect="1"/>
            </p:cNvPicPr>
            <p:nvPr/>
          </p:nvPicPr>
          <p:blipFill rotWithShape="1">
            <a:blip r:embed="rId6">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8" name="TextBox 17">
              <a:extLst>
                <a:ext uri="{FF2B5EF4-FFF2-40B4-BE49-F238E27FC236}">
                  <a16:creationId xmlns:a16="http://schemas.microsoft.com/office/drawing/2014/main" id="{2FAC7E78-647D-4E7F-BBCF-E8EB89F49287}"/>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9" name="Group 18">
            <a:extLst>
              <a:ext uri="{FF2B5EF4-FFF2-40B4-BE49-F238E27FC236}">
                <a16:creationId xmlns:a16="http://schemas.microsoft.com/office/drawing/2014/main" id="{C937DEB5-2C13-4D93-B3E3-400AEF4EFD21}"/>
              </a:ext>
            </a:extLst>
          </p:cNvPr>
          <p:cNvGrpSpPr/>
          <p:nvPr/>
        </p:nvGrpSpPr>
        <p:grpSpPr>
          <a:xfrm>
            <a:off x="8617869" y="1315671"/>
            <a:ext cx="2961767" cy="2468880"/>
            <a:chOff x="8963158" y="1920240"/>
            <a:chExt cx="2961767" cy="2468880"/>
          </a:xfrm>
        </p:grpSpPr>
        <p:pic>
          <p:nvPicPr>
            <p:cNvPr id="20" name="Picture 19" descr="A picture containing icon&#10;&#10;Description automatically generated">
              <a:extLst>
                <a:ext uri="{FF2B5EF4-FFF2-40B4-BE49-F238E27FC236}">
                  <a16:creationId xmlns:a16="http://schemas.microsoft.com/office/drawing/2014/main" id="{263DAEF1-9BFA-4B32-8CD8-3A2BA934932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01DF22B8-390A-48AE-9AEF-D5C4CA6DB62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 name="Picture 9" descr="A picture containing icon&#10;&#10;Description automatically generated">
            <a:extLst>
              <a:ext uri="{FF2B5EF4-FFF2-40B4-BE49-F238E27FC236}">
                <a16:creationId xmlns:a16="http://schemas.microsoft.com/office/drawing/2014/main" id="{DABBACE4-638B-426D-B430-F158DD224EC1}"/>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7738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3"/>
                                        </p:tgtEl>
                                        <p:attrNameLst>
                                          <p:attrName>ppt_y</p:attrName>
                                        </p:attrNameLst>
                                      </p:cBhvr>
                                      <p:tavLst>
                                        <p:tav tm="0">
                                          <p:val>
                                            <p:strVal val="#ppt_y"/>
                                          </p:val>
                                        </p:tav>
                                        <p:tav tm="100000">
                                          <p:val>
                                            <p:strVal val="#ppt_y"/>
                                          </p:val>
                                        </p:tav>
                                      </p:tavLst>
                                    </p:anim>
                                    <p:anim calcmode="lin" valueType="num">
                                      <p:cBhvr>
                                        <p:cTn id="23"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3"/>
                                        </p:tgtEl>
                                      </p:cBhvr>
                                    </p:animEffect>
                                  </p:childTnLst>
                                </p:cTn>
                              </p:par>
                            </p:childTnLst>
                          </p:cTn>
                        </p:par>
                        <p:par>
                          <p:cTn id="26" fill="hold">
                            <p:stCondLst>
                              <p:cond delay="1150"/>
                            </p:stCondLst>
                            <p:childTnLst>
                              <p:par>
                                <p:cTn id="27" presetID="55"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strVal val="#ppt_w*0.70"/>
                                          </p:val>
                                        </p:tav>
                                        <p:tav tm="100000">
                                          <p:val>
                                            <p:strVal val="#ppt_w"/>
                                          </p:val>
                                        </p:tav>
                                      </p:tavLst>
                                    </p:anim>
                                    <p:anim calcmode="lin" valueType="num">
                                      <p:cBhvr>
                                        <p:cTn id="30" dur="500" fill="hold"/>
                                        <p:tgtEl>
                                          <p:spTgt spid="10"/>
                                        </p:tgtEl>
                                        <p:attrNameLst>
                                          <p:attrName>ppt_h</p:attrName>
                                        </p:attrNameLst>
                                      </p:cBhvr>
                                      <p:tavLst>
                                        <p:tav tm="0">
                                          <p:val>
                                            <p:strVal val="#ppt_h"/>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uỷn.wav"/>
                                        </p:tgtEl>
                                      </p:cMediaNode>
                                    </p:audio>
                                  </p:subTnLst>
                                </p:cTn>
                              </p:par>
                            </p:childTnLst>
                          </p:cTn>
                        </p:par>
                        <p:par>
                          <p:cTn id="32" fill="hold">
                            <p:stCondLst>
                              <p:cond delay="165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par>
                                <p:cTn id="38" presetID="53" presetClass="entr" presetSubtype="16" fill="hold" nodeType="withEffect">
                                  <p:stCondLst>
                                    <p:cond delay="50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par>
                                <p:cTn id="43" presetID="53" presetClass="entr" presetSubtype="16" fill="hold" nodeType="withEffect">
                                  <p:stCondLst>
                                    <p:cond delay="100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D8AB2-E66B-8AFC-A946-AE5D12A3E373}"/>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FF9F6CDA-E62E-10C6-0D03-6F75B960711B}"/>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sp>
        <p:nvSpPr>
          <p:cNvPr id="3" name="Rounded Rectangle 3">
            <a:extLst>
              <a:ext uri="{FF2B5EF4-FFF2-40B4-BE49-F238E27FC236}">
                <a16:creationId xmlns:a16="http://schemas.microsoft.com/office/drawing/2014/main" id="{8496E3BA-67CD-D80E-1F71-A11C70BCBFE2}"/>
              </a:ext>
            </a:extLst>
          </p:cNvPr>
          <p:cNvSpPr/>
          <p:nvPr/>
        </p:nvSpPr>
        <p:spPr>
          <a:xfrm>
            <a:off x="267855" y="193964"/>
            <a:ext cx="11720946" cy="6234547"/>
          </a:xfrm>
          <a:prstGeom prst="round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Thiết kế chưa có tên (3)">
            <a:hlinkClick r:id="" action="ppaction://media"/>
            <a:extLst>
              <a:ext uri="{FF2B5EF4-FFF2-40B4-BE49-F238E27FC236}">
                <a16:creationId xmlns:a16="http://schemas.microsoft.com/office/drawing/2014/main" id="{9B8BBDD6-81F7-B6EE-41B5-966980BC0DA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409379036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16528-93FC-4D07-542D-711D853112A8}"/>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23CB08A9-B64E-3394-B481-423A62A6C00C}"/>
              </a:ext>
            </a:extLst>
          </p:cNvPr>
          <p:cNvPicPr>
            <a:picLocks noChangeAspect="1"/>
          </p:cNvPicPr>
          <p:nvPr/>
        </p:nvPicPr>
        <p:blipFill rotWithShape="1">
          <a:blip r:embed="rId5">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sp>
        <p:nvSpPr>
          <p:cNvPr id="3" name="Rounded Rectangle 3">
            <a:extLst>
              <a:ext uri="{FF2B5EF4-FFF2-40B4-BE49-F238E27FC236}">
                <a16:creationId xmlns:a16="http://schemas.microsoft.com/office/drawing/2014/main" id="{A4EFF127-BD9A-4915-7BBD-14409A802510}"/>
              </a:ext>
            </a:extLst>
          </p:cNvPr>
          <p:cNvSpPr/>
          <p:nvPr/>
        </p:nvSpPr>
        <p:spPr>
          <a:xfrm>
            <a:off x="267855" y="193964"/>
            <a:ext cx="11720946" cy="6234547"/>
          </a:xfrm>
          <a:prstGeom prst="round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descr="A cartoon of a child waving&#10;&#10;AI-generated content may be incorrect.">
            <a:extLst>
              <a:ext uri="{FF2B5EF4-FFF2-40B4-BE49-F238E27FC236}">
                <a16:creationId xmlns:a16="http://schemas.microsoft.com/office/drawing/2014/main" id="{22405019-34BA-8D0E-4C68-6657127D73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6300" y="829338"/>
            <a:ext cx="3088426" cy="5390707"/>
          </a:xfrm>
          <a:prstGeom prst="rect">
            <a:avLst/>
          </a:prstGeom>
        </p:spPr>
      </p:pic>
      <p:pic>
        <p:nvPicPr>
          <p:cNvPr id="1026" name="Picture 2" descr="Nấu cơm mắc phải 4 sai lầm này món ăn kém dinh dưỡng, nhất là điều thứ nhất">
            <a:extLst>
              <a:ext uri="{FF2B5EF4-FFF2-40B4-BE49-F238E27FC236}">
                <a16:creationId xmlns:a16="http://schemas.microsoft.com/office/drawing/2014/main" id="{8EBF9681-B91F-8D6D-8858-9022207B02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84" y="1056167"/>
            <a:ext cx="762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tải xuống (1)">
            <a:hlinkClick r:id="" action="ppaction://media"/>
            <a:extLst>
              <a:ext uri="{FF2B5EF4-FFF2-40B4-BE49-F238E27FC236}">
                <a16:creationId xmlns:a16="http://schemas.microsoft.com/office/drawing/2014/main" id="{A7DB5B49-E132-BE99-FBE6-EAFF0F5ABF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0140" y="461335"/>
            <a:ext cx="406400" cy="406400"/>
          </a:xfrm>
          <a:prstGeom prst="rect">
            <a:avLst/>
          </a:prstGeom>
        </p:spPr>
      </p:pic>
    </p:spTree>
    <p:extLst>
      <p:ext uri="{BB962C8B-B14F-4D97-AF65-F5344CB8AC3E}">
        <p14:creationId xmlns:p14="http://schemas.microsoft.com/office/powerpoint/2010/main" val="18261231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89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719E2094-6C20-43A5-87C4-CCF0BCC20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3610"/>
            <a:ext cx="12192000" cy="1144389"/>
          </a:xfrm>
          <a:prstGeom prst="rect">
            <a:avLst/>
          </a:prstGeom>
        </p:spPr>
      </p:pic>
      <p:pic>
        <p:nvPicPr>
          <p:cNvPr id="17" name="图片 25">
            <a:extLst>
              <a:ext uri="{FF2B5EF4-FFF2-40B4-BE49-F238E27FC236}">
                <a16:creationId xmlns:a16="http://schemas.microsoft.com/office/drawing/2014/main" id="{17A4F02F-781D-46CF-89EF-E0EA9DD1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4521200"/>
            <a:ext cx="12192000" cy="2336800"/>
          </a:xfrm>
          <a:prstGeom prst="rect">
            <a:avLst/>
          </a:prstGeom>
        </p:spPr>
      </p:pic>
      <p:pic>
        <p:nvPicPr>
          <p:cNvPr id="20" name="图片 26">
            <a:extLst>
              <a:ext uri="{FF2B5EF4-FFF2-40B4-BE49-F238E27FC236}">
                <a16:creationId xmlns:a16="http://schemas.microsoft.com/office/drawing/2014/main" id="{DD81C436-5849-47CE-94E0-A518DF1AF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551" y="6293164"/>
            <a:ext cx="1162054" cy="570731"/>
          </a:xfrm>
          <a:prstGeom prst="rect">
            <a:avLst/>
          </a:prstGeom>
        </p:spPr>
      </p:pic>
      <p:pic>
        <p:nvPicPr>
          <p:cNvPr id="21" name="图片 27">
            <a:extLst>
              <a:ext uri="{FF2B5EF4-FFF2-40B4-BE49-F238E27FC236}">
                <a16:creationId xmlns:a16="http://schemas.microsoft.com/office/drawing/2014/main" id="{D197615F-EF2A-4278-8E6B-A6542CF888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311898" y="6310656"/>
            <a:ext cx="1162053" cy="547344"/>
          </a:xfrm>
          <a:prstGeom prst="rect">
            <a:avLst/>
          </a:prstGeom>
        </p:spPr>
      </p:pic>
      <p:pic>
        <p:nvPicPr>
          <p:cNvPr id="22" name="图片 28">
            <a:extLst>
              <a:ext uri="{FF2B5EF4-FFF2-40B4-BE49-F238E27FC236}">
                <a16:creationId xmlns:a16="http://schemas.microsoft.com/office/drawing/2014/main" id="{5DD1CC20-29A1-4581-8976-916283C9DA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4352" y="6272547"/>
            <a:ext cx="1738086" cy="597244"/>
          </a:xfrm>
          <a:prstGeom prst="rect">
            <a:avLst/>
          </a:prstGeom>
        </p:spPr>
      </p:pic>
      <p:pic>
        <p:nvPicPr>
          <p:cNvPr id="23" name="图片 31">
            <a:extLst>
              <a:ext uri="{FF2B5EF4-FFF2-40B4-BE49-F238E27FC236}">
                <a16:creationId xmlns:a16="http://schemas.microsoft.com/office/drawing/2014/main" id="{C27C1342-4905-46AB-834F-F469BEA4E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303214" y="0"/>
            <a:ext cx="787187" cy="845807"/>
          </a:xfrm>
          <a:prstGeom prst="rect">
            <a:avLst/>
          </a:prstGeom>
        </p:spPr>
      </p:pic>
      <p:pic>
        <p:nvPicPr>
          <p:cNvPr id="24" name="Picture 23" descr="A picture containing flower, picture frame&#10;&#10;Description automatically generated">
            <a:extLst>
              <a:ext uri="{FF2B5EF4-FFF2-40B4-BE49-F238E27FC236}">
                <a16:creationId xmlns:a16="http://schemas.microsoft.com/office/drawing/2014/main" id="{D8C67B94-5EBF-4BD8-A63E-6A462C62BC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875" y="11791"/>
            <a:ext cx="9803160" cy="6858000"/>
          </a:xfrm>
          <a:prstGeom prst="rect">
            <a:avLst/>
          </a:prstGeom>
        </p:spPr>
      </p:pic>
      <p:sp>
        <p:nvSpPr>
          <p:cNvPr id="25" name="TextBox 24">
            <a:extLst>
              <a:ext uri="{FF2B5EF4-FFF2-40B4-BE49-F238E27FC236}">
                <a16:creationId xmlns:a16="http://schemas.microsoft.com/office/drawing/2014/main" id="{092202FA-EBE9-408A-A215-DFC044A9F053}"/>
              </a:ext>
            </a:extLst>
          </p:cNvPr>
          <p:cNvSpPr txBox="1"/>
          <p:nvPr/>
        </p:nvSpPr>
        <p:spPr>
          <a:xfrm>
            <a:off x="3258808" y="1548855"/>
            <a:ext cx="7217293" cy="3539430"/>
          </a:xfrm>
          <a:prstGeom prst="rect">
            <a:avLst/>
          </a:prstGeom>
          <a:noFill/>
        </p:spPr>
        <p:txBody>
          <a:bodyPr wrap="square">
            <a:spAutoFit/>
          </a:bodyPr>
          <a:lstStyle/>
          <a:p>
            <a:pPr lvl="0" algn="just">
              <a:defRPr/>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 nay, em thấy bà đang nhặt rau chuẩn bị bữa trưa, liền chạy lại ngồi bên cạnh giúp bà. Bà vừa nhặt rau vừa kể cho em nghe những câu chuyện ngày xưa rất thú vị. Chỉ một lát sau, rổ rau đã sạch, em cảm thấy rất vui vì vừa giúp được bà, vừa học thêm nhiều điều hay. Bà xoa đầu em và khen em ngoan, làm em thấy ấm áp vô cùng.</a:t>
            </a:r>
          </a:p>
        </p:txBody>
      </p:sp>
      <p:sp>
        <p:nvSpPr>
          <p:cNvPr id="26" name="TextBox 25">
            <a:extLst>
              <a:ext uri="{FF2B5EF4-FFF2-40B4-BE49-F238E27FC236}">
                <a16:creationId xmlns:a16="http://schemas.microsoft.com/office/drawing/2014/main" id="{79247BBC-957B-4743-9BC2-8279D3FA721A}"/>
              </a:ext>
            </a:extLst>
          </p:cNvPr>
          <p:cNvSpPr txBox="1"/>
          <p:nvPr/>
        </p:nvSpPr>
        <p:spPr>
          <a:xfrm>
            <a:off x="101599" y="422903"/>
            <a:ext cx="2442818"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Bài</a:t>
            </a:r>
            <a:r>
              <a:rPr kumimoji="0" lang="en-US" sz="96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96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làm</a:t>
            </a:r>
            <a:r>
              <a:rPr kumimoji="0" lang="en-US" sz="96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 </a:t>
            </a:r>
            <a:r>
              <a:rPr kumimoji="0" lang="en-US" sz="96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n-ea"/>
                <a:cs typeface="+mn-cs"/>
              </a:rPr>
              <a:t>mẫu</a:t>
            </a:r>
            <a:endParaRPr kumimoji="0" lang="en-US" sz="96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n-ea"/>
              <a:cs typeface="+mn-cs"/>
            </a:endParaRPr>
          </a:p>
        </p:txBody>
      </p:sp>
    </p:spTree>
    <p:extLst>
      <p:ext uri="{BB962C8B-B14F-4D97-AF65-F5344CB8AC3E}">
        <p14:creationId xmlns:p14="http://schemas.microsoft.com/office/powerpoint/2010/main" val="3390060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par>
                                <p:cTn id="12" presetID="22" presetClass="entr" presetSubtype="4" fill="hold"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250"/>
                                        <p:tgtEl>
                                          <p:spTgt spid="22"/>
                                        </p:tgtEl>
                                      </p:cBhvr>
                                    </p:animEffect>
                                  </p:childTnLst>
                                </p:cTn>
                              </p:par>
                              <p:par>
                                <p:cTn id="15" presetID="22" presetClass="entr" presetSubtype="4" fill="hold"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250"/>
                                        <p:tgtEl>
                                          <p:spTgt spid="20"/>
                                        </p:tgtEl>
                                      </p:cBhvr>
                                    </p:animEffect>
                                  </p:childTnLst>
                                </p:cTn>
                              </p:par>
                              <p:par>
                                <p:cTn id="18" presetID="22" presetClass="entr" presetSubtype="4" fill="hold" nodeType="withEffect">
                                  <p:stCondLst>
                                    <p:cond delay="75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250"/>
                                        <p:tgtEl>
                                          <p:spTgt spid="21"/>
                                        </p:tgtEl>
                                      </p:cBhvr>
                                    </p:animEffect>
                                  </p:childTnLst>
                                </p:cTn>
                              </p:par>
                              <p:par>
                                <p:cTn id="21" presetID="22" presetClass="entr" presetSubtype="1" fill="hold" nodeType="withEffect">
                                  <p:stCondLst>
                                    <p:cond delay="75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25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41" presetClass="entr" presetSubtype="0" fill="hold" grpId="0" nodeType="clickEffect">
                                  <p:stCondLst>
                                    <p:cond delay="0"/>
                                  </p:stCondLst>
                                  <p:iterate type="lt">
                                    <p:tmPct val="10000"/>
                                  </p:iterate>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26"/>
                                        </p:tgtEl>
                                        <p:attrNameLst>
                                          <p:attrName>ppt_y</p:attrName>
                                        </p:attrNameLst>
                                      </p:cBhvr>
                                      <p:tavLst>
                                        <p:tav tm="0">
                                          <p:val>
                                            <p:strVal val="#ppt_y"/>
                                          </p:val>
                                        </p:tav>
                                        <p:tav tm="100000">
                                          <p:val>
                                            <p:strVal val="#ppt_y"/>
                                          </p:val>
                                        </p:tav>
                                      </p:tavLst>
                                    </p:anim>
                                    <p:anim calcmode="lin" valueType="num">
                                      <p:cBhvr>
                                        <p:cTn id="30" dur="500" fill="hold"/>
                                        <p:tgtEl>
                                          <p:spTgt spid="26"/>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26"/>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26"/>
                                        </p:tgtEl>
                                      </p:cBhvr>
                                    </p:animEffect>
                                  </p:childTnLst>
                                </p:cTn>
                              </p:par>
                            </p:childTnLst>
                          </p:cTn>
                        </p:par>
                        <p:par>
                          <p:cTn id="33" fill="hold">
                            <p:stCondLst>
                              <p:cond delay="900"/>
                            </p:stCondLst>
                            <p:childTnLst>
                              <p:par>
                                <p:cTn id="34" presetID="21" presetClass="entr" presetSubtype="1"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heel(1)">
                                      <p:cBhvr>
                                        <p:cTn id="36" dur="750"/>
                                        <p:tgtEl>
                                          <p:spTgt spid="24"/>
                                        </p:tgtEl>
                                      </p:cBhvr>
                                    </p:animEffect>
                                  </p:childTnLst>
                                </p:cTn>
                              </p:par>
                            </p:childTnLst>
                          </p:cTn>
                        </p:par>
                        <p:par>
                          <p:cTn id="37" fill="hold">
                            <p:stCondLst>
                              <p:cond delay="1650"/>
                            </p:stCondLst>
                            <p:childTnLst>
                              <p:par>
                                <p:cTn id="38" presetID="22" presetClass="entr" presetSubtype="1" fill="hold" grpId="0"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A2A3D40-CEE3-4758-8887-74E4B8526CBF}"/>
              </a:ext>
            </a:extLst>
          </p:cNvPr>
          <p:cNvPicPr>
            <a:picLocks noChangeAspect="1"/>
          </p:cNvPicPr>
          <p:nvPr/>
        </p:nvPicPr>
        <p:blipFill rotWithShape="1">
          <a:blip r:embed="rId5">
            <a:extLst>
              <a:ext uri="{28A0092B-C50C-407E-A947-70E740481C1C}">
                <a14:useLocalDpi xmlns:a14="http://schemas.microsoft.com/office/drawing/2010/main" val="0"/>
              </a:ext>
            </a:extLst>
          </a:blip>
          <a:srcRect l="49573" t="29534" r="3509" b="57419"/>
          <a:stretch/>
        </p:blipFill>
        <p:spPr>
          <a:xfrm>
            <a:off x="8950150" y="1103670"/>
            <a:ext cx="5621671" cy="4650660"/>
          </a:xfrm>
          <a:prstGeom prst="rect">
            <a:avLst/>
          </a:prstGeom>
        </p:spPr>
      </p:pic>
      <p:pic>
        <p:nvPicPr>
          <p:cNvPr id="3" name="图片 2">
            <a:extLst>
              <a:ext uri="{FF2B5EF4-FFF2-40B4-BE49-F238E27FC236}">
                <a16:creationId xmlns:a16="http://schemas.microsoft.com/office/drawing/2014/main" id="{0452C9F5-7AFC-49D7-86CD-4EC02BFD5736}"/>
              </a:ext>
            </a:extLst>
          </p:cNvPr>
          <p:cNvPicPr>
            <a:picLocks noChangeAspect="1"/>
          </p:cNvPicPr>
          <p:nvPr/>
        </p:nvPicPr>
        <p:blipFill rotWithShape="1">
          <a:blip r:embed="rId6">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6" name="图片 5">
            <a:extLst>
              <a:ext uri="{FF2B5EF4-FFF2-40B4-BE49-F238E27FC236}">
                <a16:creationId xmlns:a16="http://schemas.microsoft.com/office/drawing/2014/main" id="{C685F0A4-DBAF-4403-8405-8B2A059BA9FD}"/>
              </a:ext>
            </a:extLst>
          </p:cNvPr>
          <p:cNvPicPr>
            <a:picLocks noChangeAspect="1"/>
          </p:cNvPicPr>
          <p:nvPr/>
        </p:nvPicPr>
        <p:blipFill rotWithShape="1">
          <a:blip r:embed="rId5">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7" name="图片 6">
            <a:extLst>
              <a:ext uri="{FF2B5EF4-FFF2-40B4-BE49-F238E27FC236}">
                <a16:creationId xmlns:a16="http://schemas.microsoft.com/office/drawing/2014/main" id="{C7E91F88-6F73-41F1-B299-746C44404535}"/>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4746522" y="5729424"/>
            <a:ext cx="2698955" cy="1140542"/>
          </a:xfrm>
          <a:prstGeom prst="rect">
            <a:avLst/>
          </a:prstGeom>
        </p:spPr>
      </p:pic>
      <p:pic>
        <p:nvPicPr>
          <p:cNvPr id="8" name="图片 7">
            <a:extLst>
              <a:ext uri="{FF2B5EF4-FFF2-40B4-BE49-F238E27FC236}">
                <a16:creationId xmlns:a16="http://schemas.microsoft.com/office/drawing/2014/main" id="{789BAD6F-8EAC-49AE-B965-F4EDB1A82BA1}"/>
              </a:ext>
            </a:extLst>
          </p:cNvPr>
          <p:cNvPicPr>
            <a:picLocks noChangeAspect="1"/>
          </p:cNvPicPr>
          <p:nvPr/>
        </p:nvPicPr>
        <p:blipFill rotWithShape="1">
          <a:blip r:embed="rId5">
            <a:extLst>
              <a:ext uri="{28A0092B-C50C-407E-A947-70E740481C1C}">
                <a14:useLocalDpi xmlns:a14="http://schemas.microsoft.com/office/drawing/2010/main" val="0"/>
              </a:ext>
            </a:extLst>
          </a:blip>
          <a:srcRect l="83288" t="21038" r="1008" b="70840"/>
          <a:stretch/>
        </p:blipFill>
        <p:spPr>
          <a:xfrm>
            <a:off x="10758948" y="4655575"/>
            <a:ext cx="1433052" cy="2202425"/>
          </a:xfrm>
          <a:prstGeom prst="rect">
            <a:avLst/>
          </a:prstGeom>
        </p:spPr>
      </p:pic>
      <p:pic>
        <p:nvPicPr>
          <p:cNvPr id="9" name="图片 8">
            <a:extLst>
              <a:ext uri="{FF2B5EF4-FFF2-40B4-BE49-F238E27FC236}">
                <a16:creationId xmlns:a16="http://schemas.microsoft.com/office/drawing/2014/main" id="{BB30DD5C-7459-4DDD-BA51-0DC01615D730}"/>
              </a:ext>
            </a:extLst>
          </p:cNvPr>
          <p:cNvPicPr>
            <a:picLocks noChangeAspect="1"/>
          </p:cNvPicPr>
          <p:nvPr/>
        </p:nvPicPr>
        <p:blipFill rotWithShape="1">
          <a:blip r:embed="rId5">
            <a:extLst>
              <a:ext uri="{28A0092B-C50C-407E-A947-70E740481C1C}">
                <a14:useLocalDpi xmlns:a14="http://schemas.microsoft.com/office/drawing/2010/main" val="0"/>
              </a:ext>
            </a:extLst>
          </a:blip>
          <a:srcRect l="83339" t="16646" r="5977" b="78161"/>
          <a:stretch/>
        </p:blipFill>
        <p:spPr>
          <a:xfrm>
            <a:off x="6648260" y="0"/>
            <a:ext cx="974906" cy="1408281"/>
          </a:xfrm>
          <a:prstGeom prst="rect">
            <a:avLst/>
          </a:prstGeom>
        </p:spPr>
      </p:pic>
      <p:pic>
        <p:nvPicPr>
          <p:cNvPr id="11" name="图片 10">
            <a:extLst>
              <a:ext uri="{FF2B5EF4-FFF2-40B4-BE49-F238E27FC236}">
                <a16:creationId xmlns:a16="http://schemas.microsoft.com/office/drawing/2014/main" id="{C2163551-796D-4B59-8485-0908A04E3E38}"/>
              </a:ext>
            </a:extLst>
          </p:cNvPr>
          <p:cNvPicPr>
            <a:picLocks noChangeAspect="1"/>
          </p:cNvPicPr>
          <p:nvPr/>
        </p:nvPicPr>
        <p:blipFill rotWithShape="1">
          <a:blip r:embed="rId5">
            <a:extLst>
              <a:ext uri="{28A0092B-C50C-407E-A947-70E740481C1C}">
                <a14:useLocalDpi xmlns:a14="http://schemas.microsoft.com/office/drawing/2010/main" val="0"/>
              </a:ext>
            </a:extLst>
          </a:blip>
          <a:srcRect l="52995" t="97" r="125" b="90865"/>
          <a:stretch/>
        </p:blipFill>
        <p:spPr>
          <a:xfrm>
            <a:off x="7914185" y="0"/>
            <a:ext cx="4277815" cy="2450692"/>
          </a:xfrm>
          <a:prstGeom prst="rect">
            <a:avLst/>
          </a:prstGeom>
        </p:spPr>
      </p:pic>
      <p:pic>
        <p:nvPicPr>
          <p:cNvPr id="14" name="图片 13">
            <a:extLst>
              <a:ext uri="{FF2B5EF4-FFF2-40B4-BE49-F238E27FC236}">
                <a16:creationId xmlns:a16="http://schemas.microsoft.com/office/drawing/2014/main" id="{E284D830-8F5F-44F7-9948-3BE37386981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1398826" y="1460591"/>
            <a:ext cx="2954235" cy="5409375"/>
          </a:xfrm>
          <a:prstGeom prst="rect">
            <a:avLst/>
          </a:prstGeom>
        </p:spPr>
      </p:pic>
      <p:pic>
        <p:nvPicPr>
          <p:cNvPr id="16" name="图片 15">
            <a:extLst>
              <a:ext uri="{FF2B5EF4-FFF2-40B4-BE49-F238E27FC236}">
                <a16:creationId xmlns:a16="http://schemas.microsoft.com/office/drawing/2014/main" id="{B32E42AA-B676-41B7-A749-4060F33E6621}"/>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3759013" y="742836"/>
            <a:ext cx="1406457" cy="1435510"/>
          </a:xfrm>
          <a:prstGeom prst="rect">
            <a:avLst/>
          </a:prstGeom>
        </p:spPr>
      </p:pic>
      <p:pic>
        <p:nvPicPr>
          <p:cNvPr id="17" name="图片 16">
            <a:extLst>
              <a:ext uri="{FF2B5EF4-FFF2-40B4-BE49-F238E27FC236}">
                <a16:creationId xmlns:a16="http://schemas.microsoft.com/office/drawing/2014/main" id="{7E8B2017-BAC2-4C81-B57F-C6A63D7B4DDA}"/>
              </a:ext>
            </a:extLst>
          </p:cNvPr>
          <p:cNvPicPr>
            <a:picLocks noChangeAspect="1"/>
          </p:cNvPicPr>
          <p:nvPr/>
        </p:nvPicPr>
        <p:blipFill rotWithShape="1">
          <a:blip r:embed="rId5">
            <a:extLst>
              <a:ext uri="{28A0092B-C50C-407E-A947-70E740481C1C}">
                <a14:useLocalDpi xmlns:a14="http://schemas.microsoft.com/office/drawing/2010/main" val="0"/>
              </a:ext>
            </a:extLst>
          </a:blip>
          <a:srcRect l="51069" t="25029" r="19324" b="70765"/>
          <a:stretch/>
        </p:blipFill>
        <p:spPr>
          <a:xfrm>
            <a:off x="7943107" y="5731175"/>
            <a:ext cx="2698955" cy="1140542"/>
          </a:xfrm>
          <a:prstGeom prst="rect">
            <a:avLst/>
          </a:prstGeom>
        </p:spPr>
      </p:pic>
      <p:pic>
        <p:nvPicPr>
          <p:cNvPr id="10" name="图片 9">
            <a:extLst>
              <a:ext uri="{FF2B5EF4-FFF2-40B4-BE49-F238E27FC236}">
                <a16:creationId xmlns:a16="http://schemas.microsoft.com/office/drawing/2014/main" id="{18CF3FB4-1FE2-46E7-822C-B8028B5342CE}"/>
              </a:ext>
            </a:extLst>
          </p:cNvPr>
          <p:cNvPicPr>
            <a:picLocks noChangeAspect="1"/>
          </p:cNvPicPr>
          <p:nvPr/>
        </p:nvPicPr>
        <p:blipFill rotWithShape="1">
          <a:blip r:embed="rId5">
            <a:extLst>
              <a:ext uri="{28A0092B-C50C-407E-A947-70E740481C1C}">
                <a14:useLocalDpi xmlns:a14="http://schemas.microsoft.com/office/drawing/2010/main" val="0"/>
              </a:ext>
            </a:extLst>
          </a:blip>
          <a:srcRect l="246" t="8499" r="-183" b="84888"/>
          <a:stretch/>
        </p:blipFill>
        <p:spPr>
          <a:xfrm>
            <a:off x="-2" y="4479915"/>
            <a:ext cx="12192001" cy="2397227"/>
          </a:xfrm>
          <a:prstGeom prst="rect">
            <a:avLst/>
          </a:prstGeom>
        </p:spPr>
      </p:pic>
      <p:pic>
        <p:nvPicPr>
          <p:cNvPr id="21" name="图片 20">
            <a:extLst>
              <a:ext uri="{FF2B5EF4-FFF2-40B4-BE49-F238E27FC236}">
                <a16:creationId xmlns:a16="http://schemas.microsoft.com/office/drawing/2014/main" id="{67209113-AF08-4B85-8A1B-ECCECA65FACE}"/>
              </a:ext>
            </a:extLst>
          </p:cNvPr>
          <p:cNvPicPr>
            <a:picLocks noChangeAspect="1"/>
          </p:cNvPicPr>
          <p:nvPr/>
        </p:nvPicPr>
        <p:blipFill rotWithShape="1">
          <a:blip r:embed="rId5">
            <a:extLst>
              <a:ext uri="{28A0092B-C50C-407E-A947-70E740481C1C}">
                <a14:useLocalDpi xmlns:a14="http://schemas.microsoft.com/office/drawing/2010/main" val="0"/>
              </a:ext>
            </a:extLst>
          </a:blip>
          <a:srcRect l="67274" t="16646" r="17313" b="78060"/>
          <a:stretch/>
        </p:blipFill>
        <p:spPr>
          <a:xfrm>
            <a:off x="1022798" y="158898"/>
            <a:ext cx="1406457" cy="1435510"/>
          </a:xfrm>
          <a:prstGeom prst="rect">
            <a:avLst/>
          </a:prstGeom>
        </p:spPr>
      </p:pic>
      <p:pic>
        <p:nvPicPr>
          <p:cNvPr id="22" name="图片 21">
            <a:extLst>
              <a:ext uri="{FF2B5EF4-FFF2-40B4-BE49-F238E27FC236}">
                <a16:creationId xmlns:a16="http://schemas.microsoft.com/office/drawing/2014/main" id="{6B72F4C5-DAB3-4D2C-95B0-9CB9699C17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655" t="43102" r="76311" b="51324"/>
          <a:stretch/>
        </p:blipFill>
        <p:spPr>
          <a:xfrm>
            <a:off x="1285466" y="3163735"/>
            <a:ext cx="770964" cy="632908"/>
          </a:xfrm>
          <a:prstGeom prst="rect">
            <a:avLst/>
          </a:prstGeom>
        </p:spPr>
      </p:pic>
      <p:pic>
        <p:nvPicPr>
          <p:cNvPr id="19" name="流行童趣游戏活动欢快背景音乐">
            <a:hlinkClick r:id="" action="ppaction://media"/>
            <a:extLst>
              <a:ext uri="{FF2B5EF4-FFF2-40B4-BE49-F238E27FC236}">
                <a16:creationId xmlns:a16="http://schemas.microsoft.com/office/drawing/2014/main" id="{10DFE7B8-9185-407D-A1E9-C12738E412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247279" y="0"/>
            <a:ext cx="609600" cy="609600"/>
          </a:xfrm>
          <a:prstGeom prst="rect">
            <a:avLst/>
          </a:prstGeom>
        </p:spPr>
      </p:pic>
      <p:pic>
        <p:nvPicPr>
          <p:cNvPr id="2" name="Picture 1">
            <a:extLst>
              <a:ext uri="{FF2B5EF4-FFF2-40B4-BE49-F238E27FC236}">
                <a16:creationId xmlns:a16="http://schemas.microsoft.com/office/drawing/2014/main" id="{B351463B-27AC-4046-A746-677CD6509063}"/>
              </a:ext>
            </a:extLst>
          </p:cNvPr>
          <p:cNvPicPr>
            <a:picLocks noChangeAspect="1"/>
          </p:cNvPicPr>
          <p:nvPr/>
        </p:nvPicPr>
        <p:blipFill>
          <a:blip r:embed="rId10"/>
          <a:stretch>
            <a:fillRect/>
          </a:stretch>
        </p:blipFill>
        <p:spPr>
          <a:xfrm>
            <a:off x="4141158" y="2151117"/>
            <a:ext cx="6608637" cy="3023878"/>
          </a:xfrm>
          <a:prstGeom prst="rect">
            <a:avLst/>
          </a:prstGeom>
        </p:spPr>
      </p:pic>
    </p:spTree>
    <p:extLst>
      <p:ext uri="{BB962C8B-B14F-4D97-AF65-F5344CB8AC3E}">
        <p14:creationId xmlns:p14="http://schemas.microsoft.com/office/powerpoint/2010/main" val="3654977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22" presetClass="entr" presetSubtype="4"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25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1"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1000"/>
                            </p:stCondLst>
                            <p:childTnLst>
                              <p:par>
                                <p:cTn id="26" presetID="6" presetClass="entr" presetSubtype="3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out)">
                                      <p:cBhvr>
                                        <p:cTn id="28" dur="500"/>
                                        <p:tgtEl>
                                          <p:spTgt spid="14"/>
                                        </p:tgtEl>
                                      </p:cBhvr>
                                    </p:animEffect>
                                  </p:childTnLst>
                                </p:cTn>
                              </p:par>
                              <p:par>
                                <p:cTn id="29" presetID="31" presetClass="entr" presetSubtype="0" fill="hold"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90"/>
                                          </p:val>
                                        </p:tav>
                                        <p:tav tm="100000">
                                          <p:val>
                                            <p:fltVal val="0"/>
                                          </p:val>
                                        </p:tav>
                                      </p:tavLst>
                                    </p:anim>
                                    <p:animEffect transition="in" filter="fade">
                                      <p:cBhvr>
                                        <p:cTn id="34" dur="500"/>
                                        <p:tgtEl>
                                          <p:spTgt spid="18"/>
                                        </p:tgtEl>
                                      </p:cBhvr>
                                    </p:animEffect>
                                  </p:childTnLst>
                                </p:cTn>
                              </p:par>
                              <p:par>
                                <p:cTn id="35" presetID="21" presetClass="entr" presetSubtype="1" fill="hold" nodeType="withEffect">
                                  <p:stCondLst>
                                    <p:cond delay="75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500"/>
                                        <p:tgtEl>
                                          <p:spTgt spid="9"/>
                                        </p:tgtEl>
                                      </p:cBhvr>
                                    </p:animEffect>
                                  </p:childTnLst>
                                </p:cTn>
                              </p:par>
                              <p:par>
                                <p:cTn id="38" presetID="21" presetClass="entr" presetSubtype="1" fill="hold" nodeType="withEffect">
                                  <p:stCondLst>
                                    <p:cond delay="750"/>
                                  </p:stCondLst>
                                  <p:childTnLst>
                                    <p:set>
                                      <p:cBhvr>
                                        <p:cTn id="39" dur="1" fill="hold">
                                          <p:stCondLst>
                                            <p:cond delay="0"/>
                                          </p:stCondLst>
                                        </p:cTn>
                                        <p:tgtEl>
                                          <p:spTgt spid="16"/>
                                        </p:tgtEl>
                                        <p:attrNameLst>
                                          <p:attrName>style.visibility</p:attrName>
                                        </p:attrNameLst>
                                      </p:cBhvr>
                                      <p:to>
                                        <p:strVal val="visible"/>
                                      </p:to>
                                    </p:set>
                                    <p:animEffect transition="in" filter="wheel(1)">
                                      <p:cBhvr>
                                        <p:cTn id="40" dur="500"/>
                                        <p:tgtEl>
                                          <p:spTgt spid="16"/>
                                        </p:tgtEl>
                                      </p:cBhvr>
                                    </p:animEffect>
                                  </p:childTnLst>
                                </p:cTn>
                              </p:par>
                              <p:par>
                                <p:cTn id="41" presetID="21" presetClass="entr" presetSubtype="1" fill="hold" nodeType="withEffect">
                                  <p:stCondLst>
                                    <p:cond delay="75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par>
                                <p:cTn id="44" presetID="53" presetClass="entr" presetSubtype="16" fill="hold" nodeType="withEffect">
                                  <p:stCondLst>
                                    <p:cond delay="750"/>
                                  </p:stCondLst>
                                  <p:childTnLst>
                                    <p:set>
                                      <p:cBhvr>
                                        <p:cTn id="45" dur="1" fill="hold">
                                          <p:stCondLst>
                                            <p:cond delay="0"/>
                                          </p:stCondLst>
                                        </p:cTn>
                                        <p:tgtEl>
                                          <p:spTgt spid="2"/>
                                        </p:tgtEl>
                                        <p:attrNameLst>
                                          <p:attrName>style.visibility</p:attrName>
                                        </p:attrNameLst>
                                      </p:cBhvr>
                                      <p:to>
                                        <p:strVal val="visible"/>
                                      </p:to>
                                    </p:set>
                                    <p:anim calcmode="lin" valueType="num">
                                      <p:cBhvr>
                                        <p:cTn id="46" dur="500" fill="hold"/>
                                        <p:tgtEl>
                                          <p:spTgt spid="2"/>
                                        </p:tgtEl>
                                        <p:attrNameLst>
                                          <p:attrName>ppt_w</p:attrName>
                                        </p:attrNameLst>
                                      </p:cBhvr>
                                      <p:tavLst>
                                        <p:tav tm="0">
                                          <p:val>
                                            <p:fltVal val="0"/>
                                          </p:val>
                                        </p:tav>
                                        <p:tav tm="100000">
                                          <p:val>
                                            <p:strVal val="#ppt_w"/>
                                          </p:val>
                                        </p:tav>
                                      </p:tavLst>
                                    </p:anim>
                                    <p:anim calcmode="lin" valueType="num">
                                      <p:cBhvr>
                                        <p:cTn id="47" dur="500" fill="hold"/>
                                        <p:tgtEl>
                                          <p:spTgt spid="2"/>
                                        </p:tgtEl>
                                        <p:attrNameLst>
                                          <p:attrName>ppt_h</p:attrName>
                                        </p:attrNameLst>
                                      </p:cBhvr>
                                      <p:tavLst>
                                        <p:tav tm="0">
                                          <p:val>
                                            <p:fltVal val="0"/>
                                          </p:val>
                                        </p:tav>
                                        <p:tav tm="100000">
                                          <p:val>
                                            <p:strVal val="#ppt_h"/>
                                          </p:val>
                                        </p:tav>
                                      </p:tavLst>
                                    </p:anim>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pic>
        <p:nvPicPr>
          <p:cNvPr id="3" name="Picture 2" descr="A close up of a text&#10;&#10;AI-generated content may be incorrect.">
            <a:extLst>
              <a:ext uri="{FF2B5EF4-FFF2-40B4-BE49-F238E27FC236}">
                <a16:creationId xmlns:a16="http://schemas.microsoft.com/office/drawing/2014/main" id="{7E9CE0EC-7BC8-A9A5-BE09-E305723C3C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6111" y="1127051"/>
            <a:ext cx="6003908" cy="2090580"/>
          </a:xfrm>
          <a:prstGeom prst="rect">
            <a:avLst/>
          </a:prstGeom>
        </p:spPr>
      </p:pic>
    </p:spTree>
    <p:extLst>
      <p:ext uri="{BB962C8B-B14F-4D97-AF65-F5344CB8AC3E}">
        <p14:creationId xmlns:p14="http://schemas.microsoft.com/office/powerpoint/2010/main" val="109293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8" name="图片 16">
            <a:extLst>
              <a:ext uri="{FF2B5EF4-FFF2-40B4-BE49-F238E27FC236}">
                <a16:creationId xmlns:a16="http://schemas.microsoft.com/office/drawing/2014/main" id="{71BF42F8-AA6E-4E13-8559-168DF65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图片 6">
            <a:extLst>
              <a:ext uri="{FF2B5EF4-FFF2-40B4-BE49-F238E27FC236}">
                <a16:creationId xmlns:a16="http://schemas.microsoft.com/office/drawing/2014/main" id="{6C4775E0-1419-AD4D-B83C-DF6318BE1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1949" y="264751"/>
            <a:ext cx="4536956" cy="4536956"/>
          </a:xfrm>
          <a:prstGeom prst="rect">
            <a:avLst/>
          </a:prstGeom>
        </p:spPr>
      </p:pic>
      <p:pic>
        <p:nvPicPr>
          <p:cNvPr id="15" name="图片 10">
            <a:extLst>
              <a:ext uri="{FF2B5EF4-FFF2-40B4-BE49-F238E27FC236}">
                <a16:creationId xmlns:a16="http://schemas.microsoft.com/office/drawing/2014/main" id="{F0B60438-6AF9-8942-9D54-9E4E3D93AF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566"/>
          <a:stretch/>
        </p:blipFill>
        <p:spPr>
          <a:xfrm>
            <a:off x="-488542" y="3764308"/>
            <a:ext cx="3815164" cy="3259436"/>
          </a:xfrm>
          <a:prstGeom prst="rect">
            <a:avLst/>
          </a:prstGeom>
        </p:spPr>
      </p:pic>
      <p:sp>
        <p:nvSpPr>
          <p:cNvPr id="17" name="Rounded Rectangle 16"/>
          <p:cNvSpPr/>
          <p:nvPr/>
        </p:nvSpPr>
        <p:spPr>
          <a:xfrm>
            <a:off x="310558" y="1544459"/>
            <a:ext cx="7551391" cy="3257248"/>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Luật</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chơi</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Chọn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5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nhiệm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vụ</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tất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chỉ</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họa</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động</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Sau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lần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lượt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đó</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lên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bảng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từ</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đúng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đội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chiến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thắng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pic>
        <p:nvPicPr>
          <p:cNvPr id="3" name="Picture 2">
            <a:extLst>
              <a:ext uri="{FF2B5EF4-FFF2-40B4-BE49-F238E27FC236}">
                <a16:creationId xmlns:a16="http://schemas.microsoft.com/office/drawing/2014/main" id="{EF93476B-FE01-49C8-84DB-9F46187B8BAB}"/>
              </a:ext>
            </a:extLst>
          </p:cNvPr>
          <p:cNvPicPr>
            <a:picLocks noChangeAspect="1"/>
          </p:cNvPicPr>
          <p:nvPr/>
        </p:nvPicPr>
        <p:blipFill>
          <a:blip r:embed="rId6"/>
          <a:stretch>
            <a:fillRect/>
          </a:stretch>
        </p:blipFill>
        <p:spPr>
          <a:xfrm>
            <a:off x="760206" y="-6338"/>
            <a:ext cx="9028959" cy="1682642"/>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0-#ppt_w/2"/>
                                          </p:val>
                                        </p:tav>
                                        <p:tav tm="100000">
                                          <p:val>
                                            <p:strVal val="#ppt_x"/>
                                          </p:val>
                                        </p:tav>
                                      </p:tavLst>
                                    </p:anim>
                                    <p:anim calcmode="lin" valueType="num">
                                      <p:cBhvr additive="base">
                                        <p:cTn id="8"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47" name="Picture 46" descr="Digit 180">
            <a:extLst>
              <a:ext uri="{FF2B5EF4-FFF2-40B4-BE49-F238E27FC236}">
                <a16:creationId xmlns:a16="http://schemas.microsoft.com/office/drawing/2014/main" id="{76651CEC-DE70-42A8-A9CA-F1D5111E9822}"/>
              </a:ext>
            </a:extLst>
          </p:cNvPr>
          <p:cNvPicPr>
            <a:picLocks noChangeAspect="1"/>
          </p:cNvPicPr>
          <p:nvPr/>
        </p:nvPicPr>
        <p:blipFill>
          <a:blip r:embed="rId4"/>
          <a:stretch>
            <a:fillRect/>
          </a:stretch>
        </p:blipFill>
        <p:spPr>
          <a:xfrm>
            <a:off x="5063561" y="702067"/>
            <a:ext cx="2228295" cy="1224187"/>
          </a:xfrm>
          <a:prstGeom prst="rect">
            <a:avLst/>
          </a:prstGeom>
          <a:noFill/>
          <a:ln w="9525">
            <a:noFill/>
          </a:ln>
        </p:spPr>
      </p:pic>
      <p:sp>
        <p:nvSpPr>
          <p:cNvPr id="48" name="TextBox 47">
            <a:extLst>
              <a:ext uri="{FF2B5EF4-FFF2-40B4-BE49-F238E27FC236}">
                <a16:creationId xmlns:a16="http://schemas.microsoft.com/office/drawing/2014/main" id="{5E9ECD33-DE51-44CF-B205-CD8B9FAD45A9}"/>
              </a:ext>
            </a:extLst>
          </p:cNvPr>
          <p:cNvSpPr txBox="1"/>
          <p:nvPr/>
        </p:nvSpPr>
        <p:spPr>
          <a:xfrm>
            <a:off x="3251200" y="2580640"/>
            <a:ext cx="6685280" cy="1446550"/>
          </a:xfrm>
          <a:prstGeom prst="rect">
            <a:avLst/>
          </a:prstGeom>
          <a:noFill/>
        </p:spPr>
        <p:txBody>
          <a:bodyPr wrap="square" rtlCol="0">
            <a:spAutoFit/>
          </a:bodyPr>
          <a:lstStyle/>
          <a:p>
            <a:r>
              <a:rPr lang="en-US" sz="8800" dirty="0">
                <a:latin typeface="Arial-Rounded" panose="020B0500000000000000" pitchFamily="34" charset="0"/>
                <a:ea typeface="Arial-Rounded" panose="020B0500000000000000" pitchFamily="34" charset="0"/>
                <a:cs typeface="Arial-Rounded" panose="020B0500000000000000" pitchFamily="34" charset="0"/>
              </a:rPr>
              <a:t>M. </a:t>
            </a:r>
            <a:r>
              <a:rPr lang="en-US" sz="8800" dirty="0" err="1">
                <a:latin typeface="Arial-Rounded" panose="020B0500000000000000" pitchFamily="34" charset="0"/>
                <a:ea typeface="Arial-Rounded" panose="020B0500000000000000" pitchFamily="34" charset="0"/>
                <a:cs typeface="Arial-Rounded" panose="020B0500000000000000" pitchFamily="34" charset="0"/>
              </a:rPr>
              <a:t>Nhặt</a:t>
            </a:r>
            <a:r>
              <a:rPr lang="en-US" sz="8800" dirty="0">
                <a:latin typeface="Arial-Rounded" panose="020B0500000000000000" pitchFamily="34" charset="0"/>
                <a:ea typeface="Arial-Rounded" panose="020B0500000000000000" pitchFamily="34" charset="0"/>
                <a:cs typeface="Arial-Rounded" panose="020B0500000000000000" pitchFamily="34" charset="0"/>
              </a:rPr>
              <a:t> </a:t>
            </a:r>
            <a:r>
              <a:rPr lang="en-US" sz="8800" dirty="0" err="1">
                <a:latin typeface="Arial-Rounded" panose="020B0500000000000000" pitchFamily="34" charset="0"/>
                <a:ea typeface="Arial-Rounded" panose="020B0500000000000000" pitchFamily="34" charset="0"/>
                <a:cs typeface="Arial-Rounded" panose="020B0500000000000000" pitchFamily="34" charset="0"/>
              </a:rPr>
              <a:t>rau</a:t>
            </a:r>
            <a:endParaRPr lang="en-US" sz="8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0117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23" name="图片 22">
            <a:extLst>
              <a:ext uri="{FF2B5EF4-FFF2-40B4-BE49-F238E27FC236}">
                <a16:creationId xmlns:a16="http://schemas.microsoft.com/office/drawing/2014/main" id="{39C5A130-93F0-4258-A900-CA0D2EBCBCC5}"/>
              </a:ext>
            </a:extLst>
          </p:cNvPr>
          <p:cNvPicPr>
            <a:picLocks noChangeAspect="1"/>
          </p:cNvPicPr>
          <p:nvPr/>
        </p:nvPicPr>
        <p:blipFill rotWithShape="1">
          <a:blip r:embed="rId4">
            <a:extLst>
              <a:ext uri="{28A0092B-C50C-407E-A947-70E740481C1C}">
                <a14:useLocalDpi xmlns:a14="http://schemas.microsoft.com/office/drawing/2010/main" val="0"/>
              </a:ext>
            </a:extLst>
          </a:blip>
          <a:srcRect l="161" t="16152" r="50872" b="70801"/>
          <a:stretch/>
        </p:blipFill>
        <p:spPr>
          <a:xfrm>
            <a:off x="0" y="3319724"/>
            <a:ext cx="4463845" cy="3538276"/>
          </a:xfrm>
          <a:prstGeom prst="rect">
            <a:avLst/>
          </a:prstGeom>
        </p:spPr>
      </p:pic>
      <p:pic>
        <p:nvPicPr>
          <p:cNvPr id="24" name="图片 23">
            <a:extLst>
              <a:ext uri="{FF2B5EF4-FFF2-40B4-BE49-F238E27FC236}">
                <a16:creationId xmlns:a16="http://schemas.microsoft.com/office/drawing/2014/main" id="{405D15D5-5C35-44EB-B293-DF22511D0E95}"/>
              </a:ext>
            </a:extLst>
          </p:cNvPr>
          <p:cNvPicPr>
            <a:picLocks noChangeAspect="1"/>
          </p:cNvPicPr>
          <p:nvPr/>
        </p:nvPicPr>
        <p:blipFill rotWithShape="1">
          <a:blip r:embed="rId4">
            <a:extLst>
              <a:ext uri="{28A0092B-C50C-407E-A947-70E740481C1C}">
                <a14:useLocalDpi xmlns:a14="http://schemas.microsoft.com/office/drawing/2010/main" val="0"/>
              </a:ext>
            </a:extLst>
          </a:blip>
          <a:srcRect l="246" t="8499" r="-183" b="84888"/>
          <a:stretch/>
        </p:blipFill>
        <p:spPr>
          <a:xfrm>
            <a:off x="0" y="4484685"/>
            <a:ext cx="12192000" cy="2397227"/>
          </a:xfrm>
          <a:prstGeom prst="rect">
            <a:avLst/>
          </a:prstGeom>
        </p:spPr>
      </p:pic>
      <p:pic>
        <p:nvPicPr>
          <p:cNvPr id="26" name="图片 25">
            <a:extLst>
              <a:ext uri="{FF2B5EF4-FFF2-40B4-BE49-F238E27FC236}">
                <a16:creationId xmlns:a16="http://schemas.microsoft.com/office/drawing/2014/main" id="{B405DF52-CEF9-4F6B-80A1-DCCA416E1831}"/>
              </a:ext>
            </a:extLst>
          </p:cNvPr>
          <p:cNvPicPr>
            <a:picLocks noChangeAspect="1"/>
          </p:cNvPicPr>
          <p:nvPr/>
        </p:nvPicPr>
        <p:blipFill rotWithShape="1">
          <a:blip r:embed="rId4">
            <a:extLst>
              <a:ext uri="{28A0092B-C50C-407E-A947-70E740481C1C}">
                <a14:useLocalDpi xmlns:a14="http://schemas.microsoft.com/office/drawing/2010/main" val="0"/>
              </a:ext>
            </a:extLst>
          </a:blip>
          <a:srcRect l="49573" t="29534" r="3509" b="57419"/>
          <a:stretch/>
        </p:blipFill>
        <p:spPr>
          <a:xfrm>
            <a:off x="9070836" y="-637509"/>
            <a:ext cx="5621671" cy="4650660"/>
          </a:xfrm>
          <a:prstGeom prst="rect">
            <a:avLst/>
          </a:prstGeom>
        </p:spPr>
      </p:pic>
      <p:sp>
        <p:nvSpPr>
          <p:cNvPr id="18" name="TextBox 17">
            <a:extLst>
              <a:ext uri="{FF2B5EF4-FFF2-40B4-BE49-F238E27FC236}">
                <a16:creationId xmlns:a16="http://schemas.microsoft.com/office/drawing/2014/main" id="{147159DE-380C-4D23-8E11-80D82592E100}"/>
              </a:ext>
            </a:extLst>
          </p:cNvPr>
          <p:cNvSpPr txBox="1"/>
          <p:nvPr/>
        </p:nvSpPr>
        <p:spPr>
          <a:xfrm>
            <a:off x="2503395" y="782700"/>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Arial"/>
                <a:ea typeface="微软雅黑"/>
                <a:cs typeface="+mn-cs"/>
              </a:rPr>
              <a:t>Thứ …, ngày … tháng … </a:t>
            </a:r>
            <a:r>
              <a:rPr kumimoji="0" lang="en-US" sz="3200" b="0" i="0" u="none" strike="noStrike" kern="1200" cap="none" spc="0" normalizeH="0" baseline="0" noProof="0" dirty="0" err="1">
                <a:ln>
                  <a:noFill/>
                </a:ln>
                <a:solidFill>
                  <a:srgbClr val="0070C0"/>
                </a:solidFill>
                <a:effectLst/>
                <a:uLnTx/>
                <a:uFillTx/>
                <a:latin typeface="Arial"/>
                <a:ea typeface="微软雅黑"/>
                <a:cs typeface="+mn-cs"/>
              </a:rPr>
              <a:t>năm</a:t>
            </a:r>
            <a:r>
              <a:rPr kumimoji="0" lang="en-US" sz="3200" b="0" i="0" u="none" strike="noStrike" kern="1200" cap="none" spc="0" normalizeH="0" baseline="0" noProof="0" dirty="0">
                <a:ln>
                  <a:noFill/>
                </a:ln>
                <a:solidFill>
                  <a:srgbClr val="0070C0"/>
                </a:solidFill>
                <a:effectLst/>
                <a:uLnTx/>
                <a:uFillTx/>
                <a:latin typeface="Arial"/>
                <a:ea typeface="微软雅黑"/>
                <a:cs typeface="+mn-cs"/>
              </a:rPr>
              <a:t> ….</a:t>
            </a:r>
          </a:p>
        </p:txBody>
      </p:sp>
      <p:pic>
        <p:nvPicPr>
          <p:cNvPr id="4" name="Picture 3">
            <a:extLst>
              <a:ext uri="{FF2B5EF4-FFF2-40B4-BE49-F238E27FC236}">
                <a16:creationId xmlns:a16="http://schemas.microsoft.com/office/drawing/2014/main" id="{DEFD5CB3-C7F5-45D9-B9FE-39C10C60A2C5}"/>
              </a:ext>
            </a:extLst>
          </p:cNvPr>
          <p:cNvPicPr>
            <a:picLocks noChangeAspect="1"/>
          </p:cNvPicPr>
          <p:nvPr/>
        </p:nvPicPr>
        <p:blipFill>
          <a:blip r:embed="rId5"/>
          <a:stretch>
            <a:fillRect/>
          </a:stretch>
        </p:blipFill>
        <p:spPr>
          <a:xfrm>
            <a:off x="4596254" y="1516819"/>
            <a:ext cx="2999492" cy="859611"/>
          </a:xfrm>
          <a:prstGeom prst="rect">
            <a:avLst/>
          </a:prstGeom>
        </p:spPr>
      </p:pic>
      <p:pic>
        <p:nvPicPr>
          <p:cNvPr id="5" name="Picture 4">
            <a:extLst>
              <a:ext uri="{FF2B5EF4-FFF2-40B4-BE49-F238E27FC236}">
                <a16:creationId xmlns:a16="http://schemas.microsoft.com/office/drawing/2014/main" id="{809E9D02-1F5B-4D6C-BD5F-FF97BC78BA90}"/>
              </a:ext>
            </a:extLst>
          </p:cNvPr>
          <p:cNvPicPr>
            <a:picLocks noChangeAspect="1"/>
          </p:cNvPicPr>
          <p:nvPr/>
        </p:nvPicPr>
        <p:blipFill>
          <a:blip r:embed="rId6"/>
          <a:stretch>
            <a:fillRect/>
          </a:stretch>
        </p:blipFill>
        <p:spPr>
          <a:xfrm>
            <a:off x="2716099" y="2177525"/>
            <a:ext cx="7047587" cy="2889754"/>
          </a:xfrm>
          <a:prstGeom prst="rect">
            <a:avLst/>
          </a:prstGeom>
        </p:spPr>
      </p:pic>
      <p:pic>
        <p:nvPicPr>
          <p:cNvPr id="20" name="Picture 19">
            <a:extLst>
              <a:ext uri="{FF2B5EF4-FFF2-40B4-BE49-F238E27FC236}">
                <a16:creationId xmlns:a16="http://schemas.microsoft.com/office/drawing/2014/main" id="{13F795DB-AE9E-1EEE-4D47-97C09A1A9D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2445" y="4683591"/>
            <a:ext cx="5344940" cy="2198322"/>
          </a:xfrm>
          <a:prstGeom prst="rect">
            <a:avLst/>
          </a:prstGeom>
        </p:spPr>
      </p:pic>
    </p:spTree>
    <p:extLst>
      <p:ext uri="{BB962C8B-B14F-4D97-AF65-F5344CB8AC3E}">
        <p14:creationId xmlns:p14="http://schemas.microsoft.com/office/powerpoint/2010/main" val="2108173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90"/>
                                          </p:val>
                                        </p:tav>
                                        <p:tav tm="100000">
                                          <p:val>
                                            <p:fltVal val="0"/>
                                          </p:val>
                                        </p:tav>
                                      </p:tavLst>
                                    </p:anim>
                                    <p:animEffect transition="in" filter="fade">
                                      <p:cBhvr>
                                        <p:cTn id="10" dur="500"/>
                                        <p:tgtEl>
                                          <p:spTgt spid="26"/>
                                        </p:tgtEl>
                                      </p:cBhvr>
                                    </p:animEffect>
                                  </p:childTnLst>
                                </p:cTn>
                              </p:par>
                              <p:par>
                                <p:cTn id="11" presetID="22" presetClass="entr" presetSubtype="4"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par>
                                <p:cTn id="14" presetID="22" presetClass="entr" presetSubtype="4" fill="hold" nodeType="withEffect">
                                  <p:stCondLst>
                                    <p:cond delay="25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E7C73A4-796D-994F-9362-C7FA7877F8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pic>
        <p:nvPicPr>
          <p:cNvPr id="3" name="Picture 2" descr="A neon colored word on a black background&#10;&#10;AI-generated content may be incorrect.">
            <a:extLst>
              <a:ext uri="{FF2B5EF4-FFF2-40B4-BE49-F238E27FC236}">
                <a16:creationId xmlns:a16="http://schemas.microsoft.com/office/drawing/2014/main" id="{AA78ED26-B7F3-7FB1-DE05-03BDBD471A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795" y="978592"/>
            <a:ext cx="6877876" cy="2337998"/>
          </a:xfrm>
          <a:prstGeom prst="rect">
            <a:avLst/>
          </a:prstGeom>
        </p:spPr>
      </p:pic>
    </p:spTree>
    <p:extLst>
      <p:ext uri="{BB962C8B-B14F-4D97-AF65-F5344CB8AC3E}">
        <p14:creationId xmlns:p14="http://schemas.microsoft.com/office/powerpoint/2010/main" val="1819670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pic>
        <p:nvPicPr>
          <p:cNvPr id="47" name="Picture 2" descr="20210409090849_wm_shs-tieng-viet-2-tap-1">
            <a:extLst>
              <a:ext uri="{FF2B5EF4-FFF2-40B4-BE49-F238E27FC236}">
                <a16:creationId xmlns:a16="http://schemas.microsoft.com/office/drawing/2014/main" id="{8442AC7C-F8FD-4005-B364-A8B0A7B86A3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77049" y="113587"/>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AF7F68EA-0508-4372-9D36-9F8ECEA1A963}"/>
              </a:ext>
            </a:extLst>
          </p:cNvPr>
          <p:cNvSpPr txBox="1"/>
          <p:nvPr/>
        </p:nvSpPr>
        <p:spPr>
          <a:xfrm>
            <a:off x="2130642" y="435023"/>
            <a:ext cx="7249754" cy="546945"/>
          </a:xfrm>
          <a:prstGeom prst="rect">
            <a:avLst/>
          </a:prstGeom>
          <a:noFill/>
        </p:spPr>
        <p:txBody>
          <a:bodyPr wrap="square" rtlCol="0">
            <a:spAutoFit/>
          </a:bodyPr>
          <a:lstStyle/>
          <a:p>
            <a:pPr defTabSz="1219170">
              <a:lnSpc>
                <a:spcPts val="4000"/>
              </a:lnSpc>
              <a:buClr>
                <a:srgbClr val="000000"/>
              </a:buClr>
            </a:pPr>
            <a:r>
              <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Nhìn tranh, kể về các việc bạn nhỏ đã làm.</a:t>
            </a:r>
            <a:endParaRPr lang="en-US" sz="2800" b="1" kern="0" dirty="0">
              <a:solidFill>
                <a:srgbClr val="BAE5E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Rectangle 48">
            <a:extLst>
              <a:ext uri="{FF2B5EF4-FFF2-40B4-BE49-F238E27FC236}">
                <a16:creationId xmlns:a16="http://schemas.microsoft.com/office/drawing/2014/main" id="{8AEB68F1-B78C-4D31-8C32-20ED92E08D90}"/>
              </a:ext>
            </a:extLst>
          </p:cNvPr>
          <p:cNvSpPr/>
          <p:nvPr/>
        </p:nvSpPr>
        <p:spPr>
          <a:xfrm>
            <a:off x="1501365" y="4564292"/>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lấy các quả táo từ trong rổ.</a:t>
            </a:r>
          </a:p>
        </p:txBody>
      </p:sp>
      <p:sp>
        <p:nvSpPr>
          <p:cNvPr id="50" name="Rectangle 49">
            <a:extLst>
              <a:ext uri="{FF2B5EF4-FFF2-40B4-BE49-F238E27FC236}">
                <a16:creationId xmlns:a16="http://schemas.microsoft.com/office/drawing/2014/main" id="{60DFA0BC-AE83-4852-A6B5-F066C28116F9}"/>
              </a:ext>
            </a:extLst>
          </p:cNvPr>
          <p:cNvSpPr/>
          <p:nvPr/>
        </p:nvSpPr>
        <p:spPr>
          <a:xfrm>
            <a:off x="5082407" y="4655447"/>
            <a:ext cx="2747698" cy="954107"/>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đang rửa các quả táo.</a:t>
            </a:r>
          </a:p>
        </p:txBody>
      </p:sp>
      <p:sp>
        <p:nvSpPr>
          <p:cNvPr id="51" name="Rectangle 50">
            <a:extLst>
              <a:ext uri="{FF2B5EF4-FFF2-40B4-BE49-F238E27FC236}">
                <a16:creationId xmlns:a16="http://schemas.microsoft.com/office/drawing/2014/main" id="{2C295A05-96B8-4BA4-90D8-CA27E52E39A4}"/>
              </a:ext>
            </a:extLst>
          </p:cNvPr>
          <p:cNvSpPr/>
          <p:nvPr/>
        </p:nvSpPr>
        <p:spPr>
          <a:xfrm>
            <a:off x="8727789" y="4607095"/>
            <a:ext cx="2822060" cy="1384995"/>
          </a:xfrm>
          <a:prstGeom prst="rect">
            <a:avLst/>
          </a:prstGeom>
        </p:spPr>
        <p:txBody>
          <a:bodyPr wrap="square">
            <a:spAutoFit/>
          </a:bodyPr>
          <a:lstStyle/>
          <a:p>
            <a:pPr algn="ctr" defTabSz="1219170">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 nhỏ đặt các quả táo rửa xong vào trong rổ.</a:t>
            </a:r>
          </a:p>
        </p:txBody>
      </p:sp>
      <p:pic>
        <p:nvPicPr>
          <p:cNvPr id="52" name="Picture 51">
            <a:extLst>
              <a:ext uri="{FF2B5EF4-FFF2-40B4-BE49-F238E27FC236}">
                <a16:creationId xmlns:a16="http://schemas.microsoft.com/office/drawing/2014/main" id="{4D06F39A-5FC8-4774-9855-12372FED58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2501" y="1120774"/>
            <a:ext cx="3429000" cy="3429000"/>
          </a:xfrm>
          <a:prstGeom prst="rect">
            <a:avLst/>
          </a:prstGeom>
        </p:spPr>
      </p:pic>
      <p:pic>
        <p:nvPicPr>
          <p:cNvPr id="53" name="Picture 52">
            <a:extLst>
              <a:ext uri="{FF2B5EF4-FFF2-40B4-BE49-F238E27FC236}">
                <a16:creationId xmlns:a16="http://schemas.microsoft.com/office/drawing/2014/main" id="{88FC8484-EA85-4EED-89C3-071D57179A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885" y="1106256"/>
            <a:ext cx="3458036" cy="3458036"/>
          </a:xfrm>
          <a:prstGeom prst="rect">
            <a:avLst/>
          </a:prstGeom>
        </p:spPr>
      </p:pic>
      <p:pic>
        <p:nvPicPr>
          <p:cNvPr id="54" name="Picture 53">
            <a:extLst>
              <a:ext uri="{FF2B5EF4-FFF2-40B4-BE49-F238E27FC236}">
                <a16:creationId xmlns:a16="http://schemas.microsoft.com/office/drawing/2014/main" id="{A094B21E-DE9A-4BB7-8EDE-E1929EF4A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62081" y="1120774"/>
            <a:ext cx="3458037" cy="3429000"/>
          </a:xfrm>
          <a:prstGeom prst="rect">
            <a:avLst/>
          </a:prstGeom>
        </p:spPr>
      </p:pic>
    </p:spTree>
    <p:extLst>
      <p:ext uri="{BB962C8B-B14F-4D97-AF65-F5344CB8AC3E}">
        <p14:creationId xmlns:p14="http://schemas.microsoft.com/office/powerpoint/2010/main" val="39106801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p:tgtEl>
                                          <p:spTgt spid="49"/>
                                        </p:tgtEl>
                                        <p:attrNameLst>
                                          <p:attrName>ppt_y</p:attrName>
                                        </p:attrNameLst>
                                      </p:cBhvr>
                                      <p:tavLst>
                                        <p:tav tm="0">
                                          <p:val>
                                            <p:strVal val="#ppt_y-#ppt_h*1.125000"/>
                                          </p:val>
                                        </p:tav>
                                        <p:tav tm="100000">
                                          <p:val>
                                            <p:strVal val="#ppt_y"/>
                                          </p:val>
                                        </p:tav>
                                      </p:tavLst>
                                    </p:anim>
                                    <p:animEffect transition="in" filter="wipe(down)">
                                      <p:cBhvr>
                                        <p:cTn id="8" dur="500"/>
                                        <p:tgtEl>
                                          <p:spTgt spid="4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additive="base">
                                        <p:cTn id="13" dur="500"/>
                                        <p:tgtEl>
                                          <p:spTgt spid="50"/>
                                        </p:tgtEl>
                                        <p:attrNameLst>
                                          <p:attrName>ppt_y</p:attrName>
                                        </p:attrNameLst>
                                      </p:cBhvr>
                                      <p:tavLst>
                                        <p:tav tm="0">
                                          <p:val>
                                            <p:strVal val="#ppt_y-#ppt_h*1.125000"/>
                                          </p:val>
                                        </p:tav>
                                        <p:tav tm="100000">
                                          <p:val>
                                            <p:strVal val="#ppt_y"/>
                                          </p:val>
                                        </p:tav>
                                      </p:tavLst>
                                    </p:anim>
                                    <p:animEffect transition="in" filter="wipe(down)">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ppt_h*1.125000"/>
                                          </p:val>
                                        </p:tav>
                                        <p:tav tm="100000">
                                          <p:val>
                                            <p:strVal val="#ppt_y"/>
                                          </p:val>
                                        </p:tav>
                                      </p:tavLst>
                                    </p:anim>
                                    <p:animEffect transition="in" filter="wipe(down)">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sp>
        <p:nvSpPr>
          <p:cNvPr id="3" name="Rounded Rectangle 3">
            <a:extLst>
              <a:ext uri="{FF2B5EF4-FFF2-40B4-BE49-F238E27FC236}">
                <a16:creationId xmlns:a16="http://schemas.microsoft.com/office/drawing/2014/main" id="{D6B07DB8-5382-A39A-0554-3DE7FF670914}"/>
              </a:ext>
            </a:extLst>
          </p:cNvPr>
          <p:cNvSpPr/>
          <p:nvPr/>
        </p:nvSpPr>
        <p:spPr>
          <a:xfrm>
            <a:off x="267855" y="193964"/>
            <a:ext cx="11720946" cy="6234547"/>
          </a:xfrm>
          <a:prstGeom prst="round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Tx/>
              <a:buChar char="-"/>
            </a:pPr>
            <a:endParaRPr lang="en-US"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B2C20B1C-E815-CF1A-EC0C-84C89E993CBD}"/>
              </a:ext>
            </a:extLst>
          </p:cNvPr>
          <p:cNvSpPr txBox="1"/>
          <p:nvPr/>
        </p:nvSpPr>
        <p:spPr>
          <a:xfrm>
            <a:off x="1030674" y="552292"/>
            <a:ext cx="10251401" cy="1384995"/>
          </a:xfrm>
          <a:prstGeom prst="rect">
            <a:avLst/>
          </a:prstGeom>
          <a:noFill/>
        </p:spPr>
        <p:txBody>
          <a:bodyPr wrap="square" rtlCol="0">
            <a:spAutoFit/>
          </a:bodyPr>
          <a:lstStyle/>
          <a:p>
            <a:pPr algn="ctr"/>
            <a:r>
              <a:rPr lang="en-US" sz="4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4200" b="1" dirty="0">
                <a:latin typeface="Arial-Rounded" panose="020B0500000000000000" pitchFamily="34" charset="0"/>
                <a:ea typeface="Arial-Rounded" panose="020B0500000000000000" pitchFamily="34" charset="0"/>
                <a:cs typeface="Arial-Rounded" panose="020B0500000000000000" pitchFamily="34" charset="0"/>
              </a:rPr>
              <a:t> 2 - 3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kể</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4200" b="1" dirty="0">
                <a:latin typeface="Arial-Rounded" panose="020B0500000000000000" pitchFamily="34" charset="0"/>
                <a:ea typeface="Arial-Rounded" panose="020B0500000000000000" pitchFamily="34" charset="0"/>
                <a:cs typeface="Arial-Rounded" panose="020B0500000000000000" pitchFamily="34" charset="0"/>
              </a:rPr>
              <a:t>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4200" b="1" dirty="0">
                <a:latin typeface="Arial-Rounded" panose="020B0500000000000000" pitchFamily="34" charset="0"/>
                <a:ea typeface="Arial-Rounded" panose="020B0500000000000000" pitchFamily="34" charset="0"/>
                <a:cs typeface="Arial-Rounded" panose="020B0500000000000000" pitchFamily="34" charset="0"/>
              </a:rPr>
              <a:t> ở </a:t>
            </a:r>
            <a:r>
              <a:rPr lang="en-US" sz="42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42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Rectangle 4">
            <a:extLst>
              <a:ext uri="{FF2B5EF4-FFF2-40B4-BE49-F238E27FC236}">
                <a16:creationId xmlns:a16="http://schemas.microsoft.com/office/drawing/2014/main" id="{C9A657D5-5DB5-496A-1D92-D2A128D8B38A}"/>
              </a:ext>
            </a:extLst>
          </p:cNvPr>
          <p:cNvSpPr/>
          <p:nvPr/>
        </p:nvSpPr>
        <p:spPr>
          <a:xfrm>
            <a:off x="719970" y="1795771"/>
            <a:ext cx="1645001" cy="861774"/>
          </a:xfrm>
          <a:prstGeom prst="rect">
            <a:avLst/>
          </a:prstGeom>
        </p:spPr>
        <p:txBody>
          <a:bodyPr wrap="none">
            <a:spAutoFit/>
          </a:bodyPr>
          <a:lstStyle/>
          <a:p>
            <a:pPr lvl="0" algn="ctr" defTabSz="1219170">
              <a:buClr>
                <a:srgbClr val="FFFFFF"/>
              </a:buClr>
              <a:defRPr/>
            </a:pPr>
            <a:r>
              <a:rPr lang="en-US" sz="5000" kern="0" dirty="0">
                <a:ln>
                  <a:solidFill>
                    <a:srgbClr val="FFCCA9">
                      <a:lumMod val="10000"/>
                    </a:srgbClr>
                  </a:solidFill>
                </a:ln>
                <a:solidFill>
                  <a:srgbClr val="5BB814"/>
                </a:solidFill>
                <a:effectLst>
                  <a:glow rad="228600">
                    <a:srgbClr val="ED7D31">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GỢI Ý</a:t>
            </a:r>
          </a:p>
        </p:txBody>
      </p:sp>
      <p:sp>
        <p:nvSpPr>
          <p:cNvPr id="6" name="TextBox 5">
            <a:extLst>
              <a:ext uri="{FF2B5EF4-FFF2-40B4-BE49-F238E27FC236}">
                <a16:creationId xmlns:a16="http://schemas.microsoft.com/office/drawing/2014/main" id="{A08AEAC9-48FA-593C-D61F-BF11C4A898BC}"/>
              </a:ext>
            </a:extLst>
          </p:cNvPr>
          <p:cNvSpPr txBox="1"/>
          <p:nvPr/>
        </p:nvSpPr>
        <p:spPr>
          <a:xfrm>
            <a:off x="-392962" y="2503658"/>
            <a:ext cx="11214453" cy="677108"/>
          </a:xfrm>
          <a:prstGeom prst="rect">
            <a:avLst/>
          </a:prstGeom>
          <a:noFill/>
        </p:spPr>
        <p:txBody>
          <a:bodyPr wrap="square" rtlCol="0">
            <a:spAutoFit/>
          </a:bodyPr>
          <a:lstStyle/>
          <a:p>
            <a:pPr algn="ct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đã</a:t>
            </a: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7" name="Picture 6">
            <a:extLst>
              <a:ext uri="{FF2B5EF4-FFF2-40B4-BE49-F238E27FC236}">
                <a16:creationId xmlns:a16="http://schemas.microsoft.com/office/drawing/2014/main" id="{3AE4AC24-ACA1-1E4D-4CB6-618BDA6CCD7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667" b="94970" l="7576" r="94303">
                        <a14:foregroundMark x1="46606" y1="82303" x2="44364" y2="86303"/>
                        <a14:foregroundMark x1="75455" y1="77030" x2="79758" y2="77152"/>
                        <a14:foregroundMark x1="39091" y1="22364" x2="45818" y2="24788"/>
                        <a14:foregroundMark x1="51636" y1="21576" x2="57030" y2="25576"/>
                        <a14:foregroundMark x1="77636" y1="83091" x2="80848" y2="8418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769623" y="3180766"/>
            <a:ext cx="3226907" cy="3226907"/>
          </a:xfrm>
          <a:prstGeom prst="rect">
            <a:avLst/>
          </a:prstGeom>
        </p:spPr>
      </p:pic>
      <p:pic>
        <p:nvPicPr>
          <p:cNvPr id="8" name="Picture 7">
            <a:extLst>
              <a:ext uri="{FF2B5EF4-FFF2-40B4-BE49-F238E27FC236}">
                <a16:creationId xmlns:a16="http://schemas.microsoft.com/office/drawing/2014/main" id="{375B7B9C-B148-1F21-1902-EF4ED6F8A08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72473" y1="40267" x2="62087" y2="66646"/>
                        <a14:foregroundMark x1="57988" y1="46452" x2="64183" y2="47787"/>
                        <a14:foregroundMark x1="71309" y1="30139" x2="78482" y2="38266"/>
                        <a14:foregroundMark x1="73405" y1="49848" x2="68840" y2="68041"/>
                        <a14:foregroundMark x1="58081" y1="50637" x2="62320" y2="52517"/>
                        <a14:foregroundMark x1="81556" y1="46089" x2="83745" y2="5021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635126" y="2424095"/>
            <a:ext cx="5365717" cy="4123224"/>
          </a:xfrm>
          <a:prstGeom prst="rect">
            <a:avLst/>
          </a:prstGeom>
        </p:spPr>
      </p:pic>
      <p:pic>
        <p:nvPicPr>
          <p:cNvPr id="9" name="Picture 8">
            <a:extLst>
              <a:ext uri="{FF2B5EF4-FFF2-40B4-BE49-F238E27FC236}">
                <a16:creationId xmlns:a16="http://schemas.microsoft.com/office/drawing/2014/main" id="{0109AB48-43BD-65F3-41B6-5105E85871E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96" b="92783" l="6033" r="97934">
                        <a14:foregroundMark x1="75289" y1="45461" x2="71033" y2="77976"/>
                        <a14:foregroundMark x1="70289" y1="38839" x2="81157" y2="42262"/>
                        <a14:foregroundMark x1="64256" y1="71652" x2="62810" y2="83036"/>
                        <a14:foregroundMark x1="41777" y1="44122" x2="46488" y2="68750"/>
                        <a14:foregroundMark x1="45744" y1="35640" x2="33843" y2="43824"/>
                        <a14:foregroundMark x1="41157" y1="62128" x2="39835" y2="74033"/>
                        <a14:foregroundMark x1="27066" y1="82217" x2="32934" y2="84598"/>
                        <a14:foregroundMark x1="27190" y1="87798" x2="31777" y2="89360"/>
                        <a14:foregroundMark x1="36777" y1="78795" x2="37355" y2="81920"/>
                        <a14:foregroundMark x1="18843" y1="82738" x2="24711" y2="82738"/>
                        <a14:foregroundMark x1="25289" y1="74777" x2="26612" y2="77976"/>
                        <a14:foregroundMark x1="17355" y1="77158" x2="16157" y2="83780"/>
                        <a14:foregroundMark x1="11488" y1="78497" x2="11901" y2="85640"/>
                        <a14:foregroundMark x1="42934" y1="79539" x2="48099" y2="85417"/>
                        <a14:foregroundMark x1="50165" y1="72173" x2="52479" y2="76116"/>
                        <a14:foregroundMark x1="21777" y1="74554" x2="23967" y2="78274"/>
                        <a14:backgroundMark x1="28843" y1="42485" x2="29711" y2="58929"/>
                        <a14:backgroundMark x1="82521" y1="18676" x2="88678" y2="68452"/>
                        <a14:backgroundMark x1="23967" y1="71131" x2="34711" y2="71354"/>
                        <a14:backgroundMark x1="24835" y1="15253" x2="37190" y2="25074"/>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0410" y="2104776"/>
            <a:ext cx="6989321" cy="3883079"/>
          </a:xfrm>
          <a:prstGeom prst="rect">
            <a:avLst/>
          </a:prstGeom>
        </p:spPr>
      </p:pic>
      <p:sp>
        <p:nvSpPr>
          <p:cNvPr id="10" name="TextBox 9">
            <a:extLst>
              <a:ext uri="{FF2B5EF4-FFF2-40B4-BE49-F238E27FC236}">
                <a16:creationId xmlns:a16="http://schemas.microsoft.com/office/drawing/2014/main" id="{A149FD8F-8E8B-9876-CF96-3A7FACEA45CC}"/>
              </a:ext>
            </a:extLst>
          </p:cNvPr>
          <p:cNvSpPr txBox="1"/>
          <p:nvPr/>
        </p:nvSpPr>
        <p:spPr>
          <a:xfrm>
            <a:off x="2502852" y="5636531"/>
            <a:ext cx="2722809" cy="461665"/>
          </a:xfrm>
          <a:prstGeom prst="rect">
            <a:avLst/>
          </a:prstGeom>
          <a:noFill/>
        </p:spPr>
        <p:txBody>
          <a:bodyPr wrap="squar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Rửa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chén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bát</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21C0DCB2-08FF-09D0-6C23-24A1C0CDA77B}"/>
              </a:ext>
            </a:extLst>
          </p:cNvPr>
          <p:cNvSpPr txBox="1"/>
          <p:nvPr/>
        </p:nvSpPr>
        <p:spPr>
          <a:xfrm>
            <a:off x="6533544" y="5900988"/>
            <a:ext cx="2722809" cy="430887"/>
          </a:xfrm>
          <a:prstGeom prst="rect">
            <a:avLst/>
          </a:prstGeom>
          <a:noFill/>
        </p:spPr>
        <p:txBody>
          <a:bodyPr wrap="square" rtlCol="0">
            <a:spAutoFit/>
          </a:bodyPr>
          <a:lstStyle/>
          <a:p>
            <a:r>
              <a:rPr lang="vi-VN" sz="2200" b="1" dirty="0">
                <a:latin typeface="Arial-Rounded" panose="020B0500000000000000" pitchFamily="34" charset="0"/>
                <a:ea typeface="Arial-Rounded" panose="020B0500000000000000" pitchFamily="34" charset="0"/>
                <a:cs typeface="Arial-Rounded" panose="020B0500000000000000" pitchFamily="34" charset="0"/>
              </a:rPr>
              <a:t>Quét nhà</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95531713-0C90-B1D1-ABAA-F196758A82DF}"/>
              </a:ext>
            </a:extLst>
          </p:cNvPr>
          <p:cNvSpPr txBox="1"/>
          <p:nvPr/>
        </p:nvSpPr>
        <p:spPr>
          <a:xfrm>
            <a:off x="8537816" y="5900987"/>
            <a:ext cx="3375834" cy="430887"/>
          </a:xfrm>
          <a:prstGeom prst="rect">
            <a:avLst/>
          </a:prstGeom>
          <a:noFill/>
        </p:spPr>
        <p:txBody>
          <a:bodyPr wrap="square" rtlCol="0">
            <a:spAutoFit/>
          </a:bodyPr>
          <a:lstStyle/>
          <a:p>
            <a:r>
              <a:rPr lang="vi-VN" sz="2200" b="1" dirty="0">
                <a:latin typeface="Arial-Rounded" panose="020B0500000000000000" pitchFamily="34" charset="0"/>
                <a:ea typeface="Arial-Rounded" panose="020B0500000000000000" pitchFamily="34" charset="0"/>
                <a:cs typeface="Arial-Rounded" panose="020B0500000000000000" pitchFamily="34" charset="0"/>
              </a:rPr>
              <a:t>Gom áo quần bẩn</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60450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61368E0-81CC-49A2-B02F-751C4656E299}"/>
              </a:ext>
            </a:extLst>
          </p:cNvPr>
          <p:cNvPicPr>
            <a:picLocks noChangeAspect="1"/>
          </p:cNvPicPr>
          <p:nvPr/>
        </p:nvPicPr>
        <p:blipFill rotWithShape="1">
          <a:blip r:embed="rId3">
            <a:extLst>
              <a:ext uri="{28A0092B-C50C-407E-A947-70E740481C1C}">
                <a14:useLocalDpi xmlns:a14="http://schemas.microsoft.com/office/drawing/2010/main" val="0"/>
              </a:ext>
            </a:extLst>
          </a:blip>
          <a:srcRect b="84659"/>
          <a:stretch/>
        </p:blipFill>
        <p:spPr>
          <a:xfrm>
            <a:off x="0" y="0"/>
            <a:ext cx="12192000" cy="6858000"/>
          </a:xfrm>
          <a:prstGeom prst="rect">
            <a:avLst/>
          </a:prstGeom>
        </p:spPr>
      </p:pic>
      <p:sp>
        <p:nvSpPr>
          <p:cNvPr id="3" name="Rounded Rectangle 3">
            <a:extLst>
              <a:ext uri="{FF2B5EF4-FFF2-40B4-BE49-F238E27FC236}">
                <a16:creationId xmlns:a16="http://schemas.microsoft.com/office/drawing/2014/main" id="{B0789941-7570-9CDC-5C9E-4F9FBBC66D30}"/>
              </a:ext>
            </a:extLst>
          </p:cNvPr>
          <p:cNvSpPr/>
          <p:nvPr/>
        </p:nvSpPr>
        <p:spPr>
          <a:xfrm>
            <a:off x="1106608" y="11550"/>
            <a:ext cx="10392666" cy="1854195"/>
          </a:xfrm>
          <a:prstGeom prst="roundRect">
            <a:avLst/>
          </a:prstGeom>
          <a:solidFill>
            <a:schemeClr val="bg1">
              <a:alpha val="8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endParaRPr kumimoji="0" lang="en-US" sz="1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CDF1F9D0-3ADF-AA5F-AC2E-3A5E6D958B38}"/>
              </a:ext>
            </a:extLst>
          </p:cNvPr>
          <p:cNvSpPr txBox="1"/>
          <p:nvPr/>
        </p:nvSpPr>
        <p:spPr>
          <a:xfrm>
            <a:off x="1106608" y="210015"/>
            <a:ext cx="1056794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2 - 3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4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7" name="Picture 46">
            <a:extLst>
              <a:ext uri="{FF2B5EF4-FFF2-40B4-BE49-F238E27FC236}">
                <a16:creationId xmlns:a16="http://schemas.microsoft.com/office/drawing/2014/main" id="{B94E589A-EB43-FB29-49EB-01A801013E9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72473" y1="40267" x2="62087" y2="66646"/>
                        <a14:foregroundMark x1="57988" y1="46452" x2="64183" y2="47787"/>
                        <a14:foregroundMark x1="71309" y1="30139" x2="78482" y2="38266"/>
                        <a14:foregroundMark x1="73405" y1="49848" x2="68840" y2="68041"/>
                        <a14:foregroundMark x1="58081" y1="50637" x2="62320" y2="52517"/>
                        <a14:foregroundMark x1="81556" y1="46089" x2="83745" y2="5021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7983115" y="3270415"/>
            <a:ext cx="5365717" cy="4123224"/>
          </a:xfrm>
          <a:prstGeom prst="rect">
            <a:avLst/>
          </a:prstGeom>
        </p:spPr>
      </p:pic>
      <p:grpSp>
        <p:nvGrpSpPr>
          <p:cNvPr id="48" name="组合 6">
            <a:extLst>
              <a:ext uri="{FF2B5EF4-FFF2-40B4-BE49-F238E27FC236}">
                <a16:creationId xmlns:a16="http://schemas.microsoft.com/office/drawing/2014/main" id="{8F44CF41-9EA3-81E8-A8A4-8AE4E6AB3239}"/>
              </a:ext>
            </a:extLst>
          </p:cNvPr>
          <p:cNvGrpSpPr/>
          <p:nvPr/>
        </p:nvGrpSpPr>
        <p:grpSpPr>
          <a:xfrm>
            <a:off x="1463987" y="1620484"/>
            <a:ext cx="7149744" cy="1720630"/>
            <a:chOff x="1105359" y="1931305"/>
            <a:chExt cx="10205577" cy="3940857"/>
          </a:xfrm>
          <a:effectLst>
            <a:outerShdw blurRad="50800" dist="38100" dir="5400000" sx="101000" sy="101000" algn="t" rotWithShape="0">
              <a:srgbClr val="5FBDAC">
                <a:alpha val="40000"/>
              </a:srgbClr>
            </a:outerShdw>
          </a:effectLst>
        </p:grpSpPr>
        <p:sp>
          <p:nvSpPr>
            <p:cNvPr id="49" name="矩形: 圆角 5">
              <a:extLst>
                <a:ext uri="{FF2B5EF4-FFF2-40B4-BE49-F238E27FC236}">
                  <a16:creationId xmlns:a16="http://schemas.microsoft.com/office/drawing/2014/main" id="{29FD5598-FE4D-69ED-B261-FE620EA6D1B2}"/>
                </a:ext>
              </a:extLst>
            </p:cNvPr>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0" name="矩形: 圆角 14">
              <a:extLst>
                <a:ext uri="{FF2B5EF4-FFF2-40B4-BE49-F238E27FC236}">
                  <a16:creationId xmlns:a16="http://schemas.microsoft.com/office/drawing/2014/main" id="{3DE9220A-20DA-AB3A-2B3F-08620214BFAC}"/>
                </a:ext>
              </a:extLst>
            </p:cNvPr>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1" name="矩形: 圆角 16">
              <a:extLst>
                <a:ext uri="{FF2B5EF4-FFF2-40B4-BE49-F238E27FC236}">
                  <a16:creationId xmlns:a16="http://schemas.microsoft.com/office/drawing/2014/main" id="{9C9E08FC-2DC9-3DB8-6B86-285BCF91C0A3}"/>
                </a:ext>
              </a:extLst>
            </p:cNvPr>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zh-CN" altLang="en-US" sz="12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52" name="TextBox 51">
            <a:extLst>
              <a:ext uri="{FF2B5EF4-FFF2-40B4-BE49-F238E27FC236}">
                <a16:creationId xmlns:a16="http://schemas.microsoft.com/office/drawing/2014/main" id="{4EB46989-E2FB-9CFA-F773-4E7C2EA0958E}"/>
              </a:ext>
            </a:extLst>
          </p:cNvPr>
          <p:cNvSpPr txBox="1"/>
          <p:nvPr/>
        </p:nvSpPr>
        <p:spPr>
          <a:xfrm>
            <a:off x="-145679" y="2145014"/>
            <a:ext cx="11214453"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làm việc đó thế nào?</a:t>
            </a:r>
            <a:endParaRPr kumimoji="0" lang="en-US" sz="3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2">
            <a:extLst>
              <a:ext uri="{FF2B5EF4-FFF2-40B4-BE49-F238E27FC236}">
                <a16:creationId xmlns:a16="http://schemas.microsoft.com/office/drawing/2014/main" id="{B8AA4D92-6829-5B71-A6E7-7F7FD159FEA8}"/>
              </a:ext>
            </a:extLst>
          </p:cNvPr>
          <p:cNvPicPr>
            <a:picLocks noChangeAspect="1"/>
          </p:cNvPicPr>
          <p:nvPr/>
        </p:nvPicPr>
        <p:blipFill>
          <a:blip r:embed="rId6"/>
          <a:stretch>
            <a:fillRect/>
          </a:stretch>
        </p:blipFill>
        <p:spPr>
          <a:xfrm>
            <a:off x="-30313" y="670737"/>
            <a:ext cx="2546775" cy="2119281"/>
          </a:xfrm>
          <a:prstGeom prst="rect">
            <a:avLst/>
          </a:prstGeom>
        </p:spPr>
      </p:pic>
      <p:sp>
        <p:nvSpPr>
          <p:cNvPr id="54" name="Rectangle 53">
            <a:extLst>
              <a:ext uri="{FF2B5EF4-FFF2-40B4-BE49-F238E27FC236}">
                <a16:creationId xmlns:a16="http://schemas.microsoft.com/office/drawing/2014/main" id="{81C2FC10-06A7-8B32-DA65-3E8EFA3FA0CF}"/>
              </a:ext>
            </a:extLst>
          </p:cNvPr>
          <p:cNvSpPr/>
          <p:nvPr/>
        </p:nvSpPr>
        <p:spPr>
          <a:xfrm>
            <a:off x="284107" y="1324823"/>
            <a:ext cx="1645001" cy="861774"/>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en-US" sz="5000" b="0" i="0" u="none" strike="noStrike" kern="0" cap="none" spc="0" normalizeH="0" baseline="0" noProof="0" dirty="0">
                <a:ln>
                  <a:solidFill>
                    <a:srgbClr val="FFCCA9">
                      <a:lumMod val="10000"/>
                    </a:srgbClr>
                  </a:solidFill>
                </a:ln>
                <a:solidFill>
                  <a:srgbClr val="5BB814"/>
                </a:solidFill>
                <a:effectLst>
                  <a:glow rad="228600">
                    <a:srgbClr val="ED7D31">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GỢI Ý</a:t>
            </a:r>
          </a:p>
        </p:txBody>
      </p:sp>
      <p:pic>
        <p:nvPicPr>
          <p:cNvPr id="55" name="图片 13" descr="ce1ed7f935192fceca30dfb2bcebe602">
            <a:extLst>
              <a:ext uri="{FF2B5EF4-FFF2-40B4-BE49-F238E27FC236}">
                <a16:creationId xmlns:a16="http://schemas.microsoft.com/office/drawing/2014/main" id="{C6C5451C-3759-C573-EC9C-387DAEF27453}"/>
              </a:ext>
            </a:extLst>
          </p:cNvPr>
          <p:cNvPicPr>
            <a:picLocks noChangeAspect="1"/>
          </p:cNvPicPr>
          <p:nvPr/>
        </p:nvPicPr>
        <p:blipFill>
          <a:blip r:embed="rId7">
            <a:grayscl/>
          </a:blip>
          <a:srcRect l="11188" t="20367" r="10619" b="19944"/>
          <a:stretch>
            <a:fillRect/>
          </a:stretch>
        </p:blipFill>
        <p:spPr>
          <a:xfrm>
            <a:off x="308009" y="2822122"/>
            <a:ext cx="8566484" cy="4125203"/>
          </a:xfrm>
          <a:prstGeom prst="rect">
            <a:avLst/>
          </a:prstGeom>
        </p:spPr>
      </p:pic>
      <p:sp>
        <p:nvSpPr>
          <p:cNvPr id="56" name="TextBox 55">
            <a:extLst>
              <a:ext uri="{FF2B5EF4-FFF2-40B4-BE49-F238E27FC236}">
                <a16:creationId xmlns:a16="http://schemas.microsoft.com/office/drawing/2014/main" id="{B3231580-390C-9904-603B-5004B01168DA}"/>
              </a:ext>
            </a:extLst>
          </p:cNvPr>
          <p:cNvSpPr txBox="1"/>
          <p:nvPr/>
        </p:nvSpPr>
        <p:spPr>
          <a:xfrm>
            <a:off x="1027465" y="4161305"/>
            <a:ext cx="6955650" cy="2169825"/>
          </a:xfrm>
          <a:prstGeom prst="rect">
            <a:avLst/>
          </a:prstGeom>
          <a:noFill/>
        </p:spPr>
        <p:txBody>
          <a:bodyPr wrap="square" rtlCol="0">
            <a:spAutoFit/>
          </a:bodyPr>
          <a:lstStyle/>
          <a:p>
            <a:pPr algn="ctr"/>
            <a:r>
              <a:rPr lang="vi-VN" sz="35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rPr>
              <a:t>Hằng ngày, em gom áo quần bẩn của mình và của bố mẹ cho vào máy giặt.</a:t>
            </a:r>
            <a:endParaRPr lang="en-US" sz="3500" b="1" dirty="0">
              <a:solidFill>
                <a:schemeClr val="accent2">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strike="noStrike" kern="1200" cap="none" spc="0" normalizeH="0" baseline="0" noProof="0" dirty="0">
              <a:ln>
                <a:noFill/>
              </a:ln>
              <a:solidFill>
                <a:schemeClr val="accent2">
                  <a:lumMod val="50000"/>
                </a:scheme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TextBox 56">
            <a:extLst>
              <a:ext uri="{FF2B5EF4-FFF2-40B4-BE49-F238E27FC236}">
                <a16:creationId xmlns:a16="http://schemas.microsoft.com/office/drawing/2014/main" id="{77D7EF77-8977-8DD3-2CA9-C5FB5F680751}"/>
              </a:ext>
            </a:extLst>
          </p:cNvPr>
          <p:cNvSpPr txBox="1"/>
          <p:nvPr/>
        </p:nvSpPr>
        <p:spPr>
          <a:xfrm>
            <a:off x="1243074" y="3545110"/>
            <a:ext cx="6248408" cy="1077218"/>
          </a:xfrm>
          <a:prstGeom prst="rect">
            <a:avLst/>
          </a:prstGeom>
          <a:noFill/>
        </p:spPr>
        <p:txBody>
          <a:bodyPr wrap="square" rtlCol="0">
            <a:spAutoFit/>
          </a:bodyPr>
          <a:lstStyle/>
          <a:p>
            <a:r>
              <a:rPr kumimoji="0" lang="vi-VN" sz="3400" b="1" i="0" u="sng"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Ví</a:t>
            </a:r>
            <a:r>
              <a:rPr kumimoji="0" lang="vi-VN" sz="3400" b="1" i="0" u="sng"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dụ: </a:t>
            </a:r>
            <a:r>
              <a:rPr lang="vi-VN" sz="3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Gom áo quần bẩn</a:t>
            </a:r>
            <a:endParaRPr lang="en-US" sz="3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1" i="0"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70913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anim calcmode="lin" valueType="num">
                                      <p:cBhvr>
                                        <p:cTn id="8" dur="500" fill="hold"/>
                                        <p:tgtEl>
                                          <p:spTgt spid="48"/>
                                        </p:tgtEl>
                                        <p:attrNameLst>
                                          <p:attrName>ppt_x</p:attrName>
                                        </p:attrNameLst>
                                      </p:cBhvr>
                                      <p:tavLst>
                                        <p:tav tm="0">
                                          <p:val>
                                            <p:strVal val="#ppt_x"/>
                                          </p:val>
                                        </p:tav>
                                        <p:tav tm="100000">
                                          <p:val>
                                            <p:strVal val="#ppt_x"/>
                                          </p:val>
                                        </p:tav>
                                      </p:tavLst>
                                    </p:anim>
                                    <p:anim calcmode="lin" valueType="num">
                                      <p:cBhvr>
                                        <p:cTn id="9"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wipe(down)">
                                      <p:cBhvr>
                                        <p:cTn id="14" dur="500"/>
                                        <p:tgtEl>
                                          <p:spTgt spid="5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arn(inVertical)">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down)">
                                      <p:cBhvr>
                                        <p:cTn id="3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6" grpId="0"/>
      <p:bldP spid="57" grpId="0"/>
    </p:bldLst>
  </p:timing>
</p:sld>
</file>

<file path=ppt/theme/theme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426</Words>
  <Application>Microsoft Office PowerPoint</Application>
  <PresentationFormat>Widescreen</PresentationFormat>
  <Paragraphs>56</Paragraphs>
  <Slides>17</Slides>
  <Notes>17</Notes>
  <HiddenSlides>0</HiddenSlides>
  <MMClips>3</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17</vt:i4>
      </vt:variant>
    </vt:vector>
  </HeadingPairs>
  <TitlesOfParts>
    <vt:vector size="33" baseType="lpstr">
      <vt:lpstr>DengXian</vt:lpstr>
      <vt:lpstr>DengXian</vt:lpstr>
      <vt:lpstr>微软雅黑</vt:lpstr>
      <vt:lpstr>Arial</vt:lpstr>
      <vt:lpstr>Arial-Rounded</vt:lpstr>
      <vt:lpstr>Calibri</vt:lpstr>
      <vt:lpstr>Calibri Light</vt:lpstr>
      <vt:lpstr>Cambria</vt:lpstr>
      <vt:lpstr>SVN-Redressed</vt:lpstr>
      <vt:lpstr>Times New Roman</vt:lpstr>
      <vt:lpstr>6_Office Theme</vt:lpstr>
      <vt:lpstr>https://www.freeppt7.com</vt:lpstr>
      <vt:lpstr>Office 主题</vt:lpstr>
      <vt:lpstr>2_Office 主题</vt:lpstr>
      <vt:lpstr>1_Office Theme</vt:lpstr>
      <vt:lpstr>7_Office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Hang Nguyen</cp:lastModifiedBy>
  <cp:revision>29</cp:revision>
  <dcterms:created xsi:type="dcterms:W3CDTF">2021-07-24T09:53:27Z</dcterms:created>
  <dcterms:modified xsi:type="dcterms:W3CDTF">2025-10-12T04:23:47Z</dcterms:modified>
</cp:coreProperties>
</file>