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notesMasterIdLst>
    <p:notesMasterId r:id="rId17"/>
  </p:notesMasterIdLst>
  <p:sldIdLst>
    <p:sldId id="364" r:id="rId4"/>
    <p:sldId id="258" r:id="rId5"/>
    <p:sldId id="281" r:id="rId6"/>
    <p:sldId id="257" r:id="rId7"/>
    <p:sldId id="268" r:id="rId8"/>
    <p:sldId id="282" r:id="rId9"/>
    <p:sldId id="283" r:id="rId10"/>
    <p:sldId id="280" r:id="rId11"/>
    <p:sldId id="262" r:id="rId12"/>
    <p:sldId id="294" r:id="rId13"/>
    <p:sldId id="295" r:id="rId14"/>
    <p:sldId id="278"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CA2C2-79A6-47F6-8496-A06747E9C779}"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BC1BE-5772-4BDE-B781-E211CFAE5454}" type="slidenum">
              <a:rPr lang="en-US" smtClean="0"/>
              <a:t>‹#›</a:t>
            </a:fld>
            <a:endParaRPr lang="en-US"/>
          </a:p>
        </p:txBody>
      </p:sp>
    </p:spTree>
    <p:extLst>
      <p:ext uri="{BB962C8B-B14F-4D97-AF65-F5344CB8AC3E}">
        <p14:creationId xmlns:p14="http://schemas.microsoft.com/office/powerpoint/2010/main" val="167238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742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731032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FD9F-182F-9AB5-4CF4-C7A342178F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5E535-58C2-3B68-230E-85CAC7AF9D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4BB80-8B6B-6B79-36AF-06038AFB89CF}"/>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5" name="Footer Placeholder 4">
            <a:extLst>
              <a:ext uri="{FF2B5EF4-FFF2-40B4-BE49-F238E27FC236}">
                <a16:creationId xmlns:a16="http://schemas.microsoft.com/office/drawing/2014/main" id="{95EBCEE7-8AF3-A2EF-67CD-A3B513E06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548F62-3074-620F-1638-46F2691CB38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147623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5B0E2-7EA3-D6AE-02E0-926D61EB35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DB66B-62F7-28B7-72A2-C058900E6A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02753-F040-ADE3-5C16-4D03D8AD68A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5" name="Footer Placeholder 4">
            <a:extLst>
              <a:ext uri="{FF2B5EF4-FFF2-40B4-BE49-F238E27FC236}">
                <a16:creationId xmlns:a16="http://schemas.microsoft.com/office/drawing/2014/main" id="{CA1351A1-FDE5-1533-4EE6-A752B8537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EDBE20-61DC-961D-B0EE-106ECF15646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9494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3882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42167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58054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113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7018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54238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04133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65257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0A22-3E45-995F-37A2-EFAED8E01A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54FC29-09CB-08B3-3F97-C8EFE184E8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835-B05C-16CA-C7EA-473BA8FE735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5" name="Footer Placeholder 4">
            <a:extLst>
              <a:ext uri="{FF2B5EF4-FFF2-40B4-BE49-F238E27FC236}">
                <a16:creationId xmlns:a16="http://schemas.microsoft.com/office/drawing/2014/main" id="{B38426B3-87FB-006A-896D-26E6E1939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B4B9F5-0050-CCA1-D131-795E6A5B957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529508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208273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674727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83836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15603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970926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250737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41036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659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2AFC-69D2-28B2-AAC0-0C68501B92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7C8103-2F8B-2166-E873-88A2203384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909F5-0747-24F1-127E-E94DB91FA94D}"/>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5" name="Footer Placeholder 4">
            <a:extLst>
              <a:ext uri="{FF2B5EF4-FFF2-40B4-BE49-F238E27FC236}">
                <a16:creationId xmlns:a16="http://schemas.microsoft.com/office/drawing/2014/main" id="{84537C5C-B9EA-2CD0-5A92-6F2C410E5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B29931-E4A4-BB5E-F150-0385031F657C}"/>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37209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9BBE-24DD-D05C-5A16-94F3C3E3AA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D71A52-6446-3B26-1499-21C31422E80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497D5C-F752-4123-7426-21FAFA2E73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AB35D-3B6E-1FB6-9699-392210544B63}"/>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6" name="Footer Placeholder 5">
            <a:extLst>
              <a:ext uri="{FF2B5EF4-FFF2-40B4-BE49-F238E27FC236}">
                <a16:creationId xmlns:a16="http://schemas.microsoft.com/office/drawing/2014/main" id="{C8DEEB45-7384-D4BD-BE82-AED739486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667783-B7DC-50E6-0205-FF09242EA860}"/>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486518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24DF-DEFB-6E8A-19DA-32EE4987B2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7F838E-C903-2B1B-85E7-39ACEC523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2413E-BD88-A9ED-3735-099577E56D4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26E50B-52A2-2601-AC8D-35661920A6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3E2D8-5D8D-6B7F-A197-64E8758CFC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91E0F-4FB8-D6C1-9F12-D34987148697}"/>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8" name="Footer Placeholder 7">
            <a:extLst>
              <a:ext uri="{FF2B5EF4-FFF2-40B4-BE49-F238E27FC236}">
                <a16:creationId xmlns:a16="http://schemas.microsoft.com/office/drawing/2014/main" id="{466A4BFD-8A84-C89E-8810-43632BE13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0FFB9BD-3050-E205-2FDC-6357689135B6}"/>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37166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A922-F9B6-8A10-2CF1-D725F43A91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076881-B1A7-3256-4FCF-C21A22B8BF78}"/>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4" name="Footer Placeholder 3">
            <a:extLst>
              <a:ext uri="{FF2B5EF4-FFF2-40B4-BE49-F238E27FC236}">
                <a16:creationId xmlns:a16="http://schemas.microsoft.com/office/drawing/2014/main" id="{A357F255-D5D8-D645-A8CF-144178F8D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4FF8D2-BA4D-68C7-B66B-54A4CB3A4A5E}"/>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80225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DABFD-4E65-13C8-E780-7FCCA87EFC8B}"/>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3" name="Footer Placeholder 2">
            <a:extLst>
              <a:ext uri="{FF2B5EF4-FFF2-40B4-BE49-F238E27FC236}">
                <a16:creationId xmlns:a16="http://schemas.microsoft.com/office/drawing/2014/main" id="{95CEBD42-27FF-3574-EB5D-0667F7586D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A39BB-71FD-8950-98B7-85D87DA9EA2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27808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9C6C-429A-B125-E38B-75110BBBE9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FE31B-A735-5AAB-62D4-DD21B59501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B4914-9FD3-3FE6-2344-7695C05CD0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DA540-505D-7C48-90CF-20D0F5A85DE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6" name="Footer Placeholder 5">
            <a:extLst>
              <a:ext uri="{FF2B5EF4-FFF2-40B4-BE49-F238E27FC236}">
                <a16:creationId xmlns:a16="http://schemas.microsoft.com/office/drawing/2014/main" id="{4B0FBDA5-13AD-B4B3-E66F-60DDBA1287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E910C8-33BA-980A-F4E7-817909FAC45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64121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E18D-9B84-5F05-FD3B-3870C09181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F97AC-DDA8-B885-E06D-54876BC42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926FF-D5E3-4585-A24E-B51EA45EC3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9B1E2-5FE6-6C3B-2814-7E21F6AF23E9}"/>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10/12/2025</a:t>
            </a:fld>
            <a:endParaRPr lang="en-US"/>
          </a:p>
        </p:txBody>
      </p:sp>
      <p:sp>
        <p:nvSpPr>
          <p:cNvPr id="6" name="Footer Placeholder 5">
            <a:extLst>
              <a:ext uri="{FF2B5EF4-FFF2-40B4-BE49-F238E27FC236}">
                <a16:creationId xmlns:a16="http://schemas.microsoft.com/office/drawing/2014/main" id="{4C791A17-38C6-172C-7B95-FA1CCA78C7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6C3793-688E-0391-6213-5DBE76610B44}"/>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7771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21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7"/>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625163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10/12/2025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10328969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sv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791266"/>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
        <p:nvSpPr>
          <p:cNvPr id="3" name="Title 1">
            <a:extLst>
              <a:ext uri="{FF2B5EF4-FFF2-40B4-BE49-F238E27FC236}">
                <a16:creationId xmlns:a16="http://schemas.microsoft.com/office/drawing/2014/main" id="{066C90E0-1260-868A-A736-6A0458BEEB60}"/>
              </a:ext>
            </a:extLst>
          </p:cNvPr>
          <p:cNvSpPr txBox="1">
            <a:spLocks/>
          </p:cNvSpPr>
          <p:nvPr/>
        </p:nvSpPr>
        <p:spPr>
          <a:xfrm>
            <a:off x="2405470" y="-100954"/>
            <a:ext cx="7381060" cy="10029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UBND PHƯỜNG HƯNG ĐẠO</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TRƯỜNG TIỂU HỌC ANH DŨNG</a:t>
            </a:r>
            <a:endParaRPr kumimoji="0" lang="en-US"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endParaRPr>
          </a:p>
        </p:txBody>
      </p:sp>
      <p:cxnSp>
        <p:nvCxnSpPr>
          <p:cNvPr id="7" name="Straight Connector 6">
            <a:extLst>
              <a:ext uri="{FF2B5EF4-FFF2-40B4-BE49-F238E27FC236}">
                <a16:creationId xmlns:a16="http://schemas.microsoft.com/office/drawing/2014/main" id="{94C49F4F-D4F0-452E-3081-03348EE6BF2A}"/>
              </a:ext>
            </a:extLst>
          </p:cNvPr>
          <p:cNvCxnSpPr/>
          <p:nvPr/>
        </p:nvCxnSpPr>
        <p:spPr>
          <a:xfrm>
            <a:off x="4857135" y="904568"/>
            <a:ext cx="2890684" cy="0"/>
          </a:xfrm>
          <a:prstGeom prst="line">
            <a:avLst/>
          </a:prstGeom>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A8C4FA8C-675E-9947-C5F9-EA593F70F99E}"/>
              </a:ext>
            </a:extLst>
          </p:cNvPr>
          <p:cNvSpPr txBox="1">
            <a:spLocks/>
          </p:cNvSpPr>
          <p:nvPr/>
        </p:nvSpPr>
        <p:spPr>
          <a:xfrm>
            <a:off x="2141715" y="3287366"/>
            <a:ext cx="7908570" cy="1445623"/>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5800" b="1" i="0" u="none" strike="noStrike" kern="1200" cap="none" spc="0" normalizeH="0" baseline="0" noProof="0" dirty="0">
                <a:ln>
                  <a:noFill/>
                </a:ln>
                <a:solidFill>
                  <a:srgbClr val="FF0000"/>
                </a:solidFill>
                <a:effectLst/>
                <a:uLnTx/>
                <a:uFillTx/>
                <a:latin typeface="Arial-Rounded" panose="020B0500000000000000" charset="0"/>
                <a:ea typeface="+mj-ea"/>
                <a:cs typeface="Arial-Rounded" panose="020B0500000000000000" charset="0"/>
                <a:sym typeface="+mn-ea"/>
              </a:rPr>
              <a:t>Bài 4: Làm việc thật là vui</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rPr>
              <a:t>(</a:t>
            </a:r>
            <a:r>
              <a:rPr kumimoji="0" lang="vi-VN" altLang="vi-VN" sz="4100" b="1" i="0" u="none" strike="noStrike" kern="1200" cap="none" spc="0" normalizeH="0" baseline="0" noProof="0">
                <a:ln>
                  <a:noFill/>
                </a:ln>
                <a:solidFill>
                  <a:srgbClr val="7030A0"/>
                </a:solidFill>
                <a:effectLst/>
                <a:uLnTx/>
                <a:uFillTx/>
                <a:latin typeface="Arial-Rounded" panose="020B0500000000000000" charset="0"/>
                <a:ea typeface="+mj-ea"/>
                <a:cs typeface="Arial-Rounded" panose="020B0500000000000000" charset="0"/>
                <a:sym typeface="+mn-ea"/>
              </a:rPr>
              <a:t>Tiết 6)</a:t>
            </a:r>
            <a:endParaRPr kumimoji="0" lang="en-US"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1FCEEBA-DEEF-4E8D-B6B6-3EE2D9A30870}"/>
              </a:ext>
            </a:extLst>
          </p:cNvPr>
          <p:cNvGrpSpPr/>
          <p:nvPr/>
        </p:nvGrpSpPr>
        <p:grpSpPr>
          <a:xfrm>
            <a:off x="1493677" y="482761"/>
            <a:ext cx="8529302" cy="601187"/>
            <a:chOff x="2873170" y="270495"/>
            <a:chExt cx="7448924"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Viết vào Phiếu đọc sách những điều em đã chia sẻ</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48" name="Picture 47" descr="Shape&#10;&#10;Description automatically generated with medium confidence">
            <a:extLst>
              <a:ext uri="{FF2B5EF4-FFF2-40B4-BE49-F238E27FC236}">
                <a16:creationId xmlns:a16="http://schemas.microsoft.com/office/drawing/2014/main" id="{5D77CD60-98AE-483A-9E43-D6AF65402A6A}"/>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b="55826"/>
          <a:stretch/>
        </p:blipFill>
        <p:spPr>
          <a:xfrm>
            <a:off x="-1287156" y="1475717"/>
            <a:ext cx="7459116" cy="873482"/>
          </a:xfrm>
          <a:prstGeom prst="rect">
            <a:avLst/>
          </a:prstGeom>
        </p:spPr>
      </p:pic>
      <p:grpSp>
        <p:nvGrpSpPr>
          <p:cNvPr id="50" name="Group 35">
            <a:extLst>
              <a:ext uri="{FF2B5EF4-FFF2-40B4-BE49-F238E27FC236}">
                <a16:creationId xmlns:a16="http://schemas.microsoft.com/office/drawing/2014/main" id="{8437A34C-48E8-4F3F-8FAF-1F26B07F4CD7}"/>
              </a:ext>
            </a:extLst>
          </p:cNvPr>
          <p:cNvGrpSpPr/>
          <p:nvPr/>
        </p:nvGrpSpPr>
        <p:grpSpPr bwMode="auto">
          <a:xfrm>
            <a:off x="89605" y="4009499"/>
            <a:ext cx="2714555" cy="2871778"/>
            <a:chOff x="8959026" y="2066160"/>
            <a:chExt cx="2198749" cy="2328552"/>
          </a:xfrm>
        </p:grpSpPr>
        <p:sp>
          <p:nvSpPr>
            <p:cNvPr id="51" name="Freeform 5">
              <a:extLst>
                <a:ext uri="{FF2B5EF4-FFF2-40B4-BE49-F238E27FC236}">
                  <a16:creationId xmlns:a16="http://schemas.microsoft.com/office/drawing/2014/main" id="{3B7CB24C-9E70-4B4B-834D-C26369525A7C}"/>
                </a:ext>
              </a:extLst>
            </p:cNvPr>
            <p:cNvSpPr/>
            <p:nvPr/>
          </p:nvSpPr>
          <p:spPr bwMode="auto">
            <a:xfrm>
              <a:off x="9593586" y="2066160"/>
              <a:ext cx="479092" cy="392328"/>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2" name="Freeform 6">
              <a:extLst>
                <a:ext uri="{FF2B5EF4-FFF2-40B4-BE49-F238E27FC236}">
                  <a16:creationId xmlns:a16="http://schemas.microsoft.com/office/drawing/2014/main" id="{718BB791-2FE7-404F-808F-469F339AB86F}"/>
                </a:ext>
              </a:extLst>
            </p:cNvPr>
            <p:cNvSpPr/>
            <p:nvPr/>
          </p:nvSpPr>
          <p:spPr bwMode="auto">
            <a:xfrm>
              <a:off x="10239249" y="2172581"/>
              <a:ext cx="407705" cy="312909"/>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3" name="Freeform 7">
              <a:extLst>
                <a:ext uri="{FF2B5EF4-FFF2-40B4-BE49-F238E27FC236}">
                  <a16:creationId xmlns:a16="http://schemas.microsoft.com/office/drawing/2014/main" id="{4F8D8433-3CAE-4F7F-8264-5D3DE1BDE72C}"/>
                </a:ext>
              </a:extLst>
            </p:cNvPr>
            <p:cNvSpPr/>
            <p:nvPr/>
          </p:nvSpPr>
          <p:spPr bwMode="auto">
            <a:xfrm>
              <a:off x="9339762" y="2355244"/>
              <a:ext cx="1451555" cy="2039468"/>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2">
                <a:lumMod val="75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4" name="Freeform 9">
              <a:extLst>
                <a:ext uri="{FF2B5EF4-FFF2-40B4-BE49-F238E27FC236}">
                  <a16:creationId xmlns:a16="http://schemas.microsoft.com/office/drawing/2014/main" id="{DFEF04CA-FAEA-446F-ACE2-550E2B546EA9}"/>
                </a:ext>
              </a:extLst>
            </p:cNvPr>
            <p:cNvSpPr/>
            <p:nvPr/>
          </p:nvSpPr>
          <p:spPr bwMode="auto">
            <a:xfrm>
              <a:off x="10718342" y="2779339"/>
              <a:ext cx="439433" cy="287495"/>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5" name="Freeform 11">
              <a:extLst>
                <a:ext uri="{FF2B5EF4-FFF2-40B4-BE49-F238E27FC236}">
                  <a16:creationId xmlns:a16="http://schemas.microsoft.com/office/drawing/2014/main" id="{C1D1E923-A069-4613-826D-834667EBA31E}"/>
                </a:ext>
              </a:extLst>
            </p:cNvPr>
            <p:cNvSpPr/>
            <p:nvPr/>
          </p:nvSpPr>
          <p:spPr bwMode="auto">
            <a:xfrm>
              <a:off x="10707238" y="3413099"/>
              <a:ext cx="345835" cy="484454"/>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6" name="Freeform 14">
              <a:extLst>
                <a:ext uri="{FF2B5EF4-FFF2-40B4-BE49-F238E27FC236}">
                  <a16:creationId xmlns:a16="http://schemas.microsoft.com/office/drawing/2014/main" id="{4B89AA35-31E6-439A-A5AD-27D9EFE344D6}"/>
                </a:ext>
              </a:extLst>
            </p:cNvPr>
            <p:cNvSpPr/>
            <p:nvPr/>
          </p:nvSpPr>
          <p:spPr bwMode="auto">
            <a:xfrm>
              <a:off x="9309620" y="2477549"/>
              <a:ext cx="345835" cy="246197"/>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7" name="Freeform 15">
              <a:extLst>
                <a:ext uri="{FF2B5EF4-FFF2-40B4-BE49-F238E27FC236}">
                  <a16:creationId xmlns:a16="http://schemas.microsoft.com/office/drawing/2014/main" id="{CFC09324-45E0-4B5F-9940-BAC78C7E43B7}"/>
                </a:ext>
              </a:extLst>
            </p:cNvPr>
            <p:cNvSpPr/>
            <p:nvPr/>
          </p:nvSpPr>
          <p:spPr bwMode="auto">
            <a:xfrm>
              <a:off x="8959026" y="2753925"/>
              <a:ext cx="483851" cy="301791"/>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8" name="Freeform 17">
              <a:extLst>
                <a:ext uri="{FF2B5EF4-FFF2-40B4-BE49-F238E27FC236}">
                  <a16:creationId xmlns:a16="http://schemas.microsoft.com/office/drawing/2014/main" id="{4754775C-9E44-46AB-B7EA-77C5BB70458A}"/>
                </a:ext>
              </a:extLst>
            </p:cNvPr>
            <p:cNvSpPr/>
            <p:nvPr/>
          </p:nvSpPr>
          <p:spPr bwMode="auto">
            <a:xfrm>
              <a:off x="9195399" y="3516343"/>
              <a:ext cx="296657" cy="479688"/>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grpSp>
      <p:grpSp>
        <p:nvGrpSpPr>
          <p:cNvPr id="92" name="Group 91">
            <a:extLst>
              <a:ext uri="{FF2B5EF4-FFF2-40B4-BE49-F238E27FC236}">
                <a16:creationId xmlns:a16="http://schemas.microsoft.com/office/drawing/2014/main" id="{F570957A-183B-462B-8332-6D6321D2B742}"/>
              </a:ext>
            </a:extLst>
          </p:cNvPr>
          <p:cNvGrpSpPr/>
          <p:nvPr/>
        </p:nvGrpSpPr>
        <p:grpSpPr>
          <a:xfrm>
            <a:off x="6919077" y="1568110"/>
            <a:ext cx="1870097" cy="1870097"/>
            <a:chOff x="3956262" y="2062474"/>
            <a:chExt cx="1870097" cy="1870097"/>
          </a:xfrm>
        </p:grpSpPr>
        <p:sp>
          <p:nvSpPr>
            <p:cNvPr id="93" name="Oval 92">
              <a:extLst>
                <a:ext uri="{FF2B5EF4-FFF2-40B4-BE49-F238E27FC236}">
                  <a16:creationId xmlns:a16="http://schemas.microsoft.com/office/drawing/2014/main" id="{578C1281-2960-484D-A9E2-A4037C32B3C8}"/>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4" name="Oval 93">
              <a:extLst>
                <a:ext uri="{FF2B5EF4-FFF2-40B4-BE49-F238E27FC236}">
                  <a16:creationId xmlns:a16="http://schemas.microsoft.com/office/drawing/2014/main" id="{70EAEAAD-976A-4389-A252-46AD56F45774}"/>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95" name="组合 85">
            <a:extLst>
              <a:ext uri="{FF2B5EF4-FFF2-40B4-BE49-F238E27FC236}">
                <a16:creationId xmlns:a16="http://schemas.microsoft.com/office/drawing/2014/main" id="{6CABCFA6-4897-417C-860A-E035E91E9756}"/>
              </a:ext>
            </a:extLst>
          </p:cNvPr>
          <p:cNvGrpSpPr/>
          <p:nvPr/>
        </p:nvGrpSpPr>
        <p:grpSpPr>
          <a:xfrm flipH="1">
            <a:off x="4261238" y="2584107"/>
            <a:ext cx="3341914" cy="988599"/>
            <a:chOff x="594424" y="1153191"/>
            <a:chExt cx="2605976" cy="1634460"/>
          </a:xfrm>
        </p:grpSpPr>
        <p:sp>
          <p:nvSpPr>
            <p:cNvPr id="96" name="任意多边形 86">
              <a:extLst>
                <a:ext uri="{FF2B5EF4-FFF2-40B4-BE49-F238E27FC236}">
                  <a16:creationId xmlns:a16="http://schemas.microsoft.com/office/drawing/2014/main" id="{7E2C2EBA-3B35-4AFF-AFE5-89E4E8B27E2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7" name="任意多边形 87">
              <a:extLst>
                <a:ext uri="{FF2B5EF4-FFF2-40B4-BE49-F238E27FC236}">
                  <a16:creationId xmlns:a16="http://schemas.microsoft.com/office/drawing/2014/main" id="{AF531EFF-109D-45B2-A675-A7F2E5BA78F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98" name="TextBox 97">
            <a:extLst>
              <a:ext uri="{FF2B5EF4-FFF2-40B4-BE49-F238E27FC236}">
                <a16:creationId xmlns:a16="http://schemas.microsoft.com/office/drawing/2014/main" id="{0E18C98B-3750-41FD-AB9A-0C91562EEBDA}"/>
              </a:ext>
            </a:extLst>
          </p:cNvPr>
          <p:cNvSpPr txBox="1"/>
          <p:nvPr/>
        </p:nvSpPr>
        <p:spPr>
          <a:xfrm>
            <a:off x="5755113" y="2767988"/>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99" name="TextBox 98">
            <a:extLst>
              <a:ext uri="{FF2B5EF4-FFF2-40B4-BE49-F238E27FC236}">
                <a16:creationId xmlns:a16="http://schemas.microsoft.com/office/drawing/2014/main" id="{47DA62A9-DDC1-4665-92EC-559A303FB361}"/>
              </a:ext>
            </a:extLst>
          </p:cNvPr>
          <p:cNvSpPr txBox="1"/>
          <p:nvPr/>
        </p:nvSpPr>
        <p:spPr>
          <a:xfrm>
            <a:off x="7274405" y="2170189"/>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0" name="Group 99">
            <a:extLst>
              <a:ext uri="{FF2B5EF4-FFF2-40B4-BE49-F238E27FC236}">
                <a16:creationId xmlns:a16="http://schemas.microsoft.com/office/drawing/2014/main" id="{1AADA900-4EFC-4DAA-93AC-741DE7DE3DDF}"/>
              </a:ext>
            </a:extLst>
          </p:cNvPr>
          <p:cNvGrpSpPr/>
          <p:nvPr/>
        </p:nvGrpSpPr>
        <p:grpSpPr>
          <a:xfrm>
            <a:off x="8354885" y="3506588"/>
            <a:ext cx="2661454" cy="2499099"/>
            <a:chOff x="1332345" y="1985020"/>
            <a:chExt cx="2302776" cy="2181607"/>
          </a:xfrm>
        </p:grpSpPr>
        <p:sp>
          <p:nvSpPr>
            <p:cNvPr id="101" name="Star: 5 Points 39">
              <a:extLst>
                <a:ext uri="{FF2B5EF4-FFF2-40B4-BE49-F238E27FC236}">
                  <a16:creationId xmlns:a16="http://schemas.microsoft.com/office/drawing/2014/main" id="{E616D2F2-AA64-4279-BF03-464936DDA207}"/>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2" name="Star: 5 Points 39">
              <a:extLst>
                <a:ext uri="{FF2B5EF4-FFF2-40B4-BE49-F238E27FC236}">
                  <a16:creationId xmlns:a16="http://schemas.microsoft.com/office/drawing/2014/main" id="{942CD7BC-4CC6-4490-9507-D2B7D508CA52}"/>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3" name="TextBox 102">
            <a:extLst>
              <a:ext uri="{FF2B5EF4-FFF2-40B4-BE49-F238E27FC236}">
                <a16:creationId xmlns:a16="http://schemas.microsoft.com/office/drawing/2014/main" id="{F2F57E49-D5AE-4D10-871E-86D5354D7E3C}"/>
              </a:ext>
            </a:extLst>
          </p:cNvPr>
          <p:cNvSpPr txBox="1"/>
          <p:nvPr/>
        </p:nvSpPr>
        <p:spPr>
          <a:xfrm rot="20654737">
            <a:off x="8671579" y="4289946"/>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4" name="Group 103">
            <a:extLst>
              <a:ext uri="{FF2B5EF4-FFF2-40B4-BE49-F238E27FC236}">
                <a16:creationId xmlns:a16="http://schemas.microsoft.com/office/drawing/2014/main" id="{55E2B923-459D-4C36-B07F-F2F7D064D625}"/>
              </a:ext>
            </a:extLst>
          </p:cNvPr>
          <p:cNvGrpSpPr/>
          <p:nvPr/>
        </p:nvGrpSpPr>
        <p:grpSpPr>
          <a:xfrm rot="1820166">
            <a:off x="4673379" y="3132413"/>
            <a:ext cx="3390511" cy="3180597"/>
            <a:chOff x="1332345" y="1985020"/>
            <a:chExt cx="2302776" cy="2181607"/>
          </a:xfrm>
        </p:grpSpPr>
        <p:sp>
          <p:nvSpPr>
            <p:cNvPr id="105" name="Star: 5 Points 39">
              <a:extLst>
                <a:ext uri="{FF2B5EF4-FFF2-40B4-BE49-F238E27FC236}">
                  <a16:creationId xmlns:a16="http://schemas.microsoft.com/office/drawing/2014/main" id="{5A4EE3D2-4259-4CFD-91B4-D48F04ED6F4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6" name="Star: 5 Points 39">
              <a:extLst>
                <a:ext uri="{FF2B5EF4-FFF2-40B4-BE49-F238E27FC236}">
                  <a16:creationId xmlns:a16="http://schemas.microsoft.com/office/drawing/2014/main" id="{B9B5200B-CA0F-483E-B167-F81DDB8198B4}"/>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7" name="TextBox 106">
            <a:extLst>
              <a:ext uri="{FF2B5EF4-FFF2-40B4-BE49-F238E27FC236}">
                <a16:creationId xmlns:a16="http://schemas.microsoft.com/office/drawing/2014/main" id="{11191451-BDB0-4BC6-907D-B9EA10CF4752}"/>
              </a:ext>
            </a:extLst>
          </p:cNvPr>
          <p:cNvSpPr txBox="1"/>
          <p:nvPr/>
        </p:nvSpPr>
        <p:spPr>
          <a:xfrm rot="1083209">
            <a:off x="5187438" y="4030213"/>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8" name="组合 85">
            <a:extLst>
              <a:ext uri="{FF2B5EF4-FFF2-40B4-BE49-F238E27FC236}">
                <a16:creationId xmlns:a16="http://schemas.microsoft.com/office/drawing/2014/main" id="{1DFEDABF-9763-42D8-8550-0212C8239746}"/>
              </a:ext>
            </a:extLst>
          </p:cNvPr>
          <p:cNvGrpSpPr/>
          <p:nvPr/>
        </p:nvGrpSpPr>
        <p:grpSpPr>
          <a:xfrm flipH="1">
            <a:off x="8504223" y="2269814"/>
            <a:ext cx="3341914" cy="988599"/>
            <a:chOff x="594424" y="1153191"/>
            <a:chExt cx="2605976" cy="1634460"/>
          </a:xfrm>
        </p:grpSpPr>
        <p:sp>
          <p:nvSpPr>
            <p:cNvPr id="109" name="任意多边形 86">
              <a:extLst>
                <a:ext uri="{FF2B5EF4-FFF2-40B4-BE49-F238E27FC236}">
                  <a16:creationId xmlns:a16="http://schemas.microsoft.com/office/drawing/2014/main" id="{47C0D1E3-25E5-47C4-B3E0-08396AB9F3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0" name="任意多边形 87">
              <a:extLst>
                <a:ext uri="{FF2B5EF4-FFF2-40B4-BE49-F238E27FC236}">
                  <a16:creationId xmlns:a16="http://schemas.microsoft.com/office/drawing/2014/main" id="{85E4DD73-EF0B-4058-B757-F3169EEBF28A}"/>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11" name="TextBox 110">
            <a:extLst>
              <a:ext uri="{FF2B5EF4-FFF2-40B4-BE49-F238E27FC236}">
                <a16:creationId xmlns:a16="http://schemas.microsoft.com/office/drawing/2014/main" id="{37E90A4B-6786-471D-83E8-7648B7DE8E35}"/>
              </a:ext>
            </a:extLst>
          </p:cNvPr>
          <p:cNvSpPr txBox="1"/>
          <p:nvPr/>
        </p:nvSpPr>
        <p:spPr>
          <a:xfrm>
            <a:off x="9800029" y="255518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354035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500" fill="hold"/>
                                        <p:tgtEl>
                                          <p:spTgt spid="95"/>
                                        </p:tgtEl>
                                        <p:attrNameLst>
                                          <p:attrName>ppt_x</p:attrName>
                                        </p:attrNameLst>
                                      </p:cBhvr>
                                      <p:tavLst>
                                        <p:tav tm="0">
                                          <p:val>
                                            <p:strVal val="#ppt_x"/>
                                          </p:val>
                                        </p:tav>
                                        <p:tav tm="100000">
                                          <p:val>
                                            <p:strVal val="#ppt_x"/>
                                          </p:val>
                                        </p:tav>
                                      </p:tavLst>
                                    </p:anim>
                                    <p:anim calcmode="lin" valueType="num">
                                      <p:cBhvr additive="base">
                                        <p:cTn id="24" dur="500" fill="hold"/>
                                        <p:tgtEl>
                                          <p:spTgt spid="9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 calcmode="lin" valueType="num">
                                      <p:cBhvr additive="base">
                                        <p:cTn id="27" dur="500" fill="hold"/>
                                        <p:tgtEl>
                                          <p:spTgt spid="99"/>
                                        </p:tgtEl>
                                        <p:attrNameLst>
                                          <p:attrName>ppt_x</p:attrName>
                                        </p:attrNameLst>
                                      </p:cBhvr>
                                      <p:tavLst>
                                        <p:tav tm="0">
                                          <p:val>
                                            <p:strVal val="#ppt_x"/>
                                          </p:val>
                                        </p:tav>
                                        <p:tav tm="100000">
                                          <p:val>
                                            <p:strVal val="#ppt_x"/>
                                          </p:val>
                                        </p:tav>
                                      </p:tavLst>
                                    </p:anim>
                                    <p:anim calcmode="lin" valueType="num">
                                      <p:cBhvr additive="base">
                                        <p:cTn id="28" dur="500" fill="hold"/>
                                        <p:tgtEl>
                                          <p:spTgt spid="9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ppt_x"/>
                                          </p:val>
                                        </p:tav>
                                        <p:tav tm="100000">
                                          <p:val>
                                            <p:strVal val="#ppt_x"/>
                                          </p:val>
                                        </p:tav>
                                      </p:tavLst>
                                    </p:anim>
                                    <p:anim calcmode="lin" valueType="num">
                                      <p:cBhvr additive="base">
                                        <p:cTn id="32" dur="500" fill="hold"/>
                                        <p:tgtEl>
                                          <p:spTgt spid="9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500" fill="hold"/>
                                        <p:tgtEl>
                                          <p:spTgt spid="92"/>
                                        </p:tgtEl>
                                        <p:attrNameLst>
                                          <p:attrName>ppt_x</p:attrName>
                                        </p:attrNameLst>
                                      </p:cBhvr>
                                      <p:tavLst>
                                        <p:tav tm="0">
                                          <p:val>
                                            <p:strVal val="#ppt_x"/>
                                          </p:val>
                                        </p:tav>
                                        <p:tav tm="100000">
                                          <p:val>
                                            <p:strVal val="#ppt_x"/>
                                          </p:val>
                                        </p:tav>
                                      </p:tavLst>
                                    </p:anim>
                                    <p:anim calcmode="lin" valueType="num">
                                      <p:cBhvr additive="base">
                                        <p:cTn id="36" dur="500" fill="hold"/>
                                        <p:tgtEl>
                                          <p:spTgt spid="9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7"/>
                                        </p:tgtEl>
                                        <p:attrNameLst>
                                          <p:attrName>style.visibility</p:attrName>
                                        </p:attrNameLst>
                                      </p:cBhvr>
                                      <p:to>
                                        <p:strVal val="visible"/>
                                      </p:to>
                                    </p:set>
                                    <p:anim calcmode="lin" valueType="num">
                                      <p:cBhvr additive="base">
                                        <p:cTn id="39" dur="500" fill="hold"/>
                                        <p:tgtEl>
                                          <p:spTgt spid="107"/>
                                        </p:tgtEl>
                                        <p:attrNameLst>
                                          <p:attrName>ppt_x</p:attrName>
                                        </p:attrNameLst>
                                      </p:cBhvr>
                                      <p:tavLst>
                                        <p:tav tm="0">
                                          <p:val>
                                            <p:strVal val="#ppt_x"/>
                                          </p:val>
                                        </p:tav>
                                        <p:tav tm="100000">
                                          <p:val>
                                            <p:strVal val="#ppt_x"/>
                                          </p:val>
                                        </p:tav>
                                      </p:tavLst>
                                    </p:anim>
                                    <p:anim calcmode="lin" valueType="num">
                                      <p:cBhvr additive="base">
                                        <p:cTn id="40" dur="500" fill="hold"/>
                                        <p:tgtEl>
                                          <p:spTgt spid="10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500" fill="hold"/>
                                        <p:tgtEl>
                                          <p:spTgt spid="104"/>
                                        </p:tgtEl>
                                        <p:attrNameLst>
                                          <p:attrName>ppt_x</p:attrName>
                                        </p:attrNameLst>
                                      </p:cBhvr>
                                      <p:tavLst>
                                        <p:tav tm="0">
                                          <p:val>
                                            <p:strVal val="#ppt_x"/>
                                          </p:val>
                                        </p:tav>
                                        <p:tav tm="100000">
                                          <p:val>
                                            <p:strVal val="#ppt_x"/>
                                          </p:val>
                                        </p:tav>
                                      </p:tavLst>
                                    </p:anim>
                                    <p:anim calcmode="lin" valueType="num">
                                      <p:cBhvr additive="base">
                                        <p:cTn id="44" dur="500" fill="hold"/>
                                        <p:tgtEl>
                                          <p:spTgt spid="10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ppt_x"/>
                                          </p:val>
                                        </p:tav>
                                        <p:tav tm="100000">
                                          <p:val>
                                            <p:strVal val="#ppt_x"/>
                                          </p:val>
                                        </p:tav>
                                      </p:tavLst>
                                    </p:anim>
                                    <p:anim calcmode="lin" valueType="num">
                                      <p:cBhvr additive="base">
                                        <p:cTn id="48" dur="500" fill="hold"/>
                                        <p:tgtEl>
                                          <p:spTgt spid="10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additive="base">
                                        <p:cTn id="51" dur="500" fill="hold"/>
                                        <p:tgtEl>
                                          <p:spTgt spid="100"/>
                                        </p:tgtEl>
                                        <p:attrNameLst>
                                          <p:attrName>ppt_x</p:attrName>
                                        </p:attrNameLst>
                                      </p:cBhvr>
                                      <p:tavLst>
                                        <p:tav tm="0">
                                          <p:val>
                                            <p:strVal val="#ppt_x"/>
                                          </p:val>
                                        </p:tav>
                                        <p:tav tm="100000">
                                          <p:val>
                                            <p:strVal val="#ppt_x"/>
                                          </p:val>
                                        </p:tav>
                                      </p:tavLst>
                                    </p:anim>
                                    <p:anim calcmode="lin" valueType="num">
                                      <p:cBhvr additive="base">
                                        <p:cTn id="52" dur="500" fill="hold"/>
                                        <p:tgtEl>
                                          <p:spTgt spid="100"/>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4" fill="hold" nodeType="afterEffect">
                                  <p:stCondLst>
                                    <p:cond delay="0"/>
                                  </p:stCondLst>
                                  <p:childTnLst>
                                    <p:set>
                                      <p:cBhvr>
                                        <p:cTn id="55" dur="1" fill="hold">
                                          <p:stCondLst>
                                            <p:cond delay="0"/>
                                          </p:stCondLst>
                                        </p:cTn>
                                        <p:tgtEl>
                                          <p:spTgt spid="108"/>
                                        </p:tgtEl>
                                        <p:attrNameLst>
                                          <p:attrName>style.visibility</p:attrName>
                                        </p:attrNameLst>
                                      </p:cBhvr>
                                      <p:to>
                                        <p:strVal val="visible"/>
                                      </p:to>
                                    </p:set>
                                    <p:anim calcmode="lin" valueType="num">
                                      <p:cBhvr additive="base">
                                        <p:cTn id="56" dur="500" fill="hold"/>
                                        <p:tgtEl>
                                          <p:spTgt spid="108"/>
                                        </p:tgtEl>
                                        <p:attrNameLst>
                                          <p:attrName>ppt_x</p:attrName>
                                        </p:attrNameLst>
                                      </p:cBhvr>
                                      <p:tavLst>
                                        <p:tav tm="0">
                                          <p:val>
                                            <p:strVal val="#ppt_x"/>
                                          </p:val>
                                        </p:tav>
                                        <p:tav tm="100000">
                                          <p:val>
                                            <p:strVal val="#ppt_x"/>
                                          </p:val>
                                        </p:tav>
                                      </p:tavLst>
                                    </p:anim>
                                    <p:anim calcmode="lin" valueType="num">
                                      <p:cBhvr additive="base">
                                        <p:cTn id="57" dur="500" fill="hold"/>
                                        <p:tgtEl>
                                          <p:spTgt spid="10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11"/>
                                        </p:tgtEl>
                                        <p:attrNameLst>
                                          <p:attrName>style.visibility</p:attrName>
                                        </p:attrNameLst>
                                      </p:cBhvr>
                                      <p:to>
                                        <p:strVal val="visible"/>
                                      </p:to>
                                    </p:set>
                                    <p:anim calcmode="lin" valueType="num">
                                      <p:cBhvr additive="base">
                                        <p:cTn id="60" dur="500" fill="hold"/>
                                        <p:tgtEl>
                                          <p:spTgt spid="111"/>
                                        </p:tgtEl>
                                        <p:attrNameLst>
                                          <p:attrName>ppt_x</p:attrName>
                                        </p:attrNameLst>
                                      </p:cBhvr>
                                      <p:tavLst>
                                        <p:tav tm="0">
                                          <p:val>
                                            <p:strVal val="#ppt_x"/>
                                          </p:val>
                                        </p:tav>
                                        <p:tav tm="100000">
                                          <p:val>
                                            <p:strVal val="#ppt_x"/>
                                          </p:val>
                                        </p:tav>
                                      </p:tavLst>
                                    </p:anim>
                                    <p:anim calcmode="lin" valueType="num">
                                      <p:cBhvr additive="base">
                                        <p:cTn id="61"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3" grpId="0"/>
      <p:bldP spid="107" grpId="0"/>
      <p:bldP spid="1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2D1765A-FA8E-3511-92EF-AA753227B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280" y="585218"/>
            <a:ext cx="4161334" cy="5886701"/>
          </a:xfrm>
          <a:prstGeom prst="rect">
            <a:avLst/>
          </a:prstGeom>
        </p:spPr>
      </p:pic>
    </p:spTree>
    <p:extLst>
      <p:ext uri="{BB962C8B-B14F-4D97-AF65-F5344CB8AC3E}">
        <p14:creationId xmlns:p14="http://schemas.microsoft.com/office/powerpoint/2010/main" val="3874655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2"/>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2"/>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2"/>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B06A7016-9A73-BF34-EAD6-D1356FF15DF2}"/>
              </a:ext>
            </a:extLst>
          </p:cNvPr>
          <p:cNvPicPr>
            <a:picLocks noChangeAspect="1"/>
          </p:cNvPicPr>
          <p:nvPr/>
        </p:nvPicPr>
        <p:blipFill>
          <a:blip r:embed="rId3"/>
          <a:stretch>
            <a:fillRect/>
          </a:stretch>
        </p:blipFill>
        <p:spPr>
          <a:xfrm>
            <a:off x="2965059" y="46249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D6DB282-75AF-E400-2E28-632A4295CFA0}"/>
              </a:ext>
            </a:extLst>
          </p:cNvPr>
          <p:cNvPicPr>
            <a:picLocks noChangeAspect="1"/>
          </p:cNvPicPr>
          <p:nvPr/>
        </p:nvPicPr>
        <p:blipFill>
          <a:blip r:embed="rId4"/>
          <a:stretch>
            <a:fillRect/>
          </a:stretch>
        </p:blipFill>
        <p:spPr>
          <a:xfrm>
            <a:off x="291577" y="845344"/>
            <a:ext cx="11900423" cy="2176461"/>
          </a:xfrm>
          <a:prstGeom prst="rect">
            <a:avLst/>
          </a:prstGeom>
        </p:spPr>
      </p:pic>
    </p:spTree>
    <p:extLst>
      <p:ext uri="{BB962C8B-B14F-4D97-AF65-F5344CB8AC3E}">
        <p14:creationId xmlns:p14="http://schemas.microsoft.com/office/powerpoint/2010/main" val="83170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6F9636-7E82-EC19-E6BF-5409462D4786}"/>
              </a:ext>
            </a:extLst>
          </p:cNvPr>
          <p:cNvGrpSpPr/>
          <p:nvPr/>
        </p:nvGrpSpPr>
        <p:grpSpPr>
          <a:xfrm>
            <a:off x="-8314" y="-1370"/>
            <a:ext cx="12208626" cy="6860740"/>
            <a:chOff x="-8314" y="-1370"/>
            <a:chExt cx="12208626" cy="6860740"/>
          </a:xfrm>
        </p:grpSpPr>
        <p:pic>
          <p:nvPicPr>
            <p:cNvPr id="5" name="Graphic 4">
              <a:extLst>
                <a:ext uri="{FF2B5EF4-FFF2-40B4-BE49-F238E27FC236}">
                  <a16:creationId xmlns:a16="http://schemas.microsoft.com/office/drawing/2014/main" id="{140CBA80-C792-180E-3A73-37B0141121DF}"/>
                </a:ext>
              </a:extLst>
            </p:cNvPr>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Graphic 8">
              <a:extLst>
                <a:ext uri="{FF2B5EF4-FFF2-40B4-BE49-F238E27FC236}">
                  <a16:creationId xmlns:a16="http://schemas.microsoft.com/office/drawing/2014/main" id="{1A619E8C-95C5-10C2-4E60-7A01C6DDF692}"/>
                </a:ext>
              </a:extLst>
            </p:cNvPr>
            <p:cNvSpPr/>
            <p:nvPr/>
          </p:nvSpPr>
          <p:spPr>
            <a:xfrm>
              <a:off x="-8314" y="-1"/>
              <a:ext cx="12200312" cy="6859371"/>
            </a:xfrm>
            <a:custGeom>
              <a:avLst/>
              <a:gdLst>
                <a:gd name="connsiteX0" fmla="*/ 9995001 w 12191999"/>
                <a:gd name="connsiteY0" fmla="*/ 0 h 6859370"/>
                <a:gd name="connsiteX1" fmla="*/ 2628595 w 12191999"/>
                <a:gd name="connsiteY1" fmla="*/ 0 h 6859370"/>
                <a:gd name="connsiteX2" fmla="*/ 2145792 w 12191999"/>
                <a:gd name="connsiteY2" fmla="*/ 174193 h 6859370"/>
                <a:gd name="connsiteX3" fmla="*/ 887578 w 12191999"/>
                <a:gd name="connsiteY3" fmla="*/ 1060247 h 6859370"/>
                <a:gd name="connsiteX4" fmla="*/ 107290 w 12191999"/>
                <a:gd name="connsiteY4" fmla="*/ 1907895 h 6859370"/>
                <a:gd name="connsiteX5" fmla="*/ 0 w 12191999"/>
                <a:gd name="connsiteY5" fmla="*/ 2095805 h 6859370"/>
                <a:gd name="connsiteX6" fmla="*/ 0 w 12191999"/>
                <a:gd name="connsiteY6" fmla="*/ 4430268 h 6859370"/>
                <a:gd name="connsiteX7" fmla="*/ 202387 w 12191999"/>
                <a:gd name="connsiteY7" fmla="*/ 4959705 h 6859370"/>
                <a:gd name="connsiteX8" fmla="*/ 721766 w 12191999"/>
                <a:gd name="connsiteY8" fmla="*/ 5714085 h 6859370"/>
                <a:gd name="connsiteX9" fmla="*/ 1799539 w 12191999"/>
                <a:gd name="connsiteY9" fmla="*/ 6402628 h 6859370"/>
                <a:gd name="connsiteX10" fmla="*/ 2955341 w 12191999"/>
                <a:gd name="connsiteY10" fmla="*/ 6859371 h 6859370"/>
                <a:gd name="connsiteX11" fmla="*/ 9243974 w 12191999"/>
                <a:gd name="connsiteY11" fmla="*/ 6859371 h 6859370"/>
                <a:gd name="connsiteX12" fmla="*/ 10726521 w 12191999"/>
                <a:gd name="connsiteY12" fmla="*/ 6419087 h 6859370"/>
                <a:gd name="connsiteX13" fmla="*/ 11992050 w 12191999"/>
                <a:gd name="connsiteY13" fmla="*/ 5641390 h 6859370"/>
                <a:gd name="connsiteX14" fmla="*/ 12191999 w 12191999"/>
                <a:gd name="connsiteY14" fmla="*/ 5480913 h 6859370"/>
                <a:gd name="connsiteX15" fmla="*/ 12191999 w 12191999"/>
                <a:gd name="connsiteY15" fmla="*/ 901141 h 6859370"/>
                <a:gd name="connsiteX16" fmla="*/ 9995001 w 12191999"/>
                <a:gd name="connsiteY16" fmla="*/ 0 h 6859370"/>
                <a:gd name="connsiteX0" fmla="*/ 9995001 w 12191999"/>
                <a:gd name="connsiteY0" fmla="*/ 0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995001 w 12191999"/>
                <a:gd name="connsiteY16" fmla="*/ 0 h 6859371"/>
                <a:gd name="connsiteX0" fmla="*/ 9995001 w 12191999"/>
                <a:gd name="connsiteY0" fmla="*/ 0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995001 w 12191999"/>
                <a:gd name="connsiteY16" fmla="*/ 0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784231 w 12191999"/>
                <a:gd name="connsiteY13" fmla="*/ 5674641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26521 w 12191999"/>
                <a:gd name="connsiteY12" fmla="*/ 6419087 h 6859371"/>
                <a:gd name="connsiteX13" fmla="*/ 11784231 w 12191999"/>
                <a:gd name="connsiteY13" fmla="*/ 5674641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26521 w 12191999"/>
                <a:gd name="connsiteY12" fmla="*/ 6419087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93023 w 12191999"/>
                <a:gd name="connsiteY12" fmla="*/ 6460651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44192 h 6859371"/>
                <a:gd name="connsiteX10" fmla="*/ 2955341 w 12191999"/>
                <a:gd name="connsiteY10" fmla="*/ 6859371 h 6859371"/>
                <a:gd name="connsiteX11" fmla="*/ 9726113 w 12191999"/>
                <a:gd name="connsiteY11" fmla="*/ 6859371 h 6859371"/>
                <a:gd name="connsiteX12" fmla="*/ 10793023 w 12191999"/>
                <a:gd name="connsiteY12" fmla="*/ 6460651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115603 w 12200312"/>
                <a:gd name="connsiteY4" fmla="*/ 1907895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1028895 w 12200312"/>
                <a:gd name="connsiteY3" fmla="*/ 935556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0312" h="6859371">
                  <a:moveTo>
                    <a:pt x="9684659" y="13855"/>
                  </a:moveTo>
                  <a:lnTo>
                    <a:pt x="2636908" y="0"/>
                  </a:lnTo>
                  <a:cubicBezTo>
                    <a:pt x="2468659" y="50749"/>
                    <a:pt x="2422107" y="18267"/>
                    <a:pt x="2154105" y="174193"/>
                  </a:cubicBezTo>
                  <a:cubicBezTo>
                    <a:pt x="1886103" y="330119"/>
                    <a:pt x="1338165" y="670158"/>
                    <a:pt x="1028895" y="935556"/>
                  </a:cubicBezTo>
                  <a:cubicBezTo>
                    <a:pt x="719625" y="1200954"/>
                    <a:pt x="624120" y="1293004"/>
                    <a:pt x="298483" y="1766579"/>
                  </a:cubicBezTo>
                  <a:cubicBezTo>
                    <a:pt x="259468" y="1828301"/>
                    <a:pt x="31699" y="2398471"/>
                    <a:pt x="0" y="2461565"/>
                  </a:cubicBezTo>
                  <a:lnTo>
                    <a:pt x="8313" y="4430268"/>
                  </a:lnTo>
                  <a:cubicBezTo>
                    <a:pt x="61958" y="4608576"/>
                    <a:pt x="130233" y="4784140"/>
                    <a:pt x="210700" y="4959705"/>
                  </a:cubicBezTo>
                  <a:cubicBezTo>
                    <a:pt x="332620" y="5221681"/>
                    <a:pt x="463887" y="5466671"/>
                    <a:pt x="730079" y="5714085"/>
                  </a:cubicBezTo>
                  <a:cubicBezTo>
                    <a:pt x="996271" y="5961499"/>
                    <a:pt x="1393324" y="6243939"/>
                    <a:pt x="1807852" y="6444192"/>
                  </a:cubicBezTo>
                  <a:cubicBezTo>
                    <a:pt x="2166297" y="6615642"/>
                    <a:pt x="2554003" y="6727697"/>
                    <a:pt x="2963654" y="6859371"/>
                  </a:cubicBezTo>
                  <a:lnTo>
                    <a:pt x="9734426" y="6859371"/>
                  </a:lnTo>
                  <a:cubicBezTo>
                    <a:pt x="10261120" y="6745528"/>
                    <a:pt x="10476327" y="6641480"/>
                    <a:pt x="10801336" y="6460651"/>
                  </a:cubicBezTo>
                  <a:cubicBezTo>
                    <a:pt x="11126345" y="6279822"/>
                    <a:pt x="11451316" y="6023582"/>
                    <a:pt x="11684479" y="5774394"/>
                  </a:cubicBezTo>
                  <a:cubicBezTo>
                    <a:pt x="11917642" y="5525206"/>
                    <a:pt x="12134475" y="5020387"/>
                    <a:pt x="12200312" y="4965523"/>
                  </a:cubicBezTo>
                  <a:lnTo>
                    <a:pt x="12200312" y="1967941"/>
                  </a:lnTo>
                  <a:cubicBezTo>
                    <a:pt x="11492954" y="726283"/>
                    <a:pt x="10508838" y="231939"/>
                    <a:pt x="9684659" y="13855"/>
                  </a:cubicBezTo>
                  <a:close/>
                </a:path>
              </a:pathLst>
            </a:custGeom>
            <a:solidFill>
              <a:srgbClr val="0F6342"/>
            </a:solidFill>
            <a:ln w="24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raphic 11">
              <a:extLst>
                <a:ext uri="{FF2B5EF4-FFF2-40B4-BE49-F238E27FC236}">
                  <a16:creationId xmlns:a16="http://schemas.microsoft.com/office/drawing/2014/main" id="{1CB629F7-9716-42F5-4AF6-C9FEB1D8479A}"/>
                </a:ext>
              </a:extLst>
            </p:cNvPr>
            <p:cNvSpPr/>
            <p:nvPr/>
          </p:nvSpPr>
          <p:spPr>
            <a:xfrm>
              <a:off x="1562538" y="131173"/>
              <a:ext cx="9066923" cy="6595653"/>
            </a:xfrm>
            <a:custGeom>
              <a:avLst/>
              <a:gdLst>
                <a:gd name="connsiteX0" fmla="*/ 2917097 w 9850812"/>
                <a:gd name="connsiteY0" fmla="*/ 168942 h 6865549"/>
                <a:gd name="connsiteX1" fmla="*/ 1693600 w 9850812"/>
                <a:gd name="connsiteY1" fmla="*/ 547390 h 6865549"/>
                <a:gd name="connsiteX2" fmla="*/ 789078 w 9850812"/>
                <a:gd name="connsiteY2" fmla="*/ 1329516 h 6865549"/>
                <a:gd name="connsiteX3" fmla="*/ 228594 w 9850812"/>
                <a:gd name="connsiteY3" fmla="*/ 2078528 h 6865549"/>
                <a:gd name="connsiteX4" fmla="*/ 25817 w 9850812"/>
                <a:gd name="connsiteY4" fmla="*/ 3568667 h 6865549"/>
                <a:gd name="connsiteX5" fmla="*/ 296946 w 9850812"/>
                <a:gd name="connsiteY5" fmla="*/ 4774970 h 6865549"/>
                <a:gd name="connsiteX6" fmla="*/ 670602 w 9850812"/>
                <a:gd name="connsiteY6" fmla="*/ 5441985 h 6865549"/>
                <a:gd name="connsiteX7" fmla="*/ 1445255 w 9850812"/>
                <a:gd name="connsiteY7" fmla="*/ 6049079 h 6865549"/>
                <a:gd name="connsiteX8" fmla="*/ 4732975 w 9850812"/>
                <a:gd name="connsiteY8" fmla="*/ 6853281 h 6865549"/>
                <a:gd name="connsiteX9" fmla="*/ 6186589 w 9850812"/>
                <a:gd name="connsiteY9" fmla="*/ 6600983 h 6865549"/>
                <a:gd name="connsiteX10" fmla="*/ 7856650 w 9850812"/>
                <a:gd name="connsiteY10" fmla="*/ 6064848 h 6865549"/>
                <a:gd name="connsiteX11" fmla="*/ 8765728 w 9850812"/>
                <a:gd name="connsiteY11" fmla="*/ 5377334 h 6865549"/>
                <a:gd name="connsiteX12" fmla="*/ 9478865 w 9850812"/>
                <a:gd name="connsiteY12" fmla="*/ 4506903 h 6865549"/>
                <a:gd name="connsiteX13" fmla="*/ 9825180 w 9850812"/>
                <a:gd name="connsiteY13" fmla="*/ 3073531 h 6865549"/>
                <a:gd name="connsiteX14" fmla="*/ 9797840 w 9850812"/>
                <a:gd name="connsiteY14" fmla="*/ 2272483 h 6865549"/>
                <a:gd name="connsiteX15" fmla="*/ 9207737 w 9850812"/>
                <a:gd name="connsiteY15" fmla="*/ 1439897 h 6865549"/>
                <a:gd name="connsiteX16" fmla="*/ 3983384 w 9850812"/>
                <a:gd name="connsiteY16" fmla="*/ 30178 h 6865549"/>
                <a:gd name="connsiteX17" fmla="*/ 2917097 w 9850812"/>
                <a:gd name="connsiteY17" fmla="*/ 168942 h 6865549"/>
                <a:gd name="connsiteX0" fmla="*/ 3142993 w 10076708"/>
                <a:gd name="connsiteY0" fmla="*/ 168942 h 6865549"/>
                <a:gd name="connsiteX1" fmla="*/ 1919496 w 10076708"/>
                <a:gd name="connsiteY1" fmla="*/ 547390 h 6865549"/>
                <a:gd name="connsiteX2" fmla="*/ 1014974 w 10076708"/>
                <a:gd name="connsiteY2" fmla="*/ 1329516 h 6865549"/>
                <a:gd name="connsiteX3" fmla="*/ 454490 w 10076708"/>
                <a:gd name="connsiteY3" fmla="*/ 2078528 h 6865549"/>
                <a:gd name="connsiteX4" fmla="*/ 5528 w 10076708"/>
                <a:gd name="connsiteY4" fmla="*/ 3908636 h 6865549"/>
                <a:gd name="connsiteX5" fmla="*/ 522842 w 10076708"/>
                <a:gd name="connsiteY5" fmla="*/ 4774970 h 6865549"/>
                <a:gd name="connsiteX6" fmla="*/ 896498 w 10076708"/>
                <a:gd name="connsiteY6" fmla="*/ 5441985 h 6865549"/>
                <a:gd name="connsiteX7" fmla="*/ 1671151 w 10076708"/>
                <a:gd name="connsiteY7" fmla="*/ 6049079 h 6865549"/>
                <a:gd name="connsiteX8" fmla="*/ 4958871 w 10076708"/>
                <a:gd name="connsiteY8" fmla="*/ 6853281 h 6865549"/>
                <a:gd name="connsiteX9" fmla="*/ 6412485 w 10076708"/>
                <a:gd name="connsiteY9" fmla="*/ 6600983 h 6865549"/>
                <a:gd name="connsiteX10" fmla="*/ 8082546 w 10076708"/>
                <a:gd name="connsiteY10" fmla="*/ 6064848 h 6865549"/>
                <a:gd name="connsiteX11" fmla="*/ 8991624 w 10076708"/>
                <a:gd name="connsiteY11" fmla="*/ 5377334 h 6865549"/>
                <a:gd name="connsiteX12" fmla="*/ 9704761 w 10076708"/>
                <a:gd name="connsiteY12" fmla="*/ 4506903 h 6865549"/>
                <a:gd name="connsiteX13" fmla="*/ 10051076 w 10076708"/>
                <a:gd name="connsiteY13" fmla="*/ 3073531 h 6865549"/>
                <a:gd name="connsiteX14" fmla="*/ 10023736 w 10076708"/>
                <a:gd name="connsiteY14" fmla="*/ 2272483 h 6865549"/>
                <a:gd name="connsiteX15" fmla="*/ 9433633 w 10076708"/>
                <a:gd name="connsiteY15" fmla="*/ 1439897 h 6865549"/>
                <a:gd name="connsiteX16" fmla="*/ 4209280 w 10076708"/>
                <a:gd name="connsiteY16" fmla="*/ 30178 h 6865549"/>
                <a:gd name="connsiteX17" fmla="*/ 3142993 w 10076708"/>
                <a:gd name="connsiteY17" fmla="*/ 168942 h 6865549"/>
                <a:gd name="connsiteX0" fmla="*/ 3142993 w 10076708"/>
                <a:gd name="connsiteY0" fmla="*/ 168942 h 6865549"/>
                <a:gd name="connsiteX1" fmla="*/ 1919496 w 10076708"/>
                <a:gd name="connsiteY1" fmla="*/ 547390 h 6865549"/>
                <a:gd name="connsiteX2" fmla="*/ 1014974 w 10076708"/>
                <a:gd name="connsiteY2" fmla="*/ 1329516 h 6865549"/>
                <a:gd name="connsiteX3" fmla="*/ 454490 w 10076708"/>
                <a:gd name="connsiteY3" fmla="*/ 2078528 h 6865549"/>
                <a:gd name="connsiteX4" fmla="*/ 5528 w 10076708"/>
                <a:gd name="connsiteY4" fmla="*/ 3908636 h 6865549"/>
                <a:gd name="connsiteX5" fmla="*/ 429058 w 10076708"/>
                <a:gd name="connsiteY5" fmla="*/ 5021155 h 6865549"/>
                <a:gd name="connsiteX6" fmla="*/ 896498 w 10076708"/>
                <a:gd name="connsiteY6" fmla="*/ 5441985 h 6865549"/>
                <a:gd name="connsiteX7" fmla="*/ 1671151 w 10076708"/>
                <a:gd name="connsiteY7" fmla="*/ 6049079 h 6865549"/>
                <a:gd name="connsiteX8" fmla="*/ 4958871 w 10076708"/>
                <a:gd name="connsiteY8" fmla="*/ 6853281 h 6865549"/>
                <a:gd name="connsiteX9" fmla="*/ 6412485 w 10076708"/>
                <a:gd name="connsiteY9" fmla="*/ 6600983 h 6865549"/>
                <a:gd name="connsiteX10" fmla="*/ 8082546 w 10076708"/>
                <a:gd name="connsiteY10" fmla="*/ 6064848 h 6865549"/>
                <a:gd name="connsiteX11" fmla="*/ 8991624 w 10076708"/>
                <a:gd name="connsiteY11" fmla="*/ 5377334 h 6865549"/>
                <a:gd name="connsiteX12" fmla="*/ 9704761 w 10076708"/>
                <a:gd name="connsiteY12" fmla="*/ 4506903 h 6865549"/>
                <a:gd name="connsiteX13" fmla="*/ 10051076 w 10076708"/>
                <a:gd name="connsiteY13" fmla="*/ 3073531 h 6865549"/>
                <a:gd name="connsiteX14" fmla="*/ 10023736 w 10076708"/>
                <a:gd name="connsiteY14" fmla="*/ 2272483 h 6865549"/>
                <a:gd name="connsiteX15" fmla="*/ 9433633 w 10076708"/>
                <a:gd name="connsiteY15" fmla="*/ 1439897 h 6865549"/>
                <a:gd name="connsiteX16" fmla="*/ 4209280 w 10076708"/>
                <a:gd name="connsiteY16" fmla="*/ 30178 h 6865549"/>
                <a:gd name="connsiteX17" fmla="*/ 3142993 w 10076708"/>
                <a:gd name="connsiteY17" fmla="*/ 168942 h 6865549"/>
                <a:gd name="connsiteX0" fmla="*/ 3142993 w 10076708"/>
                <a:gd name="connsiteY0" fmla="*/ 168942 h 6860182"/>
                <a:gd name="connsiteX1" fmla="*/ 1919496 w 10076708"/>
                <a:gd name="connsiteY1" fmla="*/ 547390 h 6860182"/>
                <a:gd name="connsiteX2" fmla="*/ 1014974 w 10076708"/>
                <a:gd name="connsiteY2" fmla="*/ 1329516 h 6860182"/>
                <a:gd name="connsiteX3" fmla="*/ 454490 w 10076708"/>
                <a:gd name="connsiteY3" fmla="*/ 2078528 h 6860182"/>
                <a:gd name="connsiteX4" fmla="*/ 5528 w 10076708"/>
                <a:gd name="connsiteY4" fmla="*/ 3908636 h 6860182"/>
                <a:gd name="connsiteX5" fmla="*/ 429058 w 10076708"/>
                <a:gd name="connsiteY5" fmla="*/ 5021155 h 6860182"/>
                <a:gd name="connsiteX6" fmla="*/ 966836 w 10076708"/>
                <a:gd name="connsiteY6" fmla="*/ 5723339 h 6860182"/>
                <a:gd name="connsiteX7" fmla="*/ 1671151 w 10076708"/>
                <a:gd name="connsiteY7" fmla="*/ 6049079 h 6860182"/>
                <a:gd name="connsiteX8" fmla="*/ 4958871 w 10076708"/>
                <a:gd name="connsiteY8" fmla="*/ 6853281 h 6860182"/>
                <a:gd name="connsiteX9" fmla="*/ 6412485 w 10076708"/>
                <a:gd name="connsiteY9" fmla="*/ 6600983 h 6860182"/>
                <a:gd name="connsiteX10" fmla="*/ 8082546 w 10076708"/>
                <a:gd name="connsiteY10" fmla="*/ 6064848 h 6860182"/>
                <a:gd name="connsiteX11" fmla="*/ 8991624 w 10076708"/>
                <a:gd name="connsiteY11" fmla="*/ 5377334 h 6860182"/>
                <a:gd name="connsiteX12" fmla="*/ 9704761 w 10076708"/>
                <a:gd name="connsiteY12" fmla="*/ 4506903 h 6860182"/>
                <a:gd name="connsiteX13" fmla="*/ 10051076 w 10076708"/>
                <a:gd name="connsiteY13" fmla="*/ 3073531 h 6860182"/>
                <a:gd name="connsiteX14" fmla="*/ 10023736 w 10076708"/>
                <a:gd name="connsiteY14" fmla="*/ 2272483 h 6860182"/>
                <a:gd name="connsiteX15" fmla="*/ 9433633 w 10076708"/>
                <a:gd name="connsiteY15" fmla="*/ 1439897 h 6860182"/>
                <a:gd name="connsiteX16" fmla="*/ 4209280 w 10076708"/>
                <a:gd name="connsiteY16" fmla="*/ 30178 h 6860182"/>
                <a:gd name="connsiteX17" fmla="*/ 3142993 w 10076708"/>
                <a:gd name="connsiteY17" fmla="*/ 168942 h 6860182"/>
                <a:gd name="connsiteX0" fmla="*/ 3142993 w 10076708"/>
                <a:gd name="connsiteY0" fmla="*/ 168942 h 6861117"/>
                <a:gd name="connsiteX1" fmla="*/ 1919496 w 10076708"/>
                <a:gd name="connsiteY1" fmla="*/ 547390 h 6861117"/>
                <a:gd name="connsiteX2" fmla="*/ 1014974 w 10076708"/>
                <a:gd name="connsiteY2" fmla="*/ 1329516 h 6861117"/>
                <a:gd name="connsiteX3" fmla="*/ 454490 w 10076708"/>
                <a:gd name="connsiteY3" fmla="*/ 2078528 h 6861117"/>
                <a:gd name="connsiteX4" fmla="*/ 5528 w 10076708"/>
                <a:gd name="connsiteY4" fmla="*/ 3908636 h 6861117"/>
                <a:gd name="connsiteX5" fmla="*/ 429058 w 10076708"/>
                <a:gd name="connsiteY5" fmla="*/ 5021155 h 6861117"/>
                <a:gd name="connsiteX6" fmla="*/ 966836 w 10076708"/>
                <a:gd name="connsiteY6" fmla="*/ 5723339 h 6861117"/>
                <a:gd name="connsiteX7" fmla="*/ 2233859 w 10076708"/>
                <a:gd name="connsiteY7" fmla="*/ 6306987 h 6861117"/>
                <a:gd name="connsiteX8" fmla="*/ 4958871 w 10076708"/>
                <a:gd name="connsiteY8" fmla="*/ 6853281 h 6861117"/>
                <a:gd name="connsiteX9" fmla="*/ 6412485 w 10076708"/>
                <a:gd name="connsiteY9" fmla="*/ 6600983 h 6861117"/>
                <a:gd name="connsiteX10" fmla="*/ 8082546 w 10076708"/>
                <a:gd name="connsiteY10" fmla="*/ 6064848 h 6861117"/>
                <a:gd name="connsiteX11" fmla="*/ 8991624 w 10076708"/>
                <a:gd name="connsiteY11" fmla="*/ 5377334 h 6861117"/>
                <a:gd name="connsiteX12" fmla="*/ 9704761 w 10076708"/>
                <a:gd name="connsiteY12" fmla="*/ 4506903 h 6861117"/>
                <a:gd name="connsiteX13" fmla="*/ 10051076 w 10076708"/>
                <a:gd name="connsiteY13" fmla="*/ 3073531 h 6861117"/>
                <a:gd name="connsiteX14" fmla="*/ 10023736 w 10076708"/>
                <a:gd name="connsiteY14" fmla="*/ 2272483 h 6861117"/>
                <a:gd name="connsiteX15" fmla="*/ 9433633 w 10076708"/>
                <a:gd name="connsiteY15" fmla="*/ 1439897 h 6861117"/>
                <a:gd name="connsiteX16" fmla="*/ 4209280 w 10076708"/>
                <a:gd name="connsiteY16" fmla="*/ 30178 h 6861117"/>
                <a:gd name="connsiteX17" fmla="*/ 3142993 w 10076708"/>
                <a:gd name="connsiteY17" fmla="*/ 168942 h 6861117"/>
                <a:gd name="connsiteX0" fmla="*/ 3142993 w 10076708"/>
                <a:gd name="connsiteY0" fmla="*/ 168942 h 6858772"/>
                <a:gd name="connsiteX1" fmla="*/ 1919496 w 10076708"/>
                <a:gd name="connsiteY1" fmla="*/ 547390 h 6858772"/>
                <a:gd name="connsiteX2" fmla="*/ 1014974 w 10076708"/>
                <a:gd name="connsiteY2" fmla="*/ 1329516 h 6858772"/>
                <a:gd name="connsiteX3" fmla="*/ 454490 w 10076708"/>
                <a:gd name="connsiteY3" fmla="*/ 2078528 h 6858772"/>
                <a:gd name="connsiteX4" fmla="*/ 5528 w 10076708"/>
                <a:gd name="connsiteY4" fmla="*/ 3908636 h 6858772"/>
                <a:gd name="connsiteX5" fmla="*/ 429058 w 10076708"/>
                <a:gd name="connsiteY5" fmla="*/ 5021155 h 6858772"/>
                <a:gd name="connsiteX6" fmla="*/ 966836 w 10076708"/>
                <a:gd name="connsiteY6" fmla="*/ 5723339 h 6858772"/>
                <a:gd name="connsiteX7" fmla="*/ 2233859 w 10076708"/>
                <a:gd name="connsiteY7" fmla="*/ 6306987 h 6858772"/>
                <a:gd name="connsiteX8" fmla="*/ 4958871 w 10076708"/>
                <a:gd name="connsiteY8" fmla="*/ 6853281 h 6858772"/>
                <a:gd name="connsiteX9" fmla="*/ 7162762 w 10076708"/>
                <a:gd name="connsiteY9" fmla="*/ 6565814 h 6858772"/>
                <a:gd name="connsiteX10" fmla="*/ 8082546 w 10076708"/>
                <a:gd name="connsiteY10" fmla="*/ 6064848 h 6858772"/>
                <a:gd name="connsiteX11" fmla="*/ 8991624 w 10076708"/>
                <a:gd name="connsiteY11" fmla="*/ 5377334 h 6858772"/>
                <a:gd name="connsiteX12" fmla="*/ 9704761 w 10076708"/>
                <a:gd name="connsiteY12" fmla="*/ 4506903 h 6858772"/>
                <a:gd name="connsiteX13" fmla="*/ 10051076 w 10076708"/>
                <a:gd name="connsiteY13" fmla="*/ 3073531 h 6858772"/>
                <a:gd name="connsiteX14" fmla="*/ 10023736 w 10076708"/>
                <a:gd name="connsiteY14" fmla="*/ 2272483 h 6858772"/>
                <a:gd name="connsiteX15" fmla="*/ 9433633 w 10076708"/>
                <a:gd name="connsiteY15" fmla="*/ 1439897 h 6858772"/>
                <a:gd name="connsiteX16" fmla="*/ 4209280 w 10076708"/>
                <a:gd name="connsiteY16" fmla="*/ 30178 h 6858772"/>
                <a:gd name="connsiteX17" fmla="*/ 3142993 w 10076708"/>
                <a:gd name="connsiteY17" fmla="*/ 168942 h 6858772"/>
                <a:gd name="connsiteX0" fmla="*/ 3142993 w 10076708"/>
                <a:gd name="connsiteY0" fmla="*/ 168942 h 6859426"/>
                <a:gd name="connsiteX1" fmla="*/ 1919496 w 10076708"/>
                <a:gd name="connsiteY1" fmla="*/ 547390 h 6859426"/>
                <a:gd name="connsiteX2" fmla="*/ 1014974 w 10076708"/>
                <a:gd name="connsiteY2" fmla="*/ 1329516 h 6859426"/>
                <a:gd name="connsiteX3" fmla="*/ 454490 w 10076708"/>
                <a:gd name="connsiteY3" fmla="*/ 2078528 h 6859426"/>
                <a:gd name="connsiteX4" fmla="*/ 5528 w 10076708"/>
                <a:gd name="connsiteY4" fmla="*/ 3908636 h 6859426"/>
                <a:gd name="connsiteX5" fmla="*/ 429058 w 10076708"/>
                <a:gd name="connsiteY5" fmla="*/ 5021155 h 6859426"/>
                <a:gd name="connsiteX6" fmla="*/ 966836 w 10076708"/>
                <a:gd name="connsiteY6" fmla="*/ 5723339 h 6859426"/>
                <a:gd name="connsiteX7" fmla="*/ 2233859 w 10076708"/>
                <a:gd name="connsiteY7" fmla="*/ 6306987 h 6859426"/>
                <a:gd name="connsiteX8" fmla="*/ 4958871 w 10076708"/>
                <a:gd name="connsiteY8" fmla="*/ 6853281 h 6859426"/>
                <a:gd name="connsiteX9" fmla="*/ 7162762 w 10076708"/>
                <a:gd name="connsiteY9" fmla="*/ 6565814 h 6859426"/>
                <a:gd name="connsiteX10" fmla="*/ 8481131 w 10076708"/>
                <a:gd name="connsiteY10" fmla="*/ 6029679 h 6859426"/>
                <a:gd name="connsiteX11" fmla="*/ 8991624 w 10076708"/>
                <a:gd name="connsiteY11" fmla="*/ 5377334 h 6859426"/>
                <a:gd name="connsiteX12" fmla="*/ 9704761 w 10076708"/>
                <a:gd name="connsiteY12" fmla="*/ 4506903 h 6859426"/>
                <a:gd name="connsiteX13" fmla="*/ 10051076 w 10076708"/>
                <a:gd name="connsiteY13" fmla="*/ 3073531 h 6859426"/>
                <a:gd name="connsiteX14" fmla="*/ 10023736 w 10076708"/>
                <a:gd name="connsiteY14" fmla="*/ 2272483 h 6859426"/>
                <a:gd name="connsiteX15" fmla="*/ 9433633 w 10076708"/>
                <a:gd name="connsiteY15" fmla="*/ 1439897 h 6859426"/>
                <a:gd name="connsiteX16" fmla="*/ 4209280 w 10076708"/>
                <a:gd name="connsiteY16" fmla="*/ 30178 h 6859426"/>
                <a:gd name="connsiteX17" fmla="*/ 3142993 w 10076708"/>
                <a:gd name="connsiteY17" fmla="*/ 168942 h 6859426"/>
                <a:gd name="connsiteX0" fmla="*/ 3142993 w 10076708"/>
                <a:gd name="connsiteY0" fmla="*/ 168942 h 6859426"/>
                <a:gd name="connsiteX1" fmla="*/ 1919496 w 10076708"/>
                <a:gd name="connsiteY1" fmla="*/ 547390 h 6859426"/>
                <a:gd name="connsiteX2" fmla="*/ 1014974 w 10076708"/>
                <a:gd name="connsiteY2" fmla="*/ 1329516 h 6859426"/>
                <a:gd name="connsiteX3" fmla="*/ 454490 w 10076708"/>
                <a:gd name="connsiteY3" fmla="*/ 2078528 h 6859426"/>
                <a:gd name="connsiteX4" fmla="*/ 5528 w 10076708"/>
                <a:gd name="connsiteY4" fmla="*/ 3908636 h 6859426"/>
                <a:gd name="connsiteX5" fmla="*/ 429058 w 10076708"/>
                <a:gd name="connsiteY5" fmla="*/ 5021155 h 6859426"/>
                <a:gd name="connsiteX6" fmla="*/ 966836 w 10076708"/>
                <a:gd name="connsiteY6" fmla="*/ 5723339 h 6859426"/>
                <a:gd name="connsiteX7" fmla="*/ 2233859 w 10076708"/>
                <a:gd name="connsiteY7" fmla="*/ 6306987 h 6859426"/>
                <a:gd name="connsiteX8" fmla="*/ 4958871 w 10076708"/>
                <a:gd name="connsiteY8" fmla="*/ 6853281 h 6859426"/>
                <a:gd name="connsiteX9" fmla="*/ 7162762 w 10076708"/>
                <a:gd name="connsiteY9" fmla="*/ 6565814 h 6859426"/>
                <a:gd name="connsiteX10" fmla="*/ 8481131 w 10076708"/>
                <a:gd name="connsiteY10" fmla="*/ 6029679 h 6859426"/>
                <a:gd name="connsiteX11" fmla="*/ 9343316 w 10076708"/>
                <a:gd name="connsiteY11" fmla="*/ 5213211 h 6859426"/>
                <a:gd name="connsiteX12" fmla="*/ 9704761 w 10076708"/>
                <a:gd name="connsiteY12" fmla="*/ 4506903 h 6859426"/>
                <a:gd name="connsiteX13" fmla="*/ 10051076 w 10076708"/>
                <a:gd name="connsiteY13" fmla="*/ 3073531 h 6859426"/>
                <a:gd name="connsiteX14" fmla="*/ 10023736 w 10076708"/>
                <a:gd name="connsiteY14" fmla="*/ 2272483 h 6859426"/>
                <a:gd name="connsiteX15" fmla="*/ 9433633 w 10076708"/>
                <a:gd name="connsiteY15" fmla="*/ 1439897 h 6859426"/>
                <a:gd name="connsiteX16" fmla="*/ 4209280 w 10076708"/>
                <a:gd name="connsiteY16" fmla="*/ 30178 h 6859426"/>
                <a:gd name="connsiteX17" fmla="*/ 3142993 w 10076708"/>
                <a:gd name="connsiteY17" fmla="*/ 168942 h 6859426"/>
                <a:gd name="connsiteX0" fmla="*/ 3142993 w 10076708"/>
                <a:gd name="connsiteY0" fmla="*/ 180903 h 6871387"/>
                <a:gd name="connsiteX1" fmla="*/ 1919496 w 10076708"/>
                <a:gd name="connsiteY1" fmla="*/ 559351 h 6871387"/>
                <a:gd name="connsiteX2" fmla="*/ 1014974 w 10076708"/>
                <a:gd name="connsiteY2" fmla="*/ 1341477 h 6871387"/>
                <a:gd name="connsiteX3" fmla="*/ 454490 w 10076708"/>
                <a:gd name="connsiteY3" fmla="*/ 2090489 h 6871387"/>
                <a:gd name="connsiteX4" fmla="*/ 5528 w 10076708"/>
                <a:gd name="connsiteY4" fmla="*/ 3920597 h 6871387"/>
                <a:gd name="connsiteX5" fmla="*/ 429058 w 10076708"/>
                <a:gd name="connsiteY5" fmla="*/ 5033116 h 6871387"/>
                <a:gd name="connsiteX6" fmla="*/ 966836 w 10076708"/>
                <a:gd name="connsiteY6" fmla="*/ 5735300 h 6871387"/>
                <a:gd name="connsiteX7" fmla="*/ 2233859 w 10076708"/>
                <a:gd name="connsiteY7" fmla="*/ 6318948 h 6871387"/>
                <a:gd name="connsiteX8" fmla="*/ 4958871 w 10076708"/>
                <a:gd name="connsiteY8" fmla="*/ 6865242 h 6871387"/>
                <a:gd name="connsiteX9" fmla="*/ 7162762 w 10076708"/>
                <a:gd name="connsiteY9" fmla="*/ 6577775 h 6871387"/>
                <a:gd name="connsiteX10" fmla="*/ 8481131 w 10076708"/>
                <a:gd name="connsiteY10" fmla="*/ 6041640 h 6871387"/>
                <a:gd name="connsiteX11" fmla="*/ 9343316 w 10076708"/>
                <a:gd name="connsiteY11" fmla="*/ 5225172 h 6871387"/>
                <a:gd name="connsiteX12" fmla="*/ 9704761 w 10076708"/>
                <a:gd name="connsiteY12" fmla="*/ 4518864 h 6871387"/>
                <a:gd name="connsiteX13" fmla="*/ 10051076 w 10076708"/>
                <a:gd name="connsiteY13" fmla="*/ 3085492 h 6871387"/>
                <a:gd name="connsiteX14" fmla="*/ 10023736 w 10076708"/>
                <a:gd name="connsiteY14" fmla="*/ 2284444 h 6871387"/>
                <a:gd name="connsiteX15" fmla="*/ 9105387 w 10076708"/>
                <a:gd name="connsiteY15" fmla="*/ 1252566 h 6871387"/>
                <a:gd name="connsiteX16" fmla="*/ 4209280 w 10076708"/>
                <a:gd name="connsiteY16" fmla="*/ 42139 h 6871387"/>
                <a:gd name="connsiteX17" fmla="*/ 3142993 w 10076708"/>
                <a:gd name="connsiteY17" fmla="*/ 180903 h 6871387"/>
                <a:gd name="connsiteX0" fmla="*/ 3142993 w 10076708"/>
                <a:gd name="connsiteY0" fmla="*/ 180903 h 6871387"/>
                <a:gd name="connsiteX1" fmla="*/ 1919496 w 10076708"/>
                <a:gd name="connsiteY1" fmla="*/ 559351 h 6871387"/>
                <a:gd name="connsiteX2" fmla="*/ 1014974 w 10076708"/>
                <a:gd name="connsiteY2" fmla="*/ 1341477 h 6871387"/>
                <a:gd name="connsiteX3" fmla="*/ 454490 w 10076708"/>
                <a:gd name="connsiteY3" fmla="*/ 2090489 h 6871387"/>
                <a:gd name="connsiteX4" fmla="*/ 5528 w 10076708"/>
                <a:gd name="connsiteY4" fmla="*/ 3920597 h 6871387"/>
                <a:gd name="connsiteX5" fmla="*/ 429058 w 10076708"/>
                <a:gd name="connsiteY5" fmla="*/ 5033116 h 6871387"/>
                <a:gd name="connsiteX6" fmla="*/ 966836 w 10076708"/>
                <a:gd name="connsiteY6" fmla="*/ 5735300 h 6871387"/>
                <a:gd name="connsiteX7" fmla="*/ 2233859 w 10076708"/>
                <a:gd name="connsiteY7" fmla="*/ 6318948 h 6871387"/>
                <a:gd name="connsiteX8" fmla="*/ 4958871 w 10076708"/>
                <a:gd name="connsiteY8" fmla="*/ 6865242 h 6871387"/>
                <a:gd name="connsiteX9" fmla="*/ 7162762 w 10076708"/>
                <a:gd name="connsiteY9" fmla="*/ 6577775 h 6871387"/>
                <a:gd name="connsiteX10" fmla="*/ 8481131 w 10076708"/>
                <a:gd name="connsiteY10" fmla="*/ 6041640 h 6871387"/>
                <a:gd name="connsiteX11" fmla="*/ 9343316 w 10076708"/>
                <a:gd name="connsiteY11" fmla="*/ 5225172 h 6871387"/>
                <a:gd name="connsiteX12" fmla="*/ 9704761 w 10076708"/>
                <a:gd name="connsiteY12" fmla="*/ 4518864 h 6871387"/>
                <a:gd name="connsiteX13" fmla="*/ 10051076 w 10076708"/>
                <a:gd name="connsiteY13" fmla="*/ 3085492 h 6871387"/>
                <a:gd name="connsiteX14" fmla="*/ 10023736 w 10076708"/>
                <a:gd name="connsiteY14" fmla="*/ 2284444 h 6871387"/>
                <a:gd name="connsiteX15" fmla="*/ 9105387 w 10076708"/>
                <a:gd name="connsiteY15" fmla="*/ 1252566 h 6871387"/>
                <a:gd name="connsiteX16" fmla="*/ 4209280 w 10076708"/>
                <a:gd name="connsiteY16" fmla="*/ 42139 h 6871387"/>
                <a:gd name="connsiteX17" fmla="*/ 3142993 w 10076708"/>
                <a:gd name="connsiteY17" fmla="*/ 180903 h 6871387"/>
                <a:gd name="connsiteX0" fmla="*/ 3142993 w 10076708"/>
                <a:gd name="connsiteY0" fmla="*/ 193642 h 6884126"/>
                <a:gd name="connsiteX1" fmla="*/ 1919496 w 10076708"/>
                <a:gd name="connsiteY1" fmla="*/ 572090 h 6884126"/>
                <a:gd name="connsiteX2" fmla="*/ 1014974 w 10076708"/>
                <a:gd name="connsiteY2" fmla="*/ 1354216 h 6884126"/>
                <a:gd name="connsiteX3" fmla="*/ 454490 w 10076708"/>
                <a:gd name="connsiteY3" fmla="*/ 2103228 h 6884126"/>
                <a:gd name="connsiteX4" fmla="*/ 5528 w 10076708"/>
                <a:gd name="connsiteY4" fmla="*/ 3933336 h 6884126"/>
                <a:gd name="connsiteX5" fmla="*/ 429058 w 10076708"/>
                <a:gd name="connsiteY5" fmla="*/ 5045855 h 6884126"/>
                <a:gd name="connsiteX6" fmla="*/ 966836 w 10076708"/>
                <a:gd name="connsiteY6" fmla="*/ 5748039 h 6884126"/>
                <a:gd name="connsiteX7" fmla="*/ 2233859 w 10076708"/>
                <a:gd name="connsiteY7" fmla="*/ 6331687 h 6884126"/>
                <a:gd name="connsiteX8" fmla="*/ 4958871 w 10076708"/>
                <a:gd name="connsiteY8" fmla="*/ 6877981 h 6884126"/>
                <a:gd name="connsiteX9" fmla="*/ 7162762 w 10076708"/>
                <a:gd name="connsiteY9" fmla="*/ 6590514 h 6884126"/>
                <a:gd name="connsiteX10" fmla="*/ 8481131 w 10076708"/>
                <a:gd name="connsiteY10" fmla="*/ 6054379 h 6884126"/>
                <a:gd name="connsiteX11" fmla="*/ 9343316 w 10076708"/>
                <a:gd name="connsiteY11" fmla="*/ 5237911 h 6884126"/>
                <a:gd name="connsiteX12" fmla="*/ 9704761 w 10076708"/>
                <a:gd name="connsiteY12" fmla="*/ 4531603 h 6884126"/>
                <a:gd name="connsiteX13" fmla="*/ 10051076 w 10076708"/>
                <a:gd name="connsiteY13" fmla="*/ 3098231 h 6884126"/>
                <a:gd name="connsiteX14" fmla="*/ 10023736 w 10076708"/>
                <a:gd name="connsiteY14" fmla="*/ 2297183 h 6884126"/>
                <a:gd name="connsiteX15" fmla="*/ 9058494 w 10076708"/>
                <a:gd name="connsiteY15" fmla="*/ 1136352 h 6884126"/>
                <a:gd name="connsiteX16" fmla="*/ 4209280 w 10076708"/>
                <a:gd name="connsiteY16" fmla="*/ 54878 h 6884126"/>
                <a:gd name="connsiteX17" fmla="*/ 3142993 w 10076708"/>
                <a:gd name="connsiteY17" fmla="*/ 193642 h 6884126"/>
                <a:gd name="connsiteX0" fmla="*/ 3142993 w 10067049"/>
                <a:gd name="connsiteY0" fmla="*/ 193642 h 6884126"/>
                <a:gd name="connsiteX1" fmla="*/ 1919496 w 10067049"/>
                <a:gd name="connsiteY1" fmla="*/ 572090 h 6884126"/>
                <a:gd name="connsiteX2" fmla="*/ 1014974 w 10067049"/>
                <a:gd name="connsiteY2" fmla="*/ 1354216 h 6884126"/>
                <a:gd name="connsiteX3" fmla="*/ 454490 w 10067049"/>
                <a:gd name="connsiteY3" fmla="*/ 2103228 h 6884126"/>
                <a:gd name="connsiteX4" fmla="*/ 5528 w 10067049"/>
                <a:gd name="connsiteY4" fmla="*/ 3933336 h 6884126"/>
                <a:gd name="connsiteX5" fmla="*/ 429058 w 10067049"/>
                <a:gd name="connsiteY5" fmla="*/ 5045855 h 6884126"/>
                <a:gd name="connsiteX6" fmla="*/ 966836 w 10067049"/>
                <a:gd name="connsiteY6" fmla="*/ 5748039 h 6884126"/>
                <a:gd name="connsiteX7" fmla="*/ 2233859 w 10067049"/>
                <a:gd name="connsiteY7" fmla="*/ 6331687 h 6884126"/>
                <a:gd name="connsiteX8" fmla="*/ 4958871 w 10067049"/>
                <a:gd name="connsiteY8" fmla="*/ 6877981 h 6884126"/>
                <a:gd name="connsiteX9" fmla="*/ 7162762 w 10067049"/>
                <a:gd name="connsiteY9" fmla="*/ 6590514 h 6884126"/>
                <a:gd name="connsiteX10" fmla="*/ 8481131 w 10067049"/>
                <a:gd name="connsiteY10" fmla="*/ 6054379 h 6884126"/>
                <a:gd name="connsiteX11" fmla="*/ 9343316 w 10067049"/>
                <a:gd name="connsiteY11" fmla="*/ 5237911 h 6884126"/>
                <a:gd name="connsiteX12" fmla="*/ 9704761 w 10067049"/>
                <a:gd name="connsiteY12" fmla="*/ 4531603 h 6884126"/>
                <a:gd name="connsiteX13" fmla="*/ 10051076 w 10067049"/>
                <a:gd name="connsiteY13" fmla="*/ 3098231 h 6884126"/>
                <a:gd name="connsiteX14" fmla="*/ 10000289 w 10067049"/>
                <a:gd name="connsiteY14" fmla="*/ 2367521 h 6884126"/>
                <a:gd name="connsiteX15" fmla="*/ 9058494 w 10067049"/>
                <a:gd name="connsiteY15" fmla="*/ 1136352 h 6884126"/>
                <a:gd name="connsiteX16" fmla="*/ 4209280 w 10067049"/>
                <a:gd name="connsiteY16" fmla="*/ 54878 h 6884126"/>
                <a:gd name="connsiteX17" fmla="*/ 3142993 w 10067049"/>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43316 w 10053262"/>
                <a:gd name="connsiteY11" fmla="*/ 5237911 h 6884126"/>
                <a:gd name="connsiteX12" fmla="*/ 9704761 w 10053262"/>
                <a:gd name="connsiteY12" fmla="*/ 4531603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43316 w 10053262"/>
                <a:gd name="connsiteY11" fmla="*/ 5237911 h 6884126"/>
                <a:gd name="connsiteX12" fmla="*/ 9739930 w 10053262"/>
                <a:gd name="connsiteY12" fmla="*/ 4637110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31592 w 10053262"/>
                <a:gd name="connsiteY11" fmla="*/ 5378588 h 6884126"/>
                <a:gd name="connsiteX12" fmla="*/ 9739930 w 10053262"/>
                <a:gd name="connsiteY12" fmla="*/ 4637110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8316 w 10058585"/>
                <a:gd name="connsiteY0" fmla="*/ 193642 h 6884126"/>
                <a:gd name="connsiteX1" fmla="*/ 1924819 w 10058585"/>
                <a:gd name="connsiteY1" fmla="*/ 572090 h 6884126"/>
                <a:gd name="connsiteX2" fmla="*/ 1020297 w 10058585"/>
                <a:gd name="connsiteY2" fmla="*/ 1354216 h 6884126"/>
                <a:gd name="connsiteX3" fmla="*/ 272243 w 10058585"/>
                <a:gd name="connsiteY3" fmla="*/ 2314243 h 6884126"/>
                <a:gd name="connsiteX4" fmla="*/ 10851 w 10058585"/>
                <a:gd name="connsiteY4" fmla="*/ 3933336 h 6884126"/>
                <a:gd name="connsiteX5" fmla="*/ 434381 w 10058585"/>
                <a:gd name="connsiteY5" fmla="*/ 5045855 h 6884126"/>
                <a:gd name="connsiteX6" fmla="*/ 972159 w 10058585"/>
                <a:gd name="connsiteY6" fmla="*/ 5748039 h 6884126"/>
                <a:gd name="connsiteX7" fmla="*/ 2239182 w 10058585"/>
                <a:gd name="connsiteY7" fmla="*/ 6331687 h 6884126"/>
                <a:gd name="connsiteX8" fmla="*/ 4964194 w 10058585"/>
                <a:gd name="connsiteY8" fmla="*/ 6877981 h 6884126"/>
                <a:gd name="connsiteX9" fmla="*/ 7168085 w 10058585"/>
                <a:gd name="connsiteY9" fmla="*/ 6590514 h 6884126"/>
                <a:gd name="connsiteX10" fmla="*/ 8486454 w 10058585"/>
                <a:gd name="connsiteY10" fmla="*/ 6054379 h 6884126"/>
                <a:gd name="connsiteX11" fmla="*/ 9336915 w 10058585"/>
                <a:gd name="connsiteY11" fmla="*/ 5378588 h 6884126"/>
                <a:gd name="connsiteX12" fmla="*/ 9745253 w 10058585"/>
                <a:gd name="connsiteY12" fmla="*/ 4637110 h 6884126"/>
                <a:gd name="connsiteX13" fmla="*/ 10032953 w 10058585"/>
                <a:gd name="connsiteY13" fmla="*/ 3485092 h 6884126"/>
                <a:gd name="connsiteX14" fmla="*/ 10005612 w 10058585"/>
                <a:gd name="connsiteY14" fmla="*/ 2367521 h 6884126"/>
                <a:gd name="connsiteX15" fmla="*/ 9063817 w 10058585"/>
                <a:gd name="connsiteY15" fmla="*/ 1136352 h 6884126"/>
                <a:gd name="connsiteX16" fmla="*/ 4214603 w 10058585"/>
                <a:gd name="connsiteY16" fmla="*/ 54878 h 6884126"/>
                <a:gd name="connsiteX17" fmla="*/ 3148316 w 10058585"/>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433808 w 10058012"/>
                <a:gd name="connsiteY5" fmla="*/ 5045855 h 6884126"/>
                <a:gd name="connsiteX6" fmla="*/ 971586 w 10058012"/>
                <a:gd name="connsiteY6" fmla="*/ 5748039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386915 w 10058012"/>
                <a:gd name="connsiteY5" fmla="*/ 5127916 h 6884126"/>
                <a:gd name="connsiteX6" fmla="*/ 971586 w 10058012"/>
                <a:gd name="connsiteY6" fmla="*/ 5748039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386915 w 10058012"/>
                <a:gd name="connsiteY5" fmla="*/ 5127916 h 6884126"/>
                <a:gd name="connsiteX6" fmla="*/ 1088817 w 10058012"/>
                <a:gd name="connsiteY6" fmla="*/ 5923886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79839"/>
                <a:gd name="connsiteX1" fmla="*/ 1924246 w 10058012"/>
                <a:gd name="connsiteY1" fmla="*/ 572090 h 6879839"/>
                <a:gd name="connsiteX2" fmla="*/ 949385 w 10058012"/>
                <a:gd name="connsiteY2" fmla="*/ 1307323 h 6879839"/>
                <a:gd name="connsiteX3" fmla="*/ 271670 w 10058012"/>
                <a:gd name="connsiteY3" fmla="*/ 2314243 h 6879839"/>
                <a:gd name="connsiteX4" fmla="*/ 10278 w 10058012"/>
                <a:gd name="connsiteY4" fmla="*/ 3933336 h 6879839"/>
                <a:gd name="connsiteX5" fmla="*/ 386915 w 10058012"/>
                <a:gd name="connsiteY5" fmla="*/ 5127916 h 6879839"/>
                <a:gd name="connsiteX6" fmla="*/ 1088817 w 10058012"/>
                <a:gd name="connsiteY6" fmla="*/ 5923886 h 6879839"/>
                <a:gd name="connsiteX7" fmla="*/ 2344116 w 10058012"/>
                <a:gd name="connsiteY7" fmla="*/ 6460641 h 6879839"/>
                <a:gd name="connsiteX8" fmla="*/ 4963621 w 10058012"/>
                <a:gd name="connsiteY8" fmla="*/ 6877981 h 6879839"/>
                <a:gd name="connsiteX9" fmla="*/ 7167512 w 10058012"/>
                <a:gd name="connsiteY9" fmla="*/ 6590514 h 6879839"/>
                <a:gd name="connsiteX10" fmla="*/ 8485881 w 10058012"/>
                <a:gd name="connsiteY10" fmla="*/ 6054379 h 6879839"/>
                <a:gd name="connsiteX11" fmla="*/ 9336342 w 10058012"/>
                <a:gd name="connsiteY11" fmla="*/ 5378588 h 6879839"/>
                <a:gd name="connsiteX12" fmla="*/ 9744680 w 10058012"/>
                <a:gd name="connsiteY12" fmla="*/ 4637110 h 6879839"/>
                <a:gd name="connsiteX13" fmla="*/ 10032380 w 10058012"/>
                <a:gd name="connsiteY13" fmla="*/ 3485092 h 6879839"/>
                <a:gd name="connsiteX14" fmla="*/ 10005039 w 10058012"/>
                <a:gd name="connsiteY14" fmla="*/ 2367521 h 6879839"/>
                <a:gd name="connsiteX15" fmla="*/ 9063244 w 10058012"/>
                <a:gd name="connsiteY15" fmla="*/ 1136352 h 6879839"/>
                <a:gd name="connsiteX16" fmla="*/ 4214030 w 10058012"/>
                <a:gd name="connsiteY16" fmla="*/ 54878 h 6879839"/>
                <a:gd name="connsiteX17" fmla="*/ 3147743 w 10058012"/>
                <a:gd name="connsiteY17" fmla="*/ 193642 h 687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58012" h="6879839">
                  <a:moveTo>
                    <a:pt x="3147743" y="193642"/>
                  </a:moveTo>
                  <a:cubicBezTo>
                    <a:pt x="2712570" y="272486"/>
                    <a:pt x="2290639" y="386477"/>
                    <a:pt x="1924246" y="572090"/>
                  </a:cubicBezTo>
                  <a:cubicBezTo>
                    <a:pt x="1557853" y="757703"/>
                    <a:pt x="1224814" y="1016964"/>
                    <a:pt x="949385" y="1307323"/>
                  </a:cubicBezTo>
                  <a:cubicBezTo>
                    <a:pt x="673956" y="1597682"/>
                    <a:pt x="428188" y="1876574"/>
                    <a:pt x="271670" y="2314243"/>
                  </a:cubicBezTo>
                  <a:cubicBezTo>
                    <a:pt x="115152" y="2751912"/>
                    <a:pt x="-42125" y="3431893"/>
                    <a:pt x="10278" y="3933336"/>
                  </a:cubicBezTo>
                  <a:cubicBezTo>
                    <a:pt x="53567" y="4340168"/>
                    <a:pt x="207159" y="4796158"/>
                    <a:pt x="386915" y="5127916"/>
                  </a:cubicBezTo>
                  <a:cubicBezTo>
                    <a:pt x="566671" y="5459674"/>
                    <a:pt x="762617" y="5701765"/>
                    <a:pt x="1088817" y="5923886"/>
                  </a:cubicBezTo>
                  <a:cubicBezTo>
                    <a:pt x="1415017" y="6146007"/>
                    <a:pt x="1698315" y="6301625"/>
                    <a:pt x="2344116" y="6460641"/>
                  </a:cubicBezTo>
                  <a:cubicBezTo>
                    <a:pt x="2989917" y="6619657"/>
                    <a:pt x="4159722" y="6856335"/>
                    <a:pt x="4963621" y="6877981"/>
                  </a:cubicBezTo>
                  <a:cubicBezTo>
                    <a:pt x="5767520" y="6899627"/>
                    <a:pt x="6580469" y="6727781"/>
                    <a:pt x="7167512" y="6590514"/>
                  </a:cubicBezTo>
                  <a:cubicBezTo>
                    <a:pt x="7754555" y="6453247"/>
                    <a:pt x="8124409" y="6256367"/>
                    <a:pt x="8485881" y="6054379"/>
                  </a:cubicBezTo>
                  <a:cubicBezTo>
                    <a:pt x="8847353" y="5852391"/>
                    <a:pt x="9126542" y="5614800"/>
                    <a:pt x="9336342" y="5378588"/>
                  </a:cubicBezTo>
                  <a:cubicBezTo>
                    <a:pt x="9546142" y="5142376"/>
                    <a:pt x="9628674" y="4952693"/>
                    <a:pt x="9744680" y="4637110"/>
                  </a:cubicBezTo>
                  <a:cubicBezTo>
                    <a:pt x="9860686" y="4321527"/>
                    <a:pt x="9984535" y="3970767"/>
                    <a:pt x="10032380" y="3485092"/>
                  </a:cubicBezTo>
                  <a:cubicBezTo>
                    <a:pt x="10057443" y="3218602"/>
                    <a:pt x="10084783" y="2630858"/>
                    <a:pt x="10005039" y="2367521"/>
                  </a:cubicBezTo>
                  <a:cubicBezTo>
                    <a:pt x="9913903" y="2061608"/>
                    <a:pt x="9416434" y="1408943"/>
                    <a:pt x="9063244" y="1136352"/>
                  </a:cubicBezTo>
                  <a:cubicBezTo>
                    <a:pt x="7864810" y="27815"/>
                    <a:pt x="6150663" y="-102809"/>
                    <a:pt x="4214030" y="54878"/>
                  </a:cubicBezTo>
                  <a:cubicBezTo>
                    <a:pt x="3854044" y="84838"/>
                    <a:pt x="3498615" y="130568"/>
                    <a:pt x="3147743" y="193642"/>
                  </a:cubicBezTo>
                  <a:close/>
                </a:path>
              </a:pathLst>
            </a:custGeom>
            <a:solidFill>
              <a:srgbClr val="11734C"/>
            </a:solidFill>
            <a:ln w="22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656B826E-3F95-DA5F-DBD1-479195411D09}"/>
                </a:ext>
              </a:extLst>
            </p:cNvPr>
            <p:cNvPicPr/>
            <p:nvPr/>
          </p:nvPicPr>
          <p:blipFill>
            <a:blip r:embed="rId4">
              <a:extLst>
                <a:ext uri="{96DAC541-7B7A-43D3-8B79-37D633B846F1}">
                  <asvg:svgBlip xmlns:asvg="http://schemas.microsoft.com/office/drawing/2016/SVG/main" r:embed="rId5"/>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6">
              <a:extLst>
                <a:ext uri="{96DAC541-7B7A-43D3-8B79-37D633B846F1}">
                  <asvg:svgBlip xmlns:asvg="http://schemas.microsoft.com/office/drawing/2016/SVG/main" r:embed="rId7"/>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6">
              <a:extLst>
                <a:ext uri="{96DAC541-7B7A-43D3-8B79-37D633B846F1}">
                  <asvg:svgBlip xmlns:asvg="http://schemas.microsoft.com/office/drawing/2016/SVG/main" r:embed="rId7"/>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6">
              <a:extLst>
                <a:ext uri="{96DAC541-7B7A-43D3-8B79-37D633B846F1}">
                  <asvg:svgBlip xmlns:asvg="http://schemas.microsoft.com/office/drawing/2016/SVG/main" r:embed="rId7"/>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6">
              <a:extLst>
                <a:ext uri="{96DAC541-7B7A-43D3-8B79-37D633B846F1}">
                  <asvg:svgBlip xmlns:asvg="http://schemas.microsoft.com/office/drawing/2016/SVG/main" r:embed="rId7"/>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6">
              <a:extLst>
                <a:ext uri="{96DAC541-7B7A-43D3-8B79-37D633B846F1}">
                  <asvg:svgBlip xmlns:asvg="http://schemas.microsoft.com/office/drawing/2016/SVG/main" r:embed="rId7"/>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6">
              <a:extLst>
                <a:ext uri="{96DAC541-7B7A-43D3-8B79-37D633B846F1}">
                  <asvg:svgBlip xmlns:asvg="http://schemas.microsoft.com/office/drawing/2016/SVG/main" r:embed="rId7"/>
                </a:ext>
              </a:extLst>
            </a:blip>
            <a:srcRect l="1002" t="79861" r="47926"/>
            <a:stretch/>
          </p:blipFill>
          <p:spPr>
            <a:xfrm flipH="1" flipV="1">
              <a:off x="7267887" y="-1370"/>
              <a:ext cx="3502524" cy="1381103"/>
            </a:xfrm>
            <a:prstGeom prst="rect">
              <a:avLst/>
            </a:prstGeom>
          </p:spPr>
        </p:pic>
      </p:grpSp>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8">
              <a:extLst>
                <a:ext uri="{96DAC541-7B7A-43D3-8B79-37D633B846F1}">
                  <asvg:svgBlip xmlns:asvg="http://schemas.microsoft.com/office/drawing/2016/SVG/main" r:embed="rId9"/>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2">
              <a:extLst>
                <a:ext uri="{96DAC541-7B7A-43D3-8B79-37D633B846F1}">
                  <asvg:svgBlip xmlns:asvg="http://schemas.microsoft.com/office/drawing/2016/SVG/main" r:embed="rId13"/>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4">
              <a:extLst>
                <a:ext uri="{96DAC541-7B7A-43D3-8B79-37D633B846F1}">
                  <asvg:svgBlip xmlns:asvg="http://schemas.microsoft.com/office/drawing/2016/SVG/main" r:embed="rId15"/>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8">
              <a:extLst>
                <a:ext uri="{96DAC541-7B7A-43D3-8B79-37D633B846F1}">
                  <asvg:svgBlip xmlns:asvg="http://schemas.microsoft.com/office/drawing/2016/SVG/main" r:embed="rId29"/>
                </a:ext>
              </a:extLst>
            </a:blip>
            <a:stretch>
              <a:fillRect/>
            </a:stretch>
          </p:blipFill>
          <p:spPr>
            <a:xfrm>
              <a:off x="5842343" y="3062286"/>
              <a:ext cx="581025" cy="733425"/>
            </a:xfrm>
            <a:prstGeom prst="rect">
              <a:avLst/>
            </a:prstGeom>
          </p:spPr>
        </p:pic>
      </p:grpSp>
      <p:grpSp>
        <p:nvGrpSpPr>
          <p:cNvPr id="45" name="Group 44">
            <a:extLst>
              <a:ext uri="{FF2B5EF4-FFF2-40B4-BE49-F238E27FC236}">
                <a16:creationId xmlns:a16="http://schemas.microsoft.com/office/drawing/2014/main" id="{9E4020E0-8258-B3AA-E7D1-2DC6E9F52960}"/>
              </a:ext>
            </a:extLst>
          </p:cNvPr>
          <p:cNvGrpSpPr/>
          <p:nvPr/>
        </p:nvGrpSpPr>
        <p:grpSpPr>
          <a:xfrm>
            <a:off x="3978286" y="1976231"/>
            <a:ext cx="4227112" cy="2583561"/>
            <a:chOff x="4004612" y="2266336"/>
            <a:chExt cx="4227112" cy="2583561"/>
          </a:xfrm>
        </p:grpSpPr>
        <p:sp>
          <p:nvSpPr>
            <p:cNvPr id="43" name="TextBox 42">
              <a:extLst>
                <a:ext uri="{FF2B5EF4-FFF2-40B4-BE49-F238E27FC236}">
                  <a16:creationId xmlns:a16="http://schemas.microsoft.com/office/drawing/2014/main" id="{66C242AA-87E4-427F-CD81-468DD7548CD8}"/>
                </a:ext>
              </a:extLst>
            </p:cNvPr>
            <p:cNvSpPr txBox="1"/>
            <p:nvPr/>
          </p:nvSpPr>
          <p:spPr>
            <a:xfrm>
              <a:off x="4010823" y="2280989"/>
              <a:ext cx="4220901" cy="25689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2286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KHỞI ĐỘNG</a:t>
              </a:r>
            </a:p>
          </p:txBody>
        </p:sp>
        <p:sp>
          <p:nvSpPr>
            <p:cNvPr id="44" name="TextBox 43">
              <a:extLst>
                <a:ext uri="{FF2B5EF4-FFF2-40B4-BE49-F238E27FC236}">
                  <a16:creationId xmlns:a16="http://schemas.microsoft.com/office/drawing/2014/main" id="{C96FD1DF-BCBC-3955-1EED-56A41B23DAEC}"/>
                </a:ext>
              </a:extLst>
            </p:cNvPr>
            <p:cNvSpPr txBox="1"/>
            <p:nvPr/>
          </p:nvSpPr>
          <p:spPr>
            <a:xfrm>
              <a:off x="4004612" y="2266336"/>
              <a:ext cx="4220901" cy="25689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UTM Cookies" panose="02040603050506020204" pitchFamily="18" charset="0"/>
                </a:rPr>
                <a:t>KHỞI ĐỘNG</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208503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Em Là Bông Hồng Nhỏ nhạc thiếu nhi Trịnh Công Sơn I Will Be a Little Rose Vietnamese Kid Music Piano_v720P">
            <a:hlinkClick r:id="" action="ppaction://media"/>
            <a:extLst>
              <a:ext uri="{FF2B5EF4-FFF2-40B4-BE49-F238E27FC236}">
                <a16:creationId xmlns:a16="http://schemas.microsoft.com/office/drawing/2014/main" id="{C253631F-5D5D-7BA6-3935-8A33D6BA30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7852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8" name="Rectangle: Rounded Corners 7">
            <a:extLst>
              <a:ext uri="{FF2B5EF4-FFF2-40B4-BE49-F238E27FC236}">
                <a16:creationId xmlns:a16="http://schemas.microsoft.com/office/drawing/2014/main" id="{AF14E048-0A15-FAA6-B40C-878A7BE17815}"/>
              </a:ext>
            </a:extLst>
          </p:cNvPr>
          <p:cNvSpPr/>
          <p:nvPr/>
        </p:nvSpPr>
        <p:spPr>
          <a:xfrm>
            <a:off x="450166" y="98474"/>
            <a:ext cx="7216725" cy="4161523"/>
          </a:xfrm>
          <a:custGeom>
            <a:avLst/>
            <a:gdLst>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6725" h="4161523" fill="none" extrusionOk="0">
                <a:moveTo>
                  <a:pt x="0" y="693601"/>
                </a:moveTo>
                <a:cubicBezTo>
                  <a:pt x="3193" y="403974"/>
                  <a:pt x="281736" y="30755"/>
                  <a:pt x="589231" y="0"/>
                </a:cubicBezTo>
                <a:cubicBezTo>
                  <a:pt x="1629001" y="114067"/>
                  <a:pt x="4789625" y="671212"/>
                  <a:pt x="6627493" y="0"/>
                </a:cubicBezTo>
                <a:cubicBezTo>
                  <a:pt x="6937655" y="-113683"/>
                  <a:pt x="7109352" y="276263"/>
                  <a:pt x="7216725" y="693601"/>
                </a:cubicBezTo>
                <a:cubicBezTo>
                  <a:pt x="7388609" y="1302972"/>
                  <a:pt x="7023421" y="3095109"/>
                  <a:pt x="7216725" y="3467921"/>
                </a:cubicBezTo>
                <a:cubicBezTo>
                  <a:pt x="7243843" y="3702353"/>
                  <a:pt x="6897005" y="4098264"/>
                  <a:pt x="6627493" y="4161523"/>
                </a:cubicBezTo>
                <a:cubicBezTo>
                  <a:pt x="5346114" y="4252080"/>
                  <a:pt x="2095051" y="4349380"/>
                  <a:pt x="589231" y="4161523"/>
                </a:cubicBezTo>
                <a:cubicBezTo>
                  <a:pt x="364786" y="4148897"/>
                  <a:pt x="-143796" y="3880430"/>
                  <a:pt x="0" y="3467921"/>
                </a:cubicBezTo>
                <a:cubicBezTo>
                  <a:pt x="170370" y="2615807"/>
                  <a:pt x="-57628" y="1809353"/>
                  <a:pt x="0" y="693601"/>
                </a:cubicBezTo>
                <a:close/>
              </a:path>
              <a:path w="7216725" h="4161523" stroke="0" extrusionOk="0">
                <a:moveTo>
                  <a:pt x="0" y="693601"/>
                </a:moveTo>
                <a:cubicBezTo>
                  <a:pt x="-12001" y="408422"/>
                  <a:pt x="272400" y="-19774"/>
                  <a:pt x="589231" y="0"/>
                </a:cubicBezTo>
                <a:cubicBezTo>
                  <a:pt x="2612665" y="54951"/>
                  <a:pt x="5442157" y="114634"/>
                  <a:pt x="6627493" y="0"/>
                </a:cubicBezTo>
                <a:cubicBezTo>
                  <a:pt x="6834344" y="-19549"/>
                  <a:pt x="7343667" y="301048"/>
                  <a:pt x="7216725" y="693601"/>
                </a:cubicBezTo>
                <a:cubicBezTo>
                  <a:pt x="7391005" y="1260398"/>
                  <a:pt x="7485667" y="2279302"/>
                  <a:pt x="7216725" y="3467921"/>
                </a:cubicBezTo>
                <a:cubicBezTo>
                  <a:pt x="7178096" y="3824749"/>
                  <a:pt x="6825214" y="4111822"/>
                  <a:pt x="6627493" y="4161523"/>
                </a:cubicBezTo>
                <a:cubicBezTo>
                  <a:pt x="3700831" y="3740550"/>
                  <a:pt x="3174686" y="4354267"/>
                  <a:pt x="589231" y="4161523"/>
                </a:cubicBezTo>
                <a:cubicBezTo>
                  <a:pt x="233603" y="4225266"/>
                  <a:pt x="-31238" y="3763997"/>
                  <a:pt x="0" y="3467921"/>
                </a:cubicBezTo>
                <a:cubicBezTo>
                  <a:pt x="46570" y="2856890"/>
                  <a:pt x="81756" y="1655873"/>
                  <a:pt x="0" y="693601"/>
                </a:cubicBezTo>
                <a:close/>
              </a:path>
              <a:path w="7216725" h="4161523" fill="none" stroke="0" extrusionOk="0">
                <a:moveTo>
                  <a:pt x="0" y="693601"/>
                </a:moveTo>
                <a:cubicBezTo>
                  <a:pt x="66639" y="347456"/>
                  <a:pt x="297991" y="-16523"/>
                  <a:pt x="589231" y="0"/>
                </a:cubicBezTo>
                <a:cubicBezTo>
                  <a:pt x="2143628" y="273852"/>
                  <a:pt x="4182652" y="335939"/>
                  <a:pt x="6627493" y="0"/>
                </a:cubicBezTo>
                <a:cubicBezTo>
                  <a:pt x="6905414" y="-167047"/>
                  <a:pt x="7188612" y="281005"/>
                  <a:pt x="7216725" y="693601"/>
                </a:cubicBezTo>
                <a:cubicBezTo>
                  <a:pt x="7348053" y="1260536"/>
                  <a:pt x="7154313" y="2943302"/>
                  <a:pt x="7216725" y="3467921"/>
                </a:cubicBezTo>
                <a:cubicBezTo>
                  <a:pt x="7186947" y="3800183"/>
                  <a:pt x="6911106" y="4147535"/>
                  <a:pt x="6627493" y="4161523"/>
                </a:cubicBezTo>
                <a:cubicBezTo>
                  <a:pt x="5337962" y="3799482"/>
                  <a:pt x="1860719" y="3980287"/>
                  <a:pt x="589231" y="4161523"/>
                </a:cubicBezTo>
                <a:cubicBezTo>
                  <a:pt x="252165" y="4105488"/>
                  <a:pt x="-96219" y="3804448"/>
                  <a:pt x="0" y="3467921"/>
                </a:cubicBezTo>
                <a:cubicBezTo>
                  <a:pt x="-19393" y="2956766"/>
                  <a:pt x="-67358" y="1829783"/>
                  <a:pt x="0" y="693601"/>
                </a:cubicBezTo>
                <a:close/>
              </a:path>
              <a:path w="7216725" h="4161523" fill="none" stroke="0" extrusionOk="0">
                <a:moveTo>
                  <a:pt x="0" y="693601"/>
                </a:moveTo>
                <a:cubicBezTo>
                  <a:pt x="12417" y="395651"/>
                  <a:pt x="298309" y="67630"/>
                  <a:pt x="589231" y="0"/>
                </a:cubicBezTo>
                <a:cubicBezTo>
                  <a:pt x="1913181" y="149211"/>
                  <a:pt x="4506383" y="608029"/>
                  <a:pt x="6627493" y="0"/>
                </a:cubicBezTo>
                <a:cubicBezTo>
                  <a:pt x="6923595" y="-97852"/>
                  <a:pt x="7193451" y="265314"/>
                  <a:pt x="7216725" y="693601"/>
                </a:cubicBezTo>
                <a:cubicBezTo>
                  <a:pt x="7384475" y="1249660"/>
                  <a:pt x="7083077" y="2999797"/>
                  <a:pt x="7216725" y="3467921"/>
                </a:cubicBezTo>
                <a:cubicBezTo>
                  <a:pt x="7194359" y="3746293"/>
                  <a:pt x="6885498" y="4114422"/>
                  <a:pt x="6627493" y="4161523"/>
                </a:cubicBezTo>
                <a:cubicBezTo>
                  <a:pt x="5240496" y="3969762"/>
                  <a:pt x="1901428" y="4297123"/>
                  <a:pt x="589231" y="4161523"/>
                </a:cubicBezTo>
                <a:cubicBezTo>
                  <a:pt x="344805" y="4147659"/>
                  <a:pt x="-172596" y="3837982"/>
                  <a:pt x="0" y="3467921"/>
                </a:cubicBezTo>
                <a:cubicBezTo>
                  <a:pt x="87144" y="2825487"/>
                  <a:pt x="-147870" y="1897168"/>
                  <a:pt x="0" y="693601"/>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custGeom>
                    <a:avLst/>
                    <a:gdLst>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6725" h="4161523" fill="none" extrusionOk="0">
                        <a:moveTo>
                          <a:pt x="0" y="693601"/>
                        </a:moveTo>
                        <a:cubicBezTo>
                          <a:pt x="2789" y="393027"/>
                          <a:pt x="275948" y="21042"/>
                          <a:pt x="589231" y="0"/>
                        </a:cubicBezTo>
                        <a:cubicBezTo>
                          <a:pt x="1842037" y="101423"/>
                          <a:pt x="4673213" y="411794"/>
                          <a:pt x="6627493" y="0"/>
                        </a:cubicBezTo>
                        <a:cubicBezTo>
                          <a:pt x="6941992" y="-83830"/>
                          <a:pt x="7177757" y="296954"/>
                          <a:pt x="7216725" y="693601"/>
                        </a:cubicBezTo>
                        <a:cubicBezTo>
                          <a:pt x="7351206" y="1277947"/>
                          <a:pt x="7065204" y="3012673"/>
                          <a:pt x="7216725" y="3467921"/>
                        </a:cubicBezTo>
                        <a:cubicBezTo>
                          <a:pt x="7238323" y="3730366"/>
                          <a:pt x="6915849" y="4119389"/>
                          <a:pt x="6627493" y="4161523"/>
                        </a:cubicBezTo>
                        <a:cubicBezTo>
                          <a:pt x="5306544" y="4237960"/>
                          <a:pt x="2083413" y="4202746"/>
                          <a:pt x="589231" y="4161523"/>
                        </a:cubicBezTo>
                        <a:cubicBezTo>
                          <a:pt x="355905" y="4149901"/>
                          <a:pt x="-98618" y="3871496"/>
                          <a:pt x="0" y="3467921"/>
                        </a:cubicBezTo>
                        <a:cubicBezTo>
                          <a:pt x="118429" y="2712505"/>
                          <a:pt x="-39211" y="1856860"/>
                          <a:pt x="0" y="693601"/>
                        </a:cubicBezTo>
                        <a:close/>
                      </a:path>
                      <a:path w="7216725" h="4161523" stroke="0" extrusionOk="0">
                        <a:moveTo>
                          <a:pt x="0" y="693601"/>
                        </a:moveTo>
                        <a:cubicBezTo>
                          <a:pt x="7707" y="361222"/>
                          <a:pt x="273847" y="-5166"/>
                          <a:pt x="589231" y="0"/>
                        </a:cubicBezTo>
                        <a:cubicBezTo>
                          <a:pt x="2607642" y="110858"/>
                          <a:pt x="5311644" y="-63279"/>
                          <a:pt x="6627493" y="0"/>
                        </a:cubicBezTo>
                        <a:cubicBezTo>
                          <a:pt x="6870340" y="-23180"/>
                          <a:pt x="7295006" y="290544"/>
                          <a:pt x="7216725" y="693601"/>
                        </a:cubicBezTo>
                        <a:cubicBezTo>
                          <a:pt x="7242818" y="1278240"/>
                          <a:pt x="7450913" y="2271939"/>
                          <a:pt x="7216725" y="3467921"/>
                        </a:cubicBezTo>
                        <a:cubicBezTo>
                          <a:pt x="7172590" y="3844290"/>
                          <a:pt x="6853884" y="4127699"/>
                          <a:pt x="6627493" y="4161523"/>
                        </a:cubicBezTo>
                        <a:cubicBezTo>
                          <a:pt x="3690331" y="3849298"/>
                          <a:pt x="3184071" y="4289715"/>
                          <a:pt x="589231" y="4161523"/>
                        </a:cubicBezTo>
                        <a:cubicBezTo>
                          <a:pt x="226801" y="4205674"/>
                          <a:pt x="-29660" y="3771611"/>
                          <a:pt x="0" y="3467921"/>
                        </a:cubicBezTo>
                        <a:cubicBezTo>
                          <a:pt x="38326" y="2971755"/>
                          <a:pt x="73471" y="1786918"/>
                          <a:pt x="0" y="693601"/>
                        </a:cubicBezTo>
                        <a:close/>
                      </a:path>
                      <a:path w="7216725" h="4161523" fill="none" stroke="0" extrusionOk="0">
                        <a:moveTo>
                          <a:pt x="0" y="693601"/>
                        </a:moveTo>
                        <a:cubicBezTo>
                          <a:pt x="32606" y="365349"/>
                          <a:pt x="268212" y="8933"/>
                          <a:pt x="589231" y="0"/>
                        </a:cubicBezTo>
                        <a:cubicBezTo>
                          <a:pt x="2067451" y="180741"/>
                          <a:pt x="4484877" y="127994"/>
                          <a:pt x="6627493" y="0"/>
                        </a:cubicBezTo>
                        <a:cubicBezTo>
                          <a:pt x="6887829" y="-101527"/>
                          <a:pt x="7186263" y="292512"/>
                          <a:pt x="7216725" y="693601"/>
                        </a:cubicBezTo>
                        <a:cubicBezTo>
                          <a:pt x="7379200" y="1221631"/>
                          <a:pt x="7130083" y="2926825"/>
                          <a:pt x="7216725" y="3467921"/>
                        </a:cubicBezTo>
                        <a:cubicBezTo>
                          <a:pt x="7173404" y="3797969"/>
                          <a:pt x="6914417" y="4151845"/>
                          <a:pt x="6627493" y="4161523"/>
                        </a:cubicBezTo>
                        <a:cubicBezTo>
                          <a:pt x="5143873" y="3962277"/>
                          <a:pt x="2038803" y="4074004"/>
                          <a:pt x="589231" y="4161523"/>
                        </a:cubicBezTo>
                        <a:cubicBezTo>
                          <a:pt x="311016" y="4150795"/>
                          <a:pt x="-90521" y="3829719"/>
                          <a:pt x="0" y="3467921"/>
                        </a:cubicBezTo>
                        <a:cubicBezTo>
                          <a:pt x="25320" y="2939685"/>
                          <a:pt x="-24241" y="1969547"/>
                          <a:pt x="0" y="6936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38A67C-F5E8-44D0-C52A-9CA5A280A8C0}"/>
              </a:ext>
            </a:extLst>
          </p:cNvPr>
          <p:cNvSpPr txBox="1"/>
          <p:nvPr/>
        </p:nvSpPr>
        <p:spPr>
          <a:xfrm>
            <a:off x="464234" y="320457"/>
            <a:ext cx="70619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ea typeface="+mn-ea"/>
                <a:cs typeface="+mn-cs"/>
              </a:rPr>
              <a:t>Thứ</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ngày</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tháng</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năm</a:t>
            </a:r>
            <a:r>
              <a:rPr kumimoji="0" lang="en-US" sz="3600" b="1" i="0" u="none" strike="noStrike" kern="1200" cap="none" spc="0" normalizeH="0" baseline="0" noProof="0" dirty="0">
                <a:ln>
                  <a:noFill/>
                </a:ln>
                <a:solidFill>
                  <a:srgbClr val="002060"/>
                </a:solidFill>
                <a:effectLst/>
                <a:uLnTx/>
                <a:uFillTx/>
                <a:ea typeface="+mn-ea"/>
                <a:cs typeface="+mn-cs"/>
              </a:rPr>
              <a:t>…</a:t>
            </a:r>
            <a:endParaRPr kumimoji="0" lang="en-US" sz="5400" b="1" i="1"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ea typeface="+mn-ea"/>
              <a:cs typeface="+mn-cs"/>
            </a:endParaRPr>
          </a:p>
        </p:txBody>
      </p:sp>
      <p:pic>
        <p:nvPicPr>
          <p:cNvPr id="10" name="Picture 9">
            <a:extLst>
              <a:ext uri="{FF2B5EF4-FFF2-40B4-BE49-F238E27FC236}">
                <a16:creationId xmlns:a16="http://schemas.microsoft.com/office/drawing/2014/main" id="{0581EDDE-20CC-4C67-35FB-622C4046D305}"/>
              </a:ext>
            </a:extLst>
          </p:cNvPr>
          <p:cNvPicPr>
            <a:picLocks noChangeAspect="1"/>
          </p:cNvPicPr>
          <p:nvPr/>
        </p:nvPicPr>
        <p:blipFill>
          <a:blip r:embed="rId4"/>
          <a:stretch>
            <a:fillRect/>
          </a:stretch>
        </p:blipFill>
        <p:spPr>
          <a:xfrm>
            <a:off x="1303933" y="1051132"/>
            <a:ext cx="5297883" cy="1079086"/>
          </a:xfrm>
          <a:prstGeom prst="rect">
            <a:avLst/>
          </a:prstGeom>
        </p:spPr>
      </p:pic>
      <p:pic>
        <p:nvPicPr>
          <p:cNvPr id="12" name="Picture 11">
            <a:extLst>
              <a:ext uri="{FF2B5EF4-FFF2-40B4-BE49-F238E27FC236}">
                <a16:creationId xmlns:a16="http://schemas.microsoft.com/office/drawing/2014/main" id="{1B606B38-1276-F197-7A66-9D394F478FA4}"/>
              </a:ext>
            </a:extLst>
          </p:cNvPr>
          <p:cNvPicPr>
            <a:picLocks noChangeAspect="1"/>
          </p:cNvPicPr>
          <p:nvPr/>
        </p:nvPicPr>
        <p:blipFill>
          <a:blip r:embed="rId5"/>
          <a:stretch>
            <a:fillRect/>
          </a:stretch>
        </p:blipFill>
        <p:spPr>
          <a:xfrm>
            <a:off x="1004797" y="2364428"/>
            <a:ext cx="6486706" cy="1329043"/>
          </a:xfrm>
          <a:prstGeom prst="rect">
            <a:avLst/>
          </a:prstGeom>
        </p:spPr>
      </p:pic>
    </p:spTree>
    <p:extLst>
      <p:ext uri="{BB962C8B-B14F-4D97-AF65-F5344CB8AC3E}">
        <p14:creationId xmlns:p14="http://schemas.microsoft.com/office/powerpoint/2010/main" val="288881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5C5774-659A-A8A2-4027-8B84F64C23E8}"/>
              </a:ext>
            </a:extLst>
          </p:cNvPr>
          <p:cNvSpPr/>
          <p:nvPr/>
        </p:nvSpPr>
        <p:spPr>
          <a:xfrm>
            <a:off x="182881" y="151447"/>
            <a:ext cx="11808822" cy="6551997"/>
          </a:xfrm>
          <a:prstGeom prst="roundRect">
            <a:avLst>
              <a:gd name="adj" fmla="val 7601"/>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3362C4F5-E9E6-57FF-5EE5-2DB9C3444539}"/>
              </a:ext>
            </a:extLst>
          </p:cNvPr>
          <p:cNvGrpSpPr/>
          <p:nvPr/>
        </p:nvGrpSpPr>
        <p:grpSpPr>
          <a:xfrm>
            <a:off x="6788621" y="3631114"/>
            <a:ext cx="4738958" cy="3105560"/>
            <a:chOff x="2645524" y="2281688"/>
            <a:chExt cx="6772337" cy="4547814"/>
          </a:xfrm>
          <a:effectLst>
            <a:outerShdw blurRad="50800" dist="38100" dir="16200000" rotWithShape="0">
              <a:prstClr val="black">
                <a:alpha val="40000"/>
              </a:prstClr>
            </a:outerShdw>
          </a:effectLst>
        </p:grpSpPr>
        <p:pic>
          <p:nvPicPr>
            <p:cNvPr id="29" name="Picture 28" descr="A picture containing toy, doll&#10;&#10;Description automatically generated">
              <a:extLst>
                <a:ext uri="{FF2B5EF4-FFF2-40B4-BE49-F238E27FC236}">
                  <a16:creationId xmlns:a16="http://schemas.microsoft.com/office/drawing/2014/main" id="{17ACD655-F3A7-8B00-8D0C-229D7F33F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32" name="Picture 31" descr="Icon&#10;&#10;Description automatically generated">
              <a:extLst>
                <a:ext uri="{FF2B5EF4-FFF2-40B4-BE49-F238E27FC236}">
                  <a16:creationId xmlns:a16="http://schemas.microsoft.com/office/drawing/2014/main" id="{A715AB87-DE80-2ACA-0972-9A82D3FA1C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33" name="Picture 32" descr="Icon&#10;&#10;Description automatically generated">
              <a:extLst>
                <a:ext uri="{FF2B5EF4-FFF2-40B4-BE49-F238E27FC236}">
                  <a16:creationId xmlns:a16="http://schemas.microsoft.com/office/drawing/2014/main" id="{B5ABF891-AFD9-B096-7299-59A3BFD474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
        <p:nvSpPr>
          <p:cNvPr id="15" name="TextBox 14">
            <a:extLst>
              <a:ext uri="{FF2B5EF4-FFF2-40B4-BE49-F238E27FC236}">
                <a16:creationId xmlns:a16="http://schemas.microsoft.com/office/drawing/2014/main" id="{3C3F14EC-57EE-E187-15C6-81DAD509CD2B}"/>
              </a:ext>
            </a:extLst>
          </p:cNvPr>
          <p:cNvSpPr txBox="1"/>
          <p:nvPr/>
        </p:nvSpPr>
        <p:spPr>
          <a:xfrm>
            <a:off x="628651" y="683225"/>
            <a:ext cx="11210924" cy="781762"/>
          </a:xfrm>
          <a:prstGeom prst="roundRect">
            <a:avLst>
              <a:gd name="adj" fmla="val 16269"/>
            </a:avLst>
          </a:prstGeom>
          <a:solidFill>
            <a:srgbClr val="CCFFCC"/>
          </a:solidFill>
          <a:ln w="28575">
            <a:solidFill>
              <a:srgbClr val="00B050"/>
            </a:solidFill>
          </a:ln>
        </p:spPr>
        <p:txBody>
          <a:bodyPr wrap="square">
            <a:spAutoFit/>
          </a:bodyPr>
          <a:lstStyle/>
          <a:p>
            <a:pPr lvl="0">
              <a:lnSpc>
                <a:spcPct val="120000"/>
              </a:lnSpc>
            </a:pPr>
            <a:r>
              <a:rPr lang="en-US" sz="3600" dirty="0">
                <a:solidFill>
                  <a:srgbClr val="000000"/>
                </a:solidFill>
              </a:rPr>
              <a:t>1. </a:t>
            </a:r>
            <a:r>
              <a:rPr lang="en-US" sz="3600" dirty="0" err="1">
                <a:solidFill>
                  <a:srgbClr val="000000"/>
                </a:solidFill>
              </a:rPr>
              <a:t>Tìm</a:t>
            </a:r>
            <a:r>
              <a:rPr lang="en-US" sz="3600" dirty="0">
                <a:solidFill>
                  <a:srgbClr val="000000"/>
                </a:solidFill>
              </a:rPr>
              <a:t> </a:t>
            </a:r>
            <a:r>
              <a:rPr lang="en-US" sz="3600" dirty="0" err="1">
                <a:solidFill>
                  <a:srgbClr val="000000"/>
                </a:solidFill>
              </a:rPr>
              <a:t>đọc</a:t>
            </a:r>
            <a:r>
              <a:rPr lang="en-US" sz="3600" dirty="0">
                <a:solidFill>
                  <a:srgbClr val="000000"/>
                </a:solidFill>
              </a:rPr>
              <a:t> </a:t>
            </a:r>
            <a:r>
              <a:rPr lang="en-US" sz="3600" dirty="0" err="1">
                <a:solidFill>
                  <a:srgbClr val="000000"/>
                </a:solidFill>
              </a:rPr>
              <a:t>các</a:t>
            </a:r>
            <a:r>
              <a:rPr lang="en-US" sz="3600" dirty="0">
                <a:solidFill>
                  <a:srgbClr val="000000"/>
                </a:solidFill>
              </a:rPr>
              <a:t> </a:t>
            </a:r>
            <a:r>
              <a:rPr lang="en-US" sz="3600" dirty="0" err="1">
                <a:solidFill>
                  <a:srgbClr val="000000"/>
                </a:solidFill>
              </a:rPr>
              <a:t>bài</a:t>
            </a:r>
            <a:r>
              <a:rPr lang="en-US" sz="3600" dirty="0">
                <a:solidFill>
                  <a:srgbClr val="000000"/>
                </a:solidFill>
              </a:rPr>
              <a:t> </a:t>
            </a:r>
            <a:r>
              <a:rPr lang="en-US" sz="3600" dirty="0" err="1">
                <a:solidFill>
                  <a:srgbClr val="000000"/>
                </a:solidFill>
              </a:rPr>
              <a:t>viết</a:t>
            </a:r>
            <a:r>
              <a:rPr lang="en-US" sz="3600" dirty="0">
                <a:solidFill>
                  <a:srgbClr val="000000"/>
                </a:solidFill>
              </a:rPr>
              <a:t> </a:t>
            </a:r>
            <a:r>
              <a:rPr lang="en-US" sz="3600" dirty="0" err="1">
                <a:solidFill>
                  <a:srgbClr val="000000"/>
                </a:solidFill>
              </a:rPr>
              <a:t>về</a:t>
            </a:r>
            <a:r>
              <a:rPr lang="en-US" sz="3600" dirty="0">
                <a:solidFill>
                  <a:srgbClr val="000000"/>
                </a:solidFill>
              </a:rPr>
              <a:t> </a:t>
            </a:r>
            <a:r>
              <a:rPr lang="en-US" sz="3600" dirty="0" err="1">
                <a:solidFill>
                  <a:srgbClr val="000000"/>
                </a:solidFill>
              </a:rPr>
              <a:t>những</a:t>
            </a:r>
            <a:r>
              <a:rPr lang="en-US" sz="3600" dirty="0">
                <a:solidFill>
                  <a:srgbClr val="000000"/>
                </a:solidFill>
              </a:rPr>
              <a:t> </a:t>
            </a:r>
            <a:r>
              <a:rPr lang="en-US" sz="3600" dirty="0" err="1">
                <a:solidFill>
                  <a:srgbClr val="000000"/>
                </a:solidFill>
              </a:rPr>
              <a:t>hoạt</a:t>
            </a:r>
            <a:r>
              <a:rPr lang="en-US" sz="3600" dirty="0">
                <a:solidFill>
                  <a:srgbClr val="000000"/>
                </a:solidFill>
              </a:rPr>
              <a:t> </a:t>
            </a:r>
            <a:r>
              <a:rPr lang="en-US" sz="3600" dirty="0" err="1">
                <a:solidFill>
                  <a:srgbClr val="000000"/>
                </a:solidFill>
              </a:rPr>
              <a:t>động</a:t>
            </a:r>
            <a:r>
              <a:rPr lang="en-US" sz="3600" dirty="0">
                <a:solidFill>
                  <a:srgbClr val="000000"/>
                </a:solidFill>
              </a:rPr>
              <a:t> </a:t>
            </a:r>
            <a:r>
              <a:rPr lang="en-US" sz="3600" dirty="0" err="1">
                <a:solidFill>
                  <a:srgbClr val="000000"/>
                </a:solidFill>
              </a:rPr>
              <a:t>của</a:t>
            </a:r>
            <a:r>
              <a:rPr lang="en-US" sz="3600" dirty="0">
                <a:solidFill>
                  <a:srgbClr val="000000"/>
                </a:solidFill>
              </a:rPr>
              <a:t> </a:t>
            </a:r>
            <a:r>
              <a:rPr lang="en-US" sz="3600" dirty="0" err="1">
                <a:solidFill>
                  <a:srgbClr val="000000"/>
                </a:solidFill>
              </a:rPr>
              <a:t>thiếu</a:t>
            </a:r>
            <a:r>
              <a:rPr lang="en-US" sz="3600" dirty="0">
                <a:solidFill>
                  <a:srgbClr val="000000"/>
                </a:solidFill>
              </a:rPr>
              <a:t> </a:t>
            </a:r>
            <a:r>
              <a:rPr lang="en-US" sz="3600" dirty="0" err="1">
                <a:solidFill>
                  <a:srgbClr val="000000"/>
                </a:solidFill>
              </a:rPr>
              <a:t>nhi</a:t>
            </a:r>
            <a:r>
              <a:rPr lang="en-US" sz="3600" dirty="0">
                <a:solidFill>
                  <a:srgbClr val="000000"/>
                </a:solidFill>
              </a:rPr>
              <a:t>.</a:t>
            </a:r>
            <a:endParaRPr kumimoji="0" lang="en-US" sz="3600" b="0" i="0" u="none" strike="noStrike" kern="1200" cap="none" spc="0" normalizeH="0" baseline="0" noProof="0" dirty="0">
              <a:ln>
                <a:noFill/>
              </a:ln>
              <a:solidFill>
                <a:srgbClr val="000000"/>
              </a:solidFill>
              <a:effectLst/>
              <a:uLnTx/>
              <a:uFillTx/>
              <a:latin typeface="Calibri" panose="020F0502020204030204"/>
            </a:endParaRPr>
          </a:p>
        </p:txBody>
      </p:sp>
      <p:pic>
        <p:nvPicPr>
          <p:cNvPr id="3" name="Picture 2">
            <a:extLst>
              <a:ext uri="{FF2B5EF4-FFF2-40B4-BE49-F238E27FC236}">
                <a16:creationId xmlns:a16="http://schemas.microsoft.com/office/drawing/2014/main" id="{54691CE0-59BA-DD60-7057-FF291DC8C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220" y="2084264"/>
            <a:ext cx="3867150" cy="3343275"/>
          </a:xfrm>
          <a:prstGeom prst="rect">
            <a:avLst/>
          </a:prstGeom>
        </p:spPr>
      </p:pic>
    </p:spTree>
    <p:extLst>
      <p:ext uri="{BB962C8B-B14F-4D97-AF65-F5344CB8AC3E}">
        <p14:creationId xmlns:p14="http://schemas.microsoft.com/office/powerpoint/2010/main" val="3511575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FBFE5646-3C3A-D229-099C-70BBE6A2A931}"/>
              </a:ext>
            </a:extLst>
          </p:cNvPr>
          <p:cNvSpPr txBox="1"/>
          <p:nvPr/>
        </p:nvSpPr>
        <p:spPr>
          <a:xfrm>
            <a:off x="790575" y="542925"/>
            <a:ext cx="10725150" cy="6001643"/>
          </a:xfrm>
          <a:prstGeom prst="rect">
            <a:avLst/>
          </a:prstGeom>
          <a:noFill/>
        </p:spPr>
        <p:txBody>
          <a:bodyPr wrap="square" rtlCol="0">
            <a:spAutoFit/>
          </a:bodyPr>
          <a:lstStyle/>
          <a:p>
            <a:pPr algn="ct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Tủ sách của bạn Sắc</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2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Sắc rất mê sách. Những món tiền cậu dành dụm được đều đi vào cửa hàng bán sách. Bố cậu mua cho cậu một cái giá nhiều tầng bằng gỗ thông, có rèm xanh. Khi kéo rèm lên, tôi thấy ba hàng sách hiện ra rất có thứ tự. Sách gồm nhiều loại: truyện thiếu nhi, truyện khoa học, thơ…</a:t>
            </a:r>
          </a:p>
          <a:p>
            <a:pPr algn="just"/>
            <a:r>
              <a:rPr lang="vi-VN" sz="32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Sắc rất chăm đọc sách. Có nhìn cậu giở sách với những ngón tay rất nhẹ nhàng, mới thấy cậu yêu sách như thế nào. Mỗi quyển sách mua được đem lại cho cậu một niềm vui thích. Đọc xong cậu còn vuốt ve, ngắm nghía quyển sách rồi mới xếp vào giá như cất đi một của báu.</a:t>
            </a:r>
          </a:p>
          <a:p>
            <a:pPr algn="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A-mi-xi)</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55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DFF42CB6-20A2-B4A2-A58E-084907A4BCEA}"/>
              </a:ext>
            </a:extLst>
          </p:cNvPr>
          <p:cNvSpPr/>
          <p:nvPr/>
        </p:nvSpPr>
        <p:spPr>
          <a:xfrm>
            <a:off x="1466671" y="2154500"/>
            <a:ext cx="6096000" cy="3908762"/>
          </a:xfrm>
          <a:prstGeom prst="rect">
            <a:avLst/>
          </a:prstGeom>
        </p:spPr>
        <p:txBody>
          <a:bodyPr>
            <a:spAutoFit/>
          </a:bodyPr>
          <a:lstStyle/>
          <a:p>
            <a:r>
              <a:rPr lang="vi-VN" sz="3100" dirty="0">
                <a:latin typeface="Arial-Rounded" panose="020B0500000000000000" pitchFamily="34" charset="0"/>
                <a:ea typeface="Arial-Rounded" panose="020B0500000000000000" pitchFamily="34" charset="0"/>
                <a:cs typeface="Arial-Rounded" panose="020B0500000000000000" pitchFamily="34" charset="0"/>
              </a:rPr>
              <a:t>Đôi bàn tay bé xíu</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Lại siêng năng nhất nhà</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Hết xâu kim cho bà</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Lại nhặt rau giúp mẹ</a:t>
            </a:r>
          </a:p>
          <a:p>
            <a:r>
              <a:rPr lang="vi-VN" sz="3100" dirty="0">
                <a:latin typeface="Arial-Rounded" panose="020B0500000000000000" pitchFamily="34" charset="0"/>
                <a:ea typeface="Arial-Rounded" panose="020B0500000000000000" pitchFamily="34" charset="0"/>
                <a:cs typeface="Arial-Rounded" panose="020B0500000000000000" pitchFamily="34" charset="0"/>
              </a:rPr>
              <a:t>Đôi bàn tay be bé</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Nhanh nhẹn ai biết không?</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Chiều tưới cây cho ông</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Tối chép thơ tặng bố.</a:t>
            </a:r>
          </a:p>
        </p:txBody>
      </p:sp>
      <p:sp>
        <p:nvSpPr>
          <p:cNvPr id="8" name="Rectangle 7">
            <a:extLst>
              <a:ext uri="{FF2B5EF4-FFF2-40B4-BE49-F238E27FC236}">
                <a16:creationId xmlns:a16="http://schemas.microsoft.com/office/drawing/2014/main" id="{B58B99FF-B3E9-7033-3C82-CFC4518D6683}"/>
              </a:ext>
            </a:extLst>
          </p:cNvPr>
          <p:cNvSpPr/>
          <p:nvPr/>
        </p:nvSpPr>
        <p:spPr>
          <a:xfrm>
            <a:off x="2018303" y="1072052"/>
            <a:ext cx="3959738" cy="784830"/>
          </a:xfrm>
          <a:prstGeom prst="rect">
            <a:avLst/>
          </a:prstGeom>
        </p:spPr>
        <p:txBody>
          <a:bodyPr wrap="none">
            <a:spAutoFit/>
          </a:bodyPr>
          <a:lstStyle/>
          <a:p>
            <a:pPr lvl="0" algn="ctr" defTabSz="1219170">
              <a:buClr>
                <a:srgbClr val="FFFFFF"/>
              </a:buClr>
              <a:defRPr/>
            </a:pPr>
            <a:r>
              <a:rPr lang="vi-VN" sz="4500" b="1"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ĐÔI BÀN TAY BÉ</a:t>
            </a:r>
            <a:endParaRPr lang="en-US" sz="4500" b="1"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EA9B000C-2260-7D87-29F1-FFC4725C2257}"/>
              </a:ext>
            </a:extLst>
          </p:cNvPr>
          <p:cNvSpPr txBox="1"/>
          <p:nvPr/>
        </p:nvSpPr>
        <p:spPr>
          <a:xfrm>
            <a:off x="6511060" y="1279244"/>
            <a:ext cx="4579868" cy="5262979"/>
          </a:xfrm>
          <a:prstGeom prst="rect">
            <a:avLst/>
          </a:prstGeom>
          <a:noFill/>
        </p:spPr>
        <p:txBody>
          <a:bodyPr wrap="square" rtlCol="0">
            <a:spAutoFit/>
          </a:bodyPr>
          <a:lstStyle/>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nhỏ</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Bế em (mẹ vắng nhà)</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Đôi tay biết nhường quà</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Dỗ dành khi em khóc</a:t>
            </a:r>
          </a:p>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nhóc</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Điểm mười giành lấy ngay</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Phát biểu xây dựng bài</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Và nổi danh múa dẻo</a:t>
            </a:r>
          </a:p>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khéo</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Mười ngón mười bông hoa.</a:t>
            </a:r>
          </a:p>
          <a:p>
            <a:r>
              <a:rPr lang="vi-VN" b="1" dirty="0">
                <a:latin typeface="Arial-Rounded" panose="020B0500000000000000" pitchFamily="34" charset="0"/>
                <a:ea typeface="Arial-Rounded" panose="020B0500000000000000" pitchFamily="34" charset="0"/>
                <a:cs typeface="Arial-Rounded" panose="020B0500000000000000" pitchFamily="34" charset="0"/>
              </a:rPr>
              <a:t>                 </a:t>
            </a:r>
            <a:r>
              <a:rPr lang="vi-VN"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 giả: Nguyễn Lam Thắng</a:t>
            </a:r>
            <a:endParaRPr lang="vi-VN"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247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0FF8C2-B1F2-F70F-C60E-7D5129EF94D1}"/>
              </a:ext>
            </a:extLst>
          </p:cNvPr>
          <p:cNvGrpSpPr/>
          <p:nvPr/>
        </p:nvGrpSpPr>
        <p:grpSpPr>
          <a:xfrm>
            <a:off x="7401995" y="3276655"/>
            <a:ext cx="4726211" cy="3363544"/>
            <a:chOff x="7401995" y="3276655"/>
            <a:chExt cx="4726211" cy="3363544"/>
          </a:xfrm>
        </p:grpSpPr>
        <p:pic>
          <p:nvPicPr>
            <p:cNvPr id="5" name="Graphic 4">
              <a:extLst>
                <a:ext uri="{FF2B5EF4-FFF2-40B4-BE49-F238E27FC236}">
                  <a16:creationId xmlns:a16="http://schemas.microsoft.com/office/drawing/2014/main" id="{181DCF9D-AB77-9489-68C1-62BBC952F0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1995" y="3276655"/>
              <a:ext cx="4726211" cy="3363544"/>
            </a:xfrm>
            <a:prstGeom prst="rect">
              <a:avLst/>
            </a:prstGeom>
            <a:effectLst>
              <a:outerShdw blurRad="76200" dir="13500000" sy="23000" kx="1200000" algn="br" rotWithShape="0">
                <a:prstClr val="black">
                  <a:alpha val="20000"/>
                </a:prstClr>
              </a:outerShdw>
            </a:effectLst>
          </p:spPr>
        </p:pic>
        <p:sp>
          <p:nvSpPr>
            <p:cNvPr id="4" name="TextBox 3">
              <a:extLst>
                <a:ext uri="{FF2B5EF4-FFF2-40B4-BE49-F238E27FC236}">
                  <a16:creationId xmlns:a16="http://schemas.microsoft.com/office/drawing/2014/main" id="{AAC2E1C7-44D5-E88E-D333-BA10AFA05F8C}"/>
                </a:ext>
              </a:extLst>
            </p:cNvPr>
            <p:cNvSpPr txBox="1"/>
            <p:nvPr/>
          </p:nvSpPr>
          <p:spPr>
            <a:xfrm rot="817607">
              <a:off x="8915400" y="4914098"/>
              <a:ext cx="1638300" cy="954107"/>
            </a:xfrm>
            <a:prstGeom prst="rect">
              <a:avLst/>
            </a:prstGeom>
            <a:noFill/>
          </p:spPr>
          <p:txBody>
            <a:bodyPr wrap="square" rtlCol="0">
              <a:spAutoFit/>
            </a:bodyPr>
            <a:lstStyle/>
            <a:p>
              <a:pPr algn="ctr"/>
              <a:r>
                <a:rPr lang="en-US" sz="2800" b="1" dirty="0">
                  <a:solidFill>
                    <a:schemeClr val="bg1"/>
                  </a:solidFill>
                </a:rPr>
                <a:t>Trao </a:t>
              </a:r>
              <a:r>
                <a:rPr lang="en-US" sz="2800" b="1" dirty="0" err="1">
                  <a:solidFill>
                    <a:schemeClr val="bg1"/>
                  </a:solidFill>
                </a:rPr>
                <a:t>đổi</a:t>
              </a:r>
              <a:r>
                <a:rPr lang="en-US" sz="2800" b="1" dirty="0">
                  <a:solidFill>
                    <a:schemeClr val="bg1"/>
                  </a:solidFill>
                </a:rPr>
                <a:t> </a:t>
              </a:r>
              <a:r>
                <a:rPr lang="en-US" sz="2800" b="1" dirty="0" err="1">
                  <a:solidFill>
                    <a:schemeClr val="bg1"/>
                  </a:solidFill>
                </a:rPr>
                <a:t>nhóm</a:t>
              </a:r>
              <a:r>
                <a:rPr lang="en-US" sz="2800" b="1" dirty="0">
                  <a:solidFill>
                    <a:schemeClr val="bg1"/>
                  </a:solidFill>
                </a:rPr>
                <a:t> </a:t>
              </a:r>
              <a:r>
                <a:rPr lang="en-US" sz="2800" b="1" dirty="0" err="1">
                  <a:solidFill>
                    <a:schemeClr val="bg1"/>
                  </a:solidFill>
                </a:rPr>
                <a:t>đôi</a:t>
              </a:r>
              <a:endParaRPr lang="en-US" sz="2800" b="1" dirty="0">
                <a:solidFill>
                  <a:schemeClr val="bg1"/>
                </a:solidFill>
              </a:endParaRPr>
            </a:p>
          </p:txBody>
        </p:sp>
      </p:grpSp>
      <p:sp>
        <p:nvSpPr>
          <p:cNvPr id="9" name="Rectangle: Rounded Corners 8">
            <a:extLst>
              <a:ext uri="{FF2B5EF4-FFF2-40B4-BE49-F238E27FC236}">
                <a16:creationId xmlns:a16="http://schemas.microsoft.com/office/drawing/2014/main" id="{5CF61CF1-B787-9604-7B51-415323C3AFD2}"/>
              </a:ext>
            </a:extLst>
          </p:cNvPr>
          <p:cNvSpPr/>
          <p:nvPr/>
        </p:nvSpPr>
        <p:spPr>
          <a:xfrm>
            <a:off x="552078" y="557019"/>
            <a:ext cx="7744197" cy="1167006"/>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Tên bài thơ</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 là gì?</a:t>
            </a:r>
          </a:p>
        </p:txBody>
      </p:sp>
      <p:sp>
        <p:nvSpPr>
          <p:cNvPr id="10" name="Rectangle: Rounded Corners 9">
            <a:extLst>
              <a:ext uri="{FF2B5EF4-FFF2-40B4-BE49-F238E27FC236}">
                <a16:creationId xmlns:a16="http://schemas.microsoft.com/office/drawing/2014/main" id="{A2F55FF0-E569-52B5-82C6-8F2C7407150E}"/>
              </a:ext>
            </a:extLst>
          </p:cNvPr>
          <p:cNvSpPr/>
          <p:nvPr/>
        </p:nvSpPr>
        <p:spPr>
          <a:xfrm>
            <a:off x="733053" y="2300093"/>
            <a:ext cx="7744197" cy="134798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a:rPr>
              <a:t>Trong bài, bạn nhỏ đã làm những việc gì? </a:t>
            </a:r>
          </a:p>
        </p:txBody>
      </p:sp>
      <p:sp>
        <p:nvSpPr>
          <p:cNvPr id="11" name="Rectangle: Rounded Corners 10">
            <a:extLst>
              <a:ext uri="{FF2B5EF4-FFF2-40B4-BE49-F238E27FC236}">
                <a16:creationId xmlns:a16="http://schemas.microsoft.com/office/drawing/2014/main" id="{4ACC0679-A60E-6A41-58EF-4E69E048A831}"/>
              </a:ext>
            </a:extLst>
          </p:cNvPr>
          <p:cNvSpPr/>
          <p:nvPr/>
        </p:nvSpPr>
        <p:spPr>
          <a:xfrm>
            <a:off x="771525" y="4576568"/>
            <a:ext cx="6220197" cy="134798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a:rPr>
              <a:t>Điều em thích nhất trong bài là gì? </a:t>
            </a:r>
          </a:p>
        </p:txBody>
      </p:sp>
    </p:spTree>
    <p:extLst>
      <p:ext uri="{BB962C8B-B14F-4D97-AF65-F5344CB8AC3E}">
        <p14:creationId xmlns:p14="http://schemas.microsoft.com/office/powerpoint/2010/main" val="3215467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2A4DD6E-A467-04D8-D726-DCEC72E2B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353"/>
            <a:ext cx="12191999" cy="7375324"/>
          </a:xfrm>
          <a:prstGeom prst="rect">
            <a:avLst/>
          </a:prstGeom>
        </p:spPr>
      </p:pic>
      <p:sp>
        <p:nvSpPr>
          <p:cNvPr id="5" name="TextBox 4">
            <a:extLst>
              <a:ext uri="{FF2B5EF4-FFF2-40B4-BE49-F238E27FC236}">
                <a16:creationId xmlns:a16="http://schemas.microsoft.com/office/drawing/2014/main" id="{118AF81C-392E-EDE2-CB36-F3522F94C918}"/>
              </a:ext>
            </a:extLst>
          </p:cNvPr>
          <p:cNvSpPr txBox="1"/>
          <p:nvPr/>
        </p:nvSpPr>
        <p:spPr>
          <a:xfrm>
            <a:off x="4532811" y="496389"/>
            <a:ext cx="440218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CÙNG CHIA SẺ</a:t>
            </a:r>
          </a:p>
        </p:txBody>
      </p:sp>
    </p:spTree>
    <p:extLst>
      <p:ext uri="{BB962C8B-B14F-4D97-AF65-F5344CB8AC3E}">
        <p14:creationId xmlns:p14="http://schemas.microsoft.com/office/powerpoint/2010/main" val="384011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116</TotalTime>
  <Words>429</Words>
  <Application>Microsoft Office PowerPoint</Application>
  <PresentationFormat>Widescreen</PresentationFormat>
  <Paragraphs>41</Paragraphs>
  <Slides>13</Slides>
  <Notes>2</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Arial-Rounded</vt:lpstr>
      <vt:lpstr>Calibri</vt:lpstr>
      <vt:lpstr>Calibri Light</vt:lpstr>
      <vt:lpstr>Gloria Hallelujah</vt:lpstr>
      <vt:lpstr>UTM Cookies</vt:lpstr>
      <vt:lpstr>1_Office Theme</vt:lpstr>
      <vt:lpstr>自定义设计方案</vt:lpstr>
      <vt:lpstr>6_Office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Nguyen</cp:lastModifiedBy>
  <cp:revision>10</cp:revision>
  <dcterms:created xsi:type="dcterms:W3CDTF">2024-04-12T02:23:49Z</dcterms:created>
  <dcterms:modified xsi:type="dcterms:W3CDTF">2025-10-12T04:24:09Z</dcterms:modified>
</cp:coreProperties>
</file>