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7" r:id="rId2"/>
    <p:sldMasterId id="2147483715" r:id="rId3"/>
    <p:sldMasterId id="2147483733" r:id="rId4"/>
    <p:sldMasterId id="2147483745" r:id="rId5"/>
    <p:sldMasterId id="2147483748" r:id="rId6"/>
    <p:sldMasterId id="2147483761" r:id="rId7"/>
    <p:sldMasterId id="2147483773" r:id="rId8"/>
    <p:sldMasterId id="2147483776" r:id="rId9"/>
  </p:sldMasterIdLst>
  <p:notesMasterIdLst>
    <p:notesMasterId r:id="rId23"/>
  </p:notesMasterIdLst>
  <p:sldIdLst>
    <p:sldId id="2640" r:id="rId10"/>
    <p:sldId id="325" r:id="rId11"/>
    <p:sldId id="504" r:id="rId12"/>
    <p:sldId id="2929" r:id="rId13"/>
    <p:sldId id="288" r:id="rId14"/>
    <p:sldId id="2931" r:id="rId15"/>
    <p:sldId id="2923" r:id="rId16"/>
    <p:sldId id="307" r:id="rId17"/>
    <p:sldId id="305" r:id="rId18"/>
    <p:sldId id="2932" r:id="rId19"/>
    <p:sldId id="2930" r:id="rId20"/>
    <p:sldId id="2928" r:id="rId21"/>
    <p:sldId id="292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B93AE-8322-4EC4-9F99-80CB850D9FC0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945D9-8826-4A28-BB9B-0081BEAD2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37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998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EE1212-B3F6-433D-A029-289C01450E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496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278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206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EE1212-B3F6-433D-A029-289C01450E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130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12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65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84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96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058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544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773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414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981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742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450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23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523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689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950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52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20657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56052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31132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91499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22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5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1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52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1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18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56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5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9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5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20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8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5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586550"/>
      </p:ext>
    </p:extLst>
  </p:cSld>
  <p:clrMapOvr>
    <a:masterClrMapping/>
  </p:clrMapOvr>
  <p:transition spd="slow"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4580700"/>
      </p:ext>
    </p:extLst>
  </p:cSld>
  <p:clrMapOvr>
    <a:masterClrMapping/>
  </p:clrMapOvr>
  <p:transition spd="slow">
    <p:comb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8471741"/>
      </p:ext>
    </p:extLst>
  </p:cSld>
  <p:clrMapOvr>
    <a:masterClrMapping/>
  </p:clrMapOvr>
  <p:transition spd="slow"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790525"/>
      </p:ext>
    </p:extLst>
  </p:cSld>
  <p:clrMapOvr>
    <a:masterClrMapping/>
  </p:clrMapOvr>
  <p:transition spd="slow">
    <p:comb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358538"/>
      </p:ext>
    </p:extLst>
  </p:cSld>
  <p:clrMapOvr>
    <a:masterClrMapping/>
  </p:clrMapOvr>
  <p:transition spd="slow">
    <p:comb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761299"/>
      </p:ext>
    </p:extLst>
  </p:cSld>
  <p:clrMapOvr>
    <a:masterClrMapping/>
  </p:clrMapOvr>
  <p:transition spd="slow">
    <p:comb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7EE389E-00AF-4479-8B6B-D0AEEE905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102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36883"/>
      </p:ext>
    </p:extLst>
  </p:cSld>
  <p:clrMapOvr>
    <a:masterClrMapping/>
  </p:clrMapOvr>
  <p:transition spd="slow"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2704621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690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31002"/>
      </p:ext>
    </p:extLst>
  </p:cSld>
  <p:clrMapOvr>
    <a:masterClrMapping/>
  </p:clrMapOvr>
  <p:transition spd="slow"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625273"/>
      </p:ext>
    </p:extLst>
  </p:cSld>
  <p:clrMapOvr>
    <a:masterClrMapping/>
  </p:clrMapOvr>
  <p:transition spd="slow"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2375327"/>
      </p:ext>
    </p:extLst>
  </p:cSld>
  <p:clrMapOvr>
    <a:masterClrMapping/>
  </p:clrMapOvr>
  <p:transition spd="slow">
    <p:comb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92323"/>
      </p:ext>
    </p:extLst>
  </p:cSld>
  <p:clrMapOvr>
    <a:masterClrMapping/>
  </p:clrMapOvr>
  <p:transition spd="slow"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260637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971538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132952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344747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685171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29987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00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7C5722B9-6989-43B3-A53D-4E39DB4447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6" b="33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28938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748788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627307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1829046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505642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82896" y="250805"/>
            <a:ext cx="4934777" cy="501149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89" y="59716"/>
            <a:ext cx="1684687" cy="88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62881"/>
      </p:ext>
    </p:extLst>
  </p:cSld>
  <p:clrMapOvr>
    <a:masterClrMapping/>
  </p:clrMapOvr>
  <p:transition spd="slow" advClick="0" advTm="3000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92" y="3947696"/>
            <a:ext cx="2772129" cy="291030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652" y="4510311"/>
            <a:ext cx="4477522" cy="234768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309" y="4749553"/>
            <a:ext cx="2168182" cy="186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76380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424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3235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236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35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023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408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184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8975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263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8854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418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1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09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6328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13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2530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9279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18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126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625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9141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CE7D6091-5FB8-4980-969C-F195DAACCDF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330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52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</p:sldLayoutIdLst>
  <p:transition spd="slow" advClick="0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53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069" y="486674"/>
            <a:ext cx="10441859" cy="5574890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66082">
            <a:off x="8408870" y="-337077"/>
            <a:ext cx="4043340" cy="21086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2571230" y="1857627"/>
            <a:ext cx="743825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vi-VN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iếng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vi-VN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iệt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03AC35-A654-FD94-1D55-55D18468D489}"/>
              </a:ext>
            </a:extLst>
          </p:cNvPr>
          <p:cNvSpPr/>
          <p:nvPr/>
        </p:nvSpPr>
        <p:spPr>
          <a:xfrm>
            <a:off x="2392902" y="3161966"/>
            <a:ext cx="7406195" cy="12618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Bài 2: Ngày hôm qua đâu rồi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(</a:t>
            </a:r>
            <a:r>
              <a:rPr kumimoji="0" lang="vi-VN" altLang="zh-CN" sz="3600" b="1" i="0" u="none" strike="noStrike" kern="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 6) </a:t>
            </a:r>
            <a:endParaRPr kumimoji="0" lang="en-US" altLang="zh-CN" sz="36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70AD47">
                  <a:lumMod val="75000"/>
                </a:srgb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Montserrat Medium" panose="00000600000000000000" pitchFamily="2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1FE8A20-58EA-39FD-FA7C-C217CE944CD6}"/>
              </a:ext>
            </a:extLst>
          </p:cNvPr>
          <p:cNvSpPr/>
          <p:nvPr/>
        </p:nvSpPr>
        <p:spPr>
          <a:xfrm>
            <a:off x="3826384" y="71176"/>
            <a:ext cx="507542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UBND </a:t>
            </a:r>
            <a:r>
              <a:rPr kumimoji="0" lang="vi-VN" altLang="zh-CN" sz="2400" b="1" i="0" u="none" strike="noStrike" kern="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PHƯỜNG HƯNG ĐẠO</a:t>
            </a:r>
            <a:endParaRPr kumimoji="0" lang="vi-VN" altLang="zh-CN" sz="24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Montserrat Medium" panose="00000600000000000000" pitchFamily="2" charset="0"/>
              <a:ea typeface="等线" panose="02010600030101010101" pitchFamily="2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TRƯỜNG TIỂU HỌC ANH DŨNG</a:t>
            </a:r>
            <a:r>
              <a:rPr kumimoji="0" lang="en-US" altLang="zh-CN" sz="2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E8C6C97-6838-56B7-C500-2C374E21A40F}"/>
              </a:ext>
            </a:extLst>
          </p:cNvPr>
          <p:cNvCxnSpPr/>
          <p:nvPr/>
        </p:nvCxnSpPr>
        <p:spPr>
          <a:xfrm flipV="1">
            <a:off x="5066239" y="876675"/>
            <a:ext cx="2595716" cy="162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F6206C0-9DD5-479F-B479-A829B444E090}"/>
              </a:ext>
            </a:extLst>
          </p:cNvPr>
          <p:cNvSpPr/>
          <p:nvPr/>
        </p:nvSpPr>
        <p:spPr>
          <a:xfrm>
            <a:off x="147962" y="299621"/>
            <a:ext cx="11896076" cy="62587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47BF0B-111A-8886-3E72-3054EB2BD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866" y="619125"/>
            <a:ext cx="403995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823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236" y="202742"/>
            <a:ext cx="8106484" cy="44098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B35F8A-EF01-472D-924C-1F9D4D0550B3}"/>
              </a:ext>
            </a:extLst>
          </p:cNvPr>
          <p:cNvSpPr txBox="1"/>
          <p:nvPr/>
        </p:nvSpPr>
        <p:spPr>
          <a:xfrm>
            <a:off x="3257550" y="1859340"/>
            <a:ext cx="7000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một số câu thơ hay cho các bạn nghe</a:t>
            </a:r>
          </a:p>
        </p:txBody>
      </p:sp>
    </p:spTree>
    <p:extLst>
      <p:ext uri="{BB962C8B-B14F-4D97-AF65-F5344CB8AC3E}">
        <p14:creationId xmlns:p14="http://schemas.microsoft.com/office/powerpoint/2010/main" val="1373082505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云形 12">
            <a:extLst>
              <a:ext uri="{FF2B5EF4-FFF2-40B4-BE49-F238E27FC236}">
                <a16:creationId xmlns:a16="http://schemas.microsoft.com/office/drawing/2014/main" id="{B11B3CAC-55FC-481A-904A-AE53893F3A93}"/>
              </a:ext>
            </a:extLst>
          </p:cNvPr>
          <p:cNvSpPr/>
          <p:nvPr/>
        </p:nvSpPr>
        <p:spPr>
          <a:xfrm rot="150597">
            <a:off x="-67094" y="-295009"/>
            <a:ext cx="12874827" cy="7448018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4" name="组合 30">
            <a:extLst>
              <a:ext uri="{FF2B5EF4-FFF2-40B4-BE49-F238E27FC236}">
                <a16:creationId xmlns:a16="http://schemas.microsoft.com/office/drawing/2014/main" id="{175D9E9A-0EA6-4F49-AB22-34623F4C6A22}"/>
              </a:ext>
            </a:extLst>
          </p:cNvPr>
          <p:cNvGrpSpPr/>
          <p:nvPr/>
        </p:nvGrpSpPr>
        <p:grpSpPr>
          <a:xfrm>
            <a:off x="314961" y="617623"/>
            <a:ext cx="8579538" cy="4453996"/>
            <a:chOff x="1251662" y="1243647"/>
            <a:chExt cx="6556824" cy="4453996"/>
          </a:xfrm>
        </p:grpSpPr>
        <p:sp>
          <p:nvSpPr>
            <p:cNvPr id="15" name="任意多边形: 形状 27">
              <a:extLst>
                <a:ext uri="{FF2B5EF4-FFF2-40B4-BE49-F238E27FC236}">
                  <a16:creationId xmlns:a16="http://schemas.microsoft.com/office/drawing/2014/main" id="{108CE46B-1E60-4171-B336-35D07F51729A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: 圆角 29">
              <a:extLst>
                <a:ext uri="{FF2B5EF4-FFF2-40B4-BE49-F238E27FC236}">
                  <a16:creationId xmlns:a16="http://schemas.microsoft.com/office/drawing/2014/main" id="{B0FE7E61-CBC9-4312-8171-56F6B79A2CD9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3" name="图片 58">
            <a:extLst>
              <a:ext uri="{FF2B5EF4-FFF2-40B4-BE49-F238E27FC236}">
                <a16:creationId xmlns:a16="http://schemas.microsoft.com/office/drawing/2014/main" id="{81BE3F0F-5827-4B88-BAB7-3248639F3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871" y="2002537"/>
            <a:ext cx="4535502" cy="45355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F8896E-9AC5-9082-7F03-55E6E240EB68}"/>
              </a:ext>
            </a:extLst>
          </p:cNvPr>
          <p:cNvSpPr txBox="1"/>
          <p:nvPr/>
        </p:nvSpPr>
        <p:spPr>
          <a:xfrm>
            <a:off x="1085850" y="1333501"/>
            <a:ext cx="67913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vi-VN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ề nhà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iếp tục tìm đọc thơ/ chuyện và chuẩn bị trước nội dung Phiếu đọc sách về hoạt động của thiếu nhi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8742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49" y="-43815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78629" y="694373"/>
            <a:ext cx="7938098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43480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01" y="675833"/>
            <a:ext cx="1727420" cy="1097672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2507C551-9102-491F-A7E3-207B822134A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4159" y="3021414"/>
            <a:ext cx="4231463" cy="35171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1602AA-DDE9-C7C7-82F6-FBF8A6EDBA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4731" y="1674734"/>
            <a:ext cx="7047587" cy="32799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49" y="-43815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78629" y="694373"/>
            <a:ext cx="7938098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43480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01" y="675833"/>
            <a:ext cx="1727420" cy="1097672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2507C551-9102-491F-A7E3-207B822134A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4159" y="3021414"/>
            <a:ext cx="4231463" cy="35171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BBD29F-5611-4608-94F7-2066482A8C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8035" y="2010750"/>
            <a:ext cx="6761050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05430829-4BD7-4C9B-8C32-E97F3D7419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3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云形 12">
            <a:extLst>
              <a:ext uri="{FF2B5EF4-FFF2-40B4-BE49-F238E27FC236}">
                <a16:creationId xmlns:a16="http://schemas.microsoft.com/office/drawing/2014/main" id="{B11B3CAC-55FC-481A-904A-AE53893F3A93}"/>
              </a:ext>
            </a:extLst>
          </p:cNvPr>
          <p:cNvSpPr/>
          <p:nvPr/>
        </p:nvSpPr>
        <p:spPr>
          <a:xfrm rot="150597">
            <a:off x="932664" y="779593"/>
            <a:ext cx="10980138" cy="6058635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A0EE793-F71F-401F-B993-778465DD5CE7}"/>
              </a:ext>
            </a:extLst>
          </p:cNvPr>
          <p:cNvSpPr txBox="1"/>
          <p:nvPr/>
        </p:nvSpPr>
        <p:spPr>
          <a:xfrm>
            <a:off x="3323968" y="1237097"/>
            <a:ext cx="61975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Thứ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ngày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tháng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… 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năm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…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3CC9A5D1-7BE2-44F8-83DF-9BB053694C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27879" y="3650850"/>
            <a:ext cx="2545256" cy="3086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B88307-78AC-4FE5-A98F-CC361E72C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1823" y="2083698"/>
            <a:ext cx="3322608" cy="7681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82C0FF-69A2-4D9C-F3C7-6B5779AC8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6958" y="3027303"/>
            <a:ext cx="7230483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23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236" y="202742"/>
            <a:ext cx="8106484" cy="44098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B35F8A-EF01-472D-924C-1F9D4D0550B3}"/>
              </a:ext>
            </a:extLst>
          </p:cNvPr>
          <p:cNvSpPr txBox="1"/>
          <p:nvPr/>
        </p:nvSpPr>
        <p:spPr>
          <a:xfrm>
            <a:off x="3152658" y="1859340"/>
            <a:ext cx="6810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đọc một bài thơ hoặc câu chuyện viết về thiếu nhi.</a:t>
            </a:r>
          </a:p>
        </p:txBody>
      </p:sp>
    </p:spTree>
    <p:extLst>
      <p:ext uri="{BB962C8B-B14F-4D97-AF65-F5344CB8AC3E}">
        <p14:creationId xmlns:p14="http://schemas.microsoft.com/office/powerpoint/2010/main" val="608781588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9ECE88-1A8E-4E5D-8028-D651FC115C57}"/>
              </a:ext>
            </a:extLst>
          </p:cNvPr>
          <p:cNvSpPr/>
          <p:nvPr/>
        </p:nvSpPr>
        <p:spPr>
          <a:xfrm>
            <a:off x="88778" y="275208"/>
            <a:ext cx="11896076" cy="62587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43A0DF-BD6A-393B-55FD-60308D43E6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620" y="2172356"/>
            <a:ext cx="4101430" cy="2984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D5F2C1-08B0-D762-C4AB-515EFAE25342}"/>
              </a:ext>
            </a:extLst>
          </p:cNvPr>
          <p:cNvSpPr txBox="1"/>
          <p:nvPr/>
        </p:nvSpPr>
        <p:spPr>
          <a:xfrm>
            <a:off x="195693" y="576237"/>
            <a:ext cx="8516356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endParaRPr lang="en-US" sz="2600" b="1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endParaRPr lang="en-US" sz="2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Minh?</a:t>
            </a:r>
          </a:p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lang="en-US" sz="2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gắng</a:t>
            </a:r>
            <a:endParaRPr lang="en-US" sz="2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đua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Tuỳ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</a:t>
            </a:r>
          </a:p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kháng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gìn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xứng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</a:t>
            </a:r>
          </a:p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Hôn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</a:t>
            </a:r>
            <a:r>
              <a:rPr lang="en-US" sz="2400" b="1" dirty="0" err="1">
                <a:solidFill>
                  <a:srgbClr val="C93B6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400" b="1" dirty="0">
                <a:solidFill>
                  <a:srgbClr val="C93B6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93B6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r>
              <a:rPr lang="en-US" sz="2400" b="1" dirty="0">
                <a:solidFill>
                  <a:srgbClr val="C93B6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</a:t>
            </a:r>
          </a:p>
        </p:txBody>
      </p:sp>
    </p:spTree>
    <p:extLst>
      <p:ext uri="{BB962C8B-B14F-4D97-AF65-F5344CB8AC3E}">
        <p14:creationId xmlns:p14="http://schemas.microsoft.com/office/powerpoint/2010/main" val="149778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9ECE88-1A8E-4E5D-8028-D651FC115C57}"/>
              </a:ext>
            </a:extLst>
          </p:cNvPr>
          <p:cNvSpPr/>
          <p:nvPr/>
        </p:nvSpPr>
        <p:spPr>
          <a:xfrm>
            <a:off x="88778" y="275208"/>
            <a:ext cx="11896076" cy="62587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Tết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nay Quốc Tế thiếu nhi</a:t>
            </a:r>
          </a:p>
          <a:p>
            <a:pPr algn="ctr"/>
            <a:r>
              <a:rPr lang="vi-VN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cho các bé việc gì cũng vui</a:t>
            </a:r>
          </a:p>
          <a:p>
            <a:pPr algn="ctr"/>
            <a:r>
              <a:rPr lang="vi-VN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ngoan, ăn khỏe, xinh tươi</a:t>
            </a:r>
          </a:p>
          <a:p>
            <a:pPr algn="ctr"/>
            <a:r>
              <a:rPr lang="vi-VN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nhau chia sẻ ngọt bùi yêu thương.</a:t>
            </a:r>
          </a:p>
          <a:p>
            <a:pPr algn="ctr"/>
            <a:endParaRPr lang="vi-VN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chăm, yêu quý mái trường</a:t>
            </a:r>
          </a:p>
          <a:p>
            <a:pPr algn="ctr"/>
            <a:r>
              <a:rPr lang="vi-VN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lời cha mẹ vấn vương bạn thầy</a:t>
            </a:r>
          </a:p>
          <a:p>
            <a:pPr algn="ctr"/>
            <a:r>
              <a:rPr lang="vi-VN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Mùng một tháng Sáu năm nay</a:t>
            </a:r>
          </a:p>
          <a:p>
            <a:pPr algn="ctr"/>
            <a:r>
              <a:rPr lang="vi-VN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nhau cố gắng dựng xây sau này.</a:t>
            </a:r>
          </a:p>
          <a:p>
            <a:pPr algn="ctr"/>
            <a:endParaRPr lang="vi-VN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ngoan, trò giỏi từ nay</a:t>
            </a:r>
          </a:p>
          <a:p>
            <a:pPr algn="ctr"/>
            <a:r>
              <a:rPr lang="vi-VN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hành bài vở từng ngày vươn lên</a:t>
            </a:r>
          </a:p>
          <a:p>
            <a:pPr algn="ctr"/>
            <a:r>
              <a:rPr lang="vi-VN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Kính thầy và bậc cao niên</a:t>
            </a:r>
          </a:p>
          <a:p>
            <a:pPr algn="ctr"/>
            <a:r>
              <a:rPr lang="vi-VN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Xứng danh hai chữ thảo hiền bé ngoan.</a:t>
            </a:r>
          </a:p>
          <a:p>
            <a:pPr algn="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84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F6206C0-9DD5-479F-B479-A829B444E090}"/>
              </a:ext>
            </a:extLst>
          </p:cNvPr>
          <p:cNvSpPr/>
          <p:nvPr/>
        </p:nvSpPr>
        <p:spPr>
          <a:xfrm>
            <a:off x="147962" y="299621"/>
            <a:ext cx="11896076" cy="62587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1" name="组合 15">
            <a:extLst>
              <a:ext uri="{FF2B5EF4-FFF2-40B4-BE49-F238E27FC236}">
                <a16:creationId xmlns:a16="http://schemas.microsoft.com/office/drawing/2014/main" id="{0BEE12D9-581E-4B25-A248-F4FAEFA31103}"/>
              </a:ext>
            </a:extLst>
          </p:cNvPr>
          <p:cNvGrpSpPr/>
          <p:nvPr/>
        </p:nvGrpSpPr>
        <p:grpSpPr>
          <a:xfrm rot="21189337" flipH="1">
            <a:off x="7206840" y="586405"/>
            <a:ext cx="4901559" cy="2414070"/>
            <a:chOff x="2206754" y="916448"/>
            <a:chExt cx="4695813" cy="3901755"/>
          </a:xfrm>
        </p:grpSpPr>
        <p:sp>
          <p:nvSpPr>
            <p:cNvPr id="22" name="对话气泡: 椭圆形 13">
              <a:extLst>
                <a:ext uri="{FF2B5EF4-FFF2-40B4-BE49-F238E27FC236}">
                  <a16:creationId xmlns:a16="http://schemas.microsoft.com/office/drawing/2014/main" id="{E07CE591-A852-4B74-87D9-9B4E39F99ACA}"/>
                </a:ext>
              </a:extLst>
            </p:cNvPr>
            <p:cNvSpPr/>
            <p:nvPr/>
          </p:nvSpPr>
          <p:spPr>
            <a:xfrm>
              <a:off x="2206754" y="916448"/>
              <a:ext cx="4695813" cy="3901755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rgbClr val="F4AB3F"/>
            </a:solidFill>
            <a:ln w="381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对话气泡: 椭圆形 13">
              <a:extLst>
                <a:ext uri="{FF2B5EF4-FFF2-40B4-BE49-F238E27FC236}">
                  <a16:creationId xmlns:a16="http://schemas.microsoft.com/office/drawing/2014/main" id="{5B274B06-5C28-4B96-8DA9-6CFA79C8D04E}"/>
                </a:ext>
              </a:extLst>
            </p:cNvPr>
            <p:cNvSpPr/>
            <p:nvPr/>
          </p:nvSpPr>
          <p:spPr>
            <a:xfrm>
              <a:off x="2369895" y="1044434"/>
              <a:ext cx="4475657" cy="3718827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4" name="Picture 4">
            <a:extLst>
              <a:ext uri="{FF2B5EF4-FFF2-40B4-BE49-F238E27FC236}">
                <a16:creationId xmlns:a16="http://schemas.microsoft.com/office/drawing/2014/main" id="{24E63956-3864-4C17-BCD7-883F03B70A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01197" y="2888850"/>
            <a:ext cx="2545256" cy="30861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728BF30-B42F-44BF-BF6A-A2759255E20D}"/>
              </a:ext>
            </a:extLst>
          </p:cNvPr>
          <p:cNvSpPr txBox="1"/>
          <p:nvPr/>
        </p:nvSpPr>
        <p:spPr>
          <a:xfrm rot="21188686">
            <a:off x="7906390" y="1012358"/>
            <a:ext cx="391311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 </a:t>
            </a: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</a:t>
            </a: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6" name="组合 20">
            <a:extLst>
              <a:ext uri="{FF2B5EF4-FFF2-40B4-BE49-F238E27FC236}">
                <a16:creationId xmlns:a16="http://schemas.microsoft.com/office/drawing/2014/main" id="{1A6347B6-522F-4775-8853-4225CEDF5BE1}"/>
              </a:ext>
            </a:extLst>
          </p:cNvPr>
          <p:cNvGrpSpPr/>
          <p:nvPr/>
        </p:nvGrpSpPr>
        <p:grpSpPr>
          <a:xfrm>
            <a:off x="719949" y="1323813"/>
            <a:ext cx="5275725" cy="2105187"/>
            <a:chOff x="731883" y="1025738"/>
            <a:chExt cx="7205669" cy="4403171"/>
          </a:xfrm>
        </p:grpSpPr>
        <p:sp>
          <p:nvSpPr>
            <p:cNvPr id="27" name="矩形 1">
              <a:extLst>
                <a:ext uri="{FF2B5EF4-FFF2-40B4-BE49-F238E27FC236}">
                  <a16:creationId xmlns:a16="http://schemas.microsoft.com/office/drawing/2014/main" id="{B5EE7002-58B2-4396-953B-7BF3B66601C9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矩形 1">
              <a:extLst>
                <a:ext uri="{FF2B5EF4-FFF2-40B4-BE49-F238E27FC236}">
                  <a16:creationId xmlns:a16="http://schemas.microsoft.com/office/drawing/2014/main" id="{63349CA0-E975-4265-9E36-5B1052DF896E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5625D25-D3C2-44BF-AA44-62783C90C1B0}"/>
              </a:ext>
            </a:extLst>
          </p:cNvPr>
          <p:cNvSpPr txBox="1"/>
          <p:nvPr/>
        </p:nvSpPr>
        <p:spPr>
          <a:xfrm>
            <a:off x="1066800" y="1932983"/>
            <a:ext cx="45835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5512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5" name="云形 12">
            <a:extLst>
              <a:ext uri="{FF2B5EF4-FFF2-40B4-BE49-F238E27FC236}">
                <a16:creationId xmlns:a16="http://schemas.microsoft.com/office/drawing/2014/main" id="{B11B3CAC-55FC-481A-904A-AE53893F3A93}"/>
              </a:ext>
            </a:extLst>
          </p:cNvPr>
          <p:cNvSpPr/>
          <p:nvPr/>
        </p:nvSpPr>
        <p:spPr>
          <a:xfrm rot="150597">
            <a:off x="-341414" y="-119132"/>
            <a:ext cx="12874827" cy="7448018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6" name="组合 20">
            <a:extLst>
              <a:ext uri="{FF2B5EF4-FFF2-40B4-BE49-F238E27FC236}">
                <a16:creationId xmlns:a16="http://schemas.microsoft.com/office/drawing/2014/main" id="{CEC65269-48A6-4D10-89BE-CC41AD2EA363}"/>
              </a:ext>
            </a:extLst>
          </p:cNvPr>
          <p:cNvGrpSpPr/>
          <p:nvPr/>
        </p:nvGrpSpPr>
        <p:grpSpPr>
          <a:xfrm>
            <a:off x="4921943" y="155448"/>
            <a:ext cx="5275725" cy="2105187"/>
            <a:chOff x="731883" y="1025738"/>
            <a:chExt cx="7205669" cy="4403171"/>
          </a:xfrm>
        </p:grpSpPr>
        <p:sp>
          <p:nvSpPr>
            <p:cNvPr id="7" name="矩形 1">
              <a:extLst>
                <a:ext uri="{FF2B5EF4-FFF2-40B4-BE49-F238E27FC236}">
                  <a16:creationId xmlns:a16="http://schemas.microsoft.com/office/drawing/2014/main" id="{EF2C5278-9533-4721-927B-A912A6ED8812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1">
              <a:extLst>
                <a:ext uri="{FF2B5EF4-FFF2-40B4-BE49-F238E27FC236}">
                  <a16:creationId xmlns:a16="http://schemas.microsoft.com/office/drawing/2014/main" id="{07F51637-0ED8-4567-B93A-669FC6591198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图片 24">
            <a:extLst>
              <a:ext uri="{FF2B5EF4-FFF2-40B4-BE49-F238E27FC236}">
                <a16:creationId xmlns:a16="http://schemas.microsoft.com/office/drawing/2014/main" id="{B9B403AA-058E-4593-AB8C-831D3508F9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704" y="1417320"/>
            <a:ext cx="1938360" cy="26892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A6412F-669D-4746-BA79-C7A65CFE5E4A}"/>
              </a:ext>
            </a:extLst>
          </p:cNvPr>
          <p:cNvSpPr txBox="1"/>
          <p:nvPr/>
        </p:nvSpPr>
        <p:spPr>
          <a:xfrm>
            <a:off x="4921943" y="694045"/>
            <a:ext cx="457931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Hoàn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thành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phiếu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đọc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sách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5856B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84CBE718-360E-4CE7-891A-D5D0A52AB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9735" y="2590195"/>
            <a:ext cx="4197361" cy="192315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CFF05CB-4AAB-4907-8BA3-5B956617F1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59735" y="1417320"/>
            <a:ext cx="2284655" cy="21875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724D85-B81F-419B-8DD8-F0EC81349A8F}"/>
              </a:ext>
            </a:extLst>
          </p:cNvPr>
          <p:cNvSpPr txBox="1"/>
          <p:nvPr/>
        </p:nvSpPr>
        <p:spPr>
          <a:xfrm>
            <a:off x="2139199" y="3551772"/>
            <a:ext cx="1512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94359E38-4BF0-4F84-9F44-8AD9953E0B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327796" y="4566453"/>
            <a:ext cx="2472315" cy="22920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420AE9-BD24-4A0D-87BA-C589D2C18F6C}"/>
              </a:ext>
            </a:extLst>
          </p:cNvPr>
          <p:cNvSpPr txBox="1"/>
          <p:nvPr/>
        </p:nvSpPr>
        <p:spPr>
          <a:xfrm>
            <a:off x="2870763" y="5440680"/>
            <a:ext cx="134725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giả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7BDC86C4-98EA-4842-B8C6-BA2FE34DF8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328693" y="2147539"/>
            <a:ext cx="2450120" cy="2252714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B1EAD674-1C3C-4FB7-96FF-9B73E512C4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727281" y="3526762"/>
            <a:ext cx="2301545" cy="233067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8BBCC92-5855-4699-AA35-FA7C315AB1AE}"/>
              </a:ext>
            </a:extLst>
          </p:cNvPr>
          <p:cNvSpPr txBox="1"/>
          <p:nvPr/>
        </p:nvSpPr>
        <p:spPr>
          <a:xfrm>
            <a:off x="4957841" y="4254514"/>
            <a:ext cx="164082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CF4EFB-A9FA-406D-A498-7FEFEC7BC884}"/>
              </a:ext>
            </a:extLst>
          </p:cNvPr>
          <p:cNvSpPr txBox="1"/>
          <p:nvPr/>
        </p:nvSpPr>
        <p:spPr>
          <a:xfrm>
            <a:off x="7023676" y="3526762"/>
            <a:ext cx="247758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thơ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/Chi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thích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id="{42843019-E341-4508-A53E-D4B60226C4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185421" y="4974649"/>
            <a:ext cx="815683" cy="86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28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3" grpId="0" animBg="1"/>
      <p:bldP spid="22" grpId="0" animBg="1"/>
      <p:bldP spid="28" grpId="0" animBg="1"/>
    </p:bldLst>
  </p:timing>
</p:sld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自定义 2094">
      <a:dk1>
        <a:sysClr val="windowText" lastClr="000000"/>
      </a:dk1>
      <a:lt1>
        <a:sysClr val="window" lastClr="FFFFFF"/>
      </a:lt1>
      <a:dk2>
        <a:srgbClr val="1E6990"/>
      </a:dk2>
      <a:lt2>
        <a:srgbClr val="CF7D33"/>
      </a:lt2>
      <a:accent1>
        <a:srgbClr val="CF7D33"/>
      </a:accent1>
      <a:accent2>
        <a:srgbClr val="1E6990"/>
      </a:accent2>
      <a:accent3>
        <a:srgbClr val="CF7D33"/>
      </a:accent3>
      <a:accent4>
        <a:srgbClr val="1E6990"/>
      </a:accent4>
      <a:accent5>
        <a:srgbClr val="CF7D33"/>
      </a:accent5>
      <a:accent6>
        <a:srgbClr val="1E6990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327</Words>
  <Application>Microsoft Office PowerPoint</Application>
  <PresentationFormat>Widescreen</PresentationFormat>
  <Paragraphs>54</Paragraphs>
  <Slides>13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13</vt:i4>
      </vt:variant>
    </vt:vector>
  </HeadingPairs>
  <TitlesOfParts>
    <vt:vector size="35" baseType="lpstr">
      <vt:lpstr>等线</vt:lpstr>
      <vt:lpstr>等线 Light</vt:lpstr>
      <vt:lpstr>微软雅黑</vt:lpstr>
      <vt:lpstr>Arial</vt:lpstr>
      <vt:lpstr>Arial Black</vt:lpstr>
      <vt:lpstr>Arial-Rounded</vt:lpstr>
      <vt:lpstr>Averta Std CY Bold</vt:lpstr>
      <vt:lpstr>Calibri</vt:lpstr>
      <vt:lpstr>Calibri Light</vt:lpstr>
      <vt:lpstr>Montserrat Medium</vt:lpstr>
      <vt:lpstr>Pacifico</vt:lpstr>
      <vt:lpstr>Quicksand Medium</vt:lpstr>
      <vt:lpstr>Times New Roman</vt:lpstr>
      <vt:lpstr>https://www.freeppt7.com</vt:lpstr>
      <vt:lpstr>6_Office Theme</vt:lpstr>
      <vt:lpstr>Hoạt động</vt:lpstr>
      <vt:lpstr>1_Default Design</vt:lpstr>
      <vt:lpstr>自定义设计方案</vt:lpstr>
      <vt:lpstr>1_Office 主题</vt:lpstr>
      <vt:lpstr>​​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Hang Nguyen</cp:lastModifiedBy>
  <cp:revision>25</cp:revision>
  <dcterms:created xsi:type="dcterms:W3CDTF">2021-07-24T02:57:34Z</dcterms:created>
  <dcterms:modified xsi:type="dcterms:W3CDTF">2025-10-12T04:03:06Z</dcterms:modified>
</cp:coreProperties>
</file>