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notesSlides/notesSlide20.xml" ContentType="application/vnd.openxmlformats-officedocument.presentationml.notesSlide+xml"/>
  <Override PartName="/ppt/tags/tag2.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 id="2147483714" r:id="rId4"/>
    <p:sldMasterId id="2147483726" r:id="rId5"/>
    <p:sldMasterId id="2147483738" r:id="rId6"/>
    <p:sldMasterId id="2147483751" r:id="rId7"/>
  </p:sldMasterIdLst>
  <p:notesMasterIdLst>
    <p:notesMasterId r:id="rId46"/>
  </p:notesMasterIdLst>
  <p:sldIdLst>
    <p:sldId id="2007577198" r:id="rId8"/>
    <p:sldId id="284" r:id="rId9"/>
    <p:sldId id="2007577188" r:id="rId10"/>
    <p:sldId id="305" r:id="rId11"/>
    <p:sldId id="316" r:id="rId12"/>
    <p:sldId id="317" r:id="rId13"/>
    <p:sldId id="318" r:id="rId14"/>
    <p:sldId id="319" r:id="rId15"/>
    <p:sldId id="257" r:id="rId16"/>
    <p:sldId id="281" r:id="rId17"/>
    <p:sldId id="2007577197" r:id="rId18"/>
    <p:sldId id="274" r:id="rId19"/>
    <p:sldId id="2007577189" r:id="rId20"/>
    <p:sldId id="2007577187" r:id="rId21"/>
    <p:sldId id="2007577192" r:id="rId22"/>
    <p:sldId id="267" r:id="rId23"/>
    <p:sldId id="2007577191" r:id="rId24"/>
    <p:sldId id="2007577190" r:id="rId25"/>
    <p:sldId id="2007577097" r:id="rId26"/>
    <p:sldId id="2007577098" r:id="rId27"/>
    <p:sldId id="2007577193" r:id="rId28"/>
    <p:sldId id="2007577100" r:id="rId29"/>
    <p:sldId id="272" r:id="rId30"/>
    <p:sldId id="271" r:id="rId31"/>
    <p:sldId id="280" r:id="rId32"/>
    <p:sldId id="266" r:id="rId33"/>
    <p:sldId id="290" r:id="rId34"/>
    <p:sldId id="2007577194" r:id="rId35"/>
    <p:sldId id="2007577195" r:id="rId36"/>
    <p:sldId id="2007577186" r:id="rId37"/>
    <p:sldId id="297" r:id="rId38"/>
    <p:sldId id="2007577183" r:id="rId39"/>
    <p:sldId id="2007577184" r:id="rId40"/>
    <p:sldId id="279" r:id="rId41"/>
    <p:sldId id="264" r:id="rId42"/>
    <p:sldId id="2007577196" r:id="rId43"/>
    <p:sldId id="296" r:id="rId44"/>
    <p:sldId id="28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78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9CD5EE-5252-4778-A031-19E7AAA6D094}" type="datetimeFigureOut">
              <a:rPr lang="en-US" smtClean="0"/>
              <a:t>10/12/2025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15BF42-83E0-4396-8AE9-FDE6F1799648}" type="slidenum">
              <a:rPr lang="en-US" smtClean="0"/>
              <a:t>‹#›</a:t>
            </a:fld>
            <a:endParaRPr lang="en-US"/>
          </a:p>
        </p:txBody>
      </p:sp>
    </p:spTree>
    <p:extLst>
      <p:ext uri="{BB962C8B-B14F-4D97-AF65-F5344CB8AC3E}">
        <p14:creationId xmlns:p14="http://schemas.microsoft.com/office/powerpoint/2010/main" val="1076796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BẤM CHUỘT VÀO CÁC MẢNH GHÉP ĐỂ ĐƯỢC DẪN ĐẾN CÂU HỎI TƯƠNG ỨNG</a:t>
            </a:r>
          </a:p>
          <a:p>
            <a:r>
              <a:rPr lang="en-US"/>
              <a:t>SAU KHI MẢNH GHÉP ĐƯỢC LẬT MỞ, GV NHẤP CHUỘT MỘT LẦN -&gt;  NHẤP VÀO BIỂU TƯỢNG MŨI TÊN NHẤP NHÁY</a:t>
            </a:r>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0002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7298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89149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7991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167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99570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7722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97330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081526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3761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6739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71502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88902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91721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11685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2247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75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5348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4188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4482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3580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8491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48601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a:solidFill>
                  <a:schemeClr val="tx1"/>
                </a:solidFill>
              </a:rPr>
              <a:t>!) </a:t>
            </a:r>
            <a:endParaRPr lang="en-US" b="1"/>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22740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23463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4648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730232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287024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1763-36D2-0BA1-86C4-2F531E9EB6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D3AB3D-5488-4EED-23F1-2F7058981B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B70706-0FCB-6B60-C626-F871D9569902}"/>
              </a:ext>
            </a:extLst>
          </p:cNvPr>
          <p:cNvSpPr>
            <a:spLocks noGrp="1"/>
          </p:cNvSpPr>
          <p:nvPr>
            <p:ph type="dt" sz="half" idx="10"/>
          </p:nvPr>
        </p:nvSpPr>
        <p:spPr/>
        <p:txBody>
          <a:bodyPr/>
          <a:lstStyle/>
          <a:p>
            <a:fld id="{0B4A6A72-1E61-4229-B982-FF8DCC04C140}" type="datetimeFigureOut">
              <a:rPr lang="en-US" smtClean="0"/>
              <a:t>10/12/2025</a:t>
            </a:fld>
            <a:endParaRPr lang="en-US"/>
          </a:p>
        </p:txBody>
      </p:sp>
      <p:sp>
        <p:nvSpPr>
          <p:cNvPr id="5" name="Footer Placeholder 4">
            <a:extLst>
              <a:ext uri="{FF2B5EF4-FFF2-40B4-BE49-F238E27FC236}">
                <a16:creationId xmlns:a16="http://schemas.microsoft.com/office/drawing/2014/main" id="{0703683A-3420-C478-CF17-890CF5A91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53070-5A0B-A677-84F6-3578431CE4B1}"/>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7" name="Picture 23">
            <a:extLst>
              <a:ext uri="{FF2B5EF4-FFF2-40B4-BE49-F238E27FC236}">
                <a16:creationId xmlns:a16="http://schemas.microsoft.com/office/drawing/2014/main" id="{8AB6A34B-2D72-1F81-2097-08D42D1F51D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1" cy="6858000"/>
          </a:xfrm>
          <a:prstGeom prst="rect">
            <a:avLst/>
          </a:prstGeom>
        </p:spPr>
      </p:pic>
    </p:spTree>
    <p:extLst>
      <p:ext uri="{BB962C8B-B14F-4D97-AF65-F5344CB8AC3E}">
        <p14:creationId xmlns:p14="http://schemas.microsoft.com/office/powerpoint/2010/main" val="899853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6B0A7-942A-9BC6-F1F4-CE27EA96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8F49D9-6BD9-92F0-D249-6C889FBD73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E3CE0-66C7-F8A9-BB90-80414F751A17}"/>
              </a:ext>
            </a:extLst>
          </p:cNvPr>
          <p:cNvSpPr>
            <a:spLocks noGrp="1"/>
          </p:cNvSpPr>
          <p:nvPr>
            <p:ph type="dt" sz="half" idx="10"/>
          </p:nvPr>
        </p:nvSpPr>
        <p:spPr/>
        <p:txBody>
          <a:bodyPr/>
          <a:lstStyle/>
          <a:p>
            <a:fld id="{0B4A6A72-1E61-4229-B982-FF8DCC04C140}" type="datetimeFigureOut">
              <a:rPr lang="en-US" smtClean="0"/>
              <a:t>10/12/2025</a:t>
            </a:fld>
            <a:endParaRPr lang="en-US"/>
          </a:p>
        </p:txBody>
      </p:sp>
      <p:sp>
        <p:nvSpPr>
          <p:cNvPr id="5" name="Footer Placeholder 4">
            <a:extLst>
              <a:ext uri="{FF2B5EF4-FFF2-40B4-BE49-F238E27FC236}">
                <a16:creationId xmlns:a16="http://schemas.microsoft.com/office/drawing/2014/main" id="{D7D16F8C-83A2-9996-5682-8EE875C5A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B46C6-89B6-F1B2-2B60-19A8BF89CB0E}"/>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653550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A9EE-DEC6-D542-4313-995A21DF70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E1B717-C74D-56C0-C596-F26780955F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3D912B-41EF-1773-BEE5-D8BD792DC45C}"/>
              </a:ext>
            </a:extLst>
          </p:cNvPr>
          <p:cNvSpPr>
            <a:spLocks noGrp="1"/>
          </p:cNvSpPr>
          <p:nvPr>
            <p:ph type="dt" sz="half" idx="10"/>
          </p:nvPr>
        </p:nvSpPr>
        <p:spPr/>
        <p:txBody>
          <a:bodyPr/>
          <a:lstStyle/>
          <a:p>
            <a:fld id="{0B4A6A72-1E61-4229-B982-FF8DCC04C140}" type="datetimeFigureOut">
              <a:rPr lang="en-US" smtClean="0"/>
              <a:t>10/12/2025</a:t>
            </a:fld>
            <a:endParaRPr lang="en-US"/>
          </a:p>
        </p:txBody>
      </p:sp>
      <p:sp>
        <p:nvSpPr>
          <p:cNvPr id="5" name="Footer Placeholder 4">
            <a:extLst>
              <a:ext uri="{FF2B5EF4-FFF2-40B4-BE49-F238E27FC236}">
                <a16:creationId xmlns:a16="http://schemas.microsoft.com/office/drawing/2014/main" id="{41E0A408-C767-5DBA-6E48-87CCC4C4A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A5A666-6E5D-42B0-42D0-A4C3911D8C8F}"/>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908339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85AAD-CAAC-650E-242B-12C989314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25929F-8A2E-6C39-C33D-CFD97ECD2B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23548E-23B4-DB28-9DB7-9F724ECF1D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A0C58C-4A9C-936E-E25C-782EE78EAAF8}"/>
              </a:ext>
            </a:extLst>
          </p:cNvPr>
          <p:cNvSpPr>
            <a:spLocks noGrp="1"/>
          </p:cNvSpPr>
          <p:nvPr>
            <p:ph type="dt" sz="half" idx="10"/>
          </p:nvPr>
        </p:nvSpPr>
        <p:spPr/>
        <p:txBody>
          <a:bodyPr/>
          <a:lstStyle/>
          <a:p>
            <a:fld id="{0B4A6A72-1E61-4229-B982-FF8DCC04C140}" type="datetimeFigureOut">
              <a:rPr lang="en-US" smtClean="0"/>
              <a:t>10/12/2025</a:t>
            </a:fld>
            <a:endParaRPr lang="en-US"/>
          </a:p>
        </p:txBody>
      </p:sp>
      <p:sp>
        <p:nvSpPr>
          <p:cNvPr id="6" name="Footer Placeholder 5">
            <a:extLst>
              <a:ext uri="{FF2B5EF4-FFF2-40B4-BE49-F238E27FC236}">
                <a16:creationId xmlns:a16="http://schemas.microsoft.com/office/drawing/2014/main" id="{4D81F649-1788-444B-F271-4FDF20DB5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F30056-FF60-3973-A03D-25C08643C03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015693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77361-8897-7FA2-F7FF-6AC3CC6CB9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3C27EF-25F7-4BC9-F8A9-E5B57086F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451AA6-795C-CF27-CA42-E26696570F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3BA224-AB09-922D-26EF-C813874CB3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46D65A-FF53-638E-5B4B-93908CAEBF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5FDBF8-3221-EA21-9CC1-04AC9DB7C18E}"/>
              </a:ext>
            </a:extLst>
          </p:cNvPr>
          <p:cNvSpPr>
            <a:spLocks noGrp="1"/>
          </p:cNvSpPr>
          <p:nvPr>
            <p:ph type="dt" sz="half" idx="10"/>
          </p:nvPr>
        </p:nvSpPr>
        <p:spPr/>
        <p:txBody>
          <a:bodyPr/>
          <a:lstStyle/>
          <a:p>
            <a:fld id="{0B4A6A72-1E61-4229-B982-FF8DCC04C140}" type="datetimeFigureOut">
              <a:rPr lang="en-US" smtClean="0"/>
              <a:t>10/12/2025</a:t>
            </a:fld>
            <a:endParaRPr lang="en-US"/>
          </a:p>
        </p:txBody>
      </p:sp>
      <p:sp>
        <p:nvSpPr>
          <p:cNvPr id="8" name="Footer Placeholder 7">
            <a:extLst>
              <a:ext uri="{FF2B5EF4-FFF2-40B4-BE49-F238E27FC236}">
                <a16:creationId xmlns:a16="http://schemas.microsoft.com/office/drawing/2014/main" id="{B96C18FA-094A-E15F-742C-72D06DBF7C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692F0C-B2B5-AFF8-E4C2-6CC377C5CD90}"/>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5798144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10/12/2025</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201800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6FE3FA-3BAA-6FD1-DCBE-883DE09D54A8}"/>
              </a:ext>
            </a:extLst>
          </p:cNvPr>
          <p:cNvSpPr>
            <a:spLocks noGrp="1"/>
          </p:cNvSpPr>
          <p:nvPr>
            <p:ph type="dt" sz="half" idx="10"/>
          </p:nvPr>
        </p:nvSpPr>
        <p:spPr/>
        <p:txBody>
          <a:bodyPr/>
          <a:lstStyle/>
          <a:p>
            <a:fld id="{0B4A6A72-1E61-4229-B982-FF8DCC04C140}" type="datetimeFigureOut">
              <a:rPr lang="en-US" smtClean="0"/>
              <a:t>10/12/2025</a:t>
            </a:fld>
            <a:endParaRPr lang="en-US"/>
          </a:p>
        </p:txBody>
      </p:sp>
      <p:sp>
        <p:nvSpPr>
          <p:cNvPr id="3" name="Footer Placeholder 2">
            <a:extLst>
              <a:ext uri="{FF2B5EF4-FFF2-40B4-BE49-F238E27FC236}">
                <a16:creationId xmlns:a16="http://schemas.microsoft.com/office/drawing/2014/main" id="{EE678017-7334-5D56-867A-3C2EDABED7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6A284E-421C-B8F2-629C-6F4C45D5B5A8}"/>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1411905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0B5E-1E9B-B598-BA62-59BCE1731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9E9811-DCB3-C542-741C-374B251B8C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9C3F91-03FC-D08E-6A57-5170C4FC3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C865B7-0AAE-99E0-554E-90E59E957A04}"/>
              </a:ext>
            </a:extLst>
          </p:cNvPr>
          <p:cNvSpPr>
            <a:spLocks noGrp="1"/>
          </p:cNvSpPr>
          <p:nvPr>
            <p:ph type="dt" sz="half" idx="10"/>
          </p:nvPr>
        </p:nvSpPr>
        <p:spPr/>
        <p:txBody>
          <a:bodyPr/>
          <a:lstStyle/>
          <a:p>
            <a:fld id="{0B4A6A72-1E61-4229-B982-FF8DCC04C140}" type="datetimeFigureOut">
              <a:rPr lang="en-US" smtClean="0"/>
              <a:t>10/12/2025</a:t>
            </a:fld>
            <a:endParaRPr lang="en-US"/>
          </a:p>
        </p:txBody>
      </p:sp>
      <p:sp>
        <p:nvSpPr>
          <p:cNvPr id="6" name="Footer Placeholder 5">
            <a:extLst>
              <a:ext uri="{FF2B5EF4-FFF2-40B4-BE49-F238E27FC236}">
                <a16:creationId xmlns:a16="http://schemas.microsoft.com/office/drawing/2014/main" id="{594BD3DF-420C-A853-6CDF-2BE44061FC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D1902A-D0C6-F75E-45CF-716C4BDEB7ED}"/>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899857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国际儿童日3源文件"/>
          <p:cNvPicPr>
            <a:picLocks noChangeAspect="1"/>
          </p:cNvPicPr>
          <p:nvPr userDrawn="1"/>
        </p:nvPicPr>
        <p:blipFill>
          <a:blip r:embed="rId2"/>
          <a:stretch>
            <a:fillRect/>
          </a:stretch>
        </p:blipFill>
        <p:spPr>
          <a:xfrm>
            <a:off x="0" y="0"/>
            <a:ext cx="12219940" cy="6871970"/>
          </a:xfrm>
          <a:prstGeom prst="rect">
            <a:avLst/>
          </a:prstGeom>
        </p:spPr>
      </p:pic>
      <p:sp>
        <p:nvSpPr>
          <p:cNvPr id="8" name="矩形 7"/>
          <p:cNvSpPr/>
          <p:nvPr userDrawn="1"/>
        </p:nvSpPr>
        <p:spPr>
          <a:xfrm>
            <a:off x="400050" y="296545"/>
            <a:ext cx="11389995" cy="6279515"/>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69432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526E1-AE18-96B0-C300-460BF6A6E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4318A2-DBD0-CF29-FCBC-1ED6F3E297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F5E84D-3280-E478-7633-801EF7D72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B5B8E8-1503-0CE5-A794-A12630E445AC}"/>
              </a:ext>
            </a:extLst>
          </p:cNvPr>
          <p:cNvSpPr>
            <a:spLocks noGrp="1"/>
          </p:cNvSpPr>
          <p:nvPr>
            <p:ph type="dt" sz="half" idx="10"/>
          </p:nvPr>
        </p:nvSpPr>
        <p:spPr/>
        <p:txBody>
          <a:bodyPr/>
          <a:lstStyle/>
          <a:p>
            <a:fld id="{0B4A6A72-1E61-4229-B982-FF8DCC04C140}" type="datetimeFigureOut">
              <a:rPr lang="en-US" smtClean="0"/>
              <a:t>10/12/2025</a:t>
            </a:fld>
            <a:endParaRPr lang="en-US"/>
          </a:p>
        </p:txBody>
      </p:sp>
      <p:sp>
        <p:nvSpPr>
          <p:cNvPr id="6" name="Footer Placeholder 5">
            <a:extLst>
              <a:ext uri="{FF2B5EF4-FFF2-40B4-BE49-F238E27FC236}">
                <a16:creationId xmlns:a16="http://schemas.microsoft.com/office/drawing/2014/main" id="{764344CD-1C64-0B48-DD0A-7B6BF90DD8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CCCF6C-446C-7CA6-39B6-43F0AB7B9B44}"/>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598913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AE7BA-D3AE-A751-24A7-60075B8098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7AD82E-24C0-CE52-330C-C8534EE130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7B04E-AD9D-764D-C72B-2CA30FB3AD0E}"/>
              </a:ext>
            </a:extLst>
          </p:cNvPr>
          <p:cNvSpPr>
            <a:spLocks noGrp="1"/>
          </p:cNvSpPr>
          <p:nvPr>
            <p:ph type="dt" sz="half" idx="10"/>
          </p:nvPr>
        </p:nvSpPr>
        <p:spPr/>
        <p:txBody>
          <a:bodyPr/>
          <a:lstStyle/>
          <a:p>
            <a:fld id="{0B4A6A72-1E61-4229-B982-FF8DCC04C140}" type="datetimeFigureOut">
              <a:rPr lang="en-US" smtClean="0"/>
              <a:t>10/12/2025</a:t>
            </a:fld>
            <a:endParaRPr lang="en-US"/>
          </a:p>
        </p:txBody>
      </p:sp>
      <p:sp>
        <p:nvSpPr>
          <p:cNvPr id="5" name="Footer Placeholder 4">
            <a:extLst>
              <a:ext uri="{FF2B5EF4-FFF2-40B4-BE49-F238E27FC236}">
                <a16:creationId xmlns:a16="http://schemas.microsoft.com/office/drawing/2014/main" id="{45057242-8A27-DABB-7B46-0A22D0F45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9763C-097D-F0C7-2523-647E5562BF7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157507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BE7D24-5754-A5EC-D748-B06DCE9BB5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F7589-86E3-3CDD-4097-53ECEC0CFA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55149-7A0B-E7E9-16A9-210555AC6C25}"/>
              </a:ext>
            </a:extLst>
          </p:cNvPr>
          <p:cNvSpPr>
            <a:spLocks noGrp="1"/>
          </p:cNvSpPr>
          <p:nvPr>
            <p:ph type="dt" sz="half" idx="10"/>
          </p:nvPr>
        </p:nvSpPr>
        <p:spPr/>
        <p:txBody>
          <a:bodyPr/>
          <a:lstStyle/>
          <a:p>
            <a:fld id="{0B4A6A72-1E61-4229-B982-FF8DCC04C140}" type="datetimeFigureOut">
              <a:rPr lang="en-US" smtClean="0"/>
              <a:t>10/12/2025</a:t>
            </a:fld>
            <a:endParaRPr lang="en-US"/>
          </a:p>
        </p:txBody>
      </p:sp>
      <p:sp>
        <p:nvSpPr>
          <p:cNvPr id="5" name="Footer Placeholder 4">
            <a:extLst>
              <a:ext uri="{FF2B5EF4-FFF2-40B4-BE49-F238E27FC236}">
                <a16:creationId xmlns:a16="http://schemas.microsoft.com/office/drawing/2014/main" id="{3C5C55FE-10E4-1BD0-EC45-4EE7A6CC0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0A319-B488-C484-5F23-18D760A09F4B}"/>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568479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2025/10/12</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6274695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2025/10/12</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492742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34934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03196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11823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5885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1294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6773739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92906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80870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63134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29423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52492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6599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18211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28A1-31C6-CD0C-7FE5-23A0E61823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6E4A17BB-BDAC-5CB4-7886-7CCE9B5091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A173E56-7534-47E8-80F2-95F4DC885F7E}"/>
              </a:ext>
            </a:extLst>
          </p:cNvPr>
          <p:cNvSpPr>
            <a:spLocks noGrp="1"/>
          </p:cNvSpPr>
          <p:nvPr>
            <p:ph type="dt" sz="half" idx="10"/>
          </p:nvPr>
        </p:nvSpPr>
        <p:spPr/>
        <p:txBody>
          <a:bodyPr/>
          <a:lstStyle/>
          <a:p>
            <a:fld id="{E0D75E70-B76F-4F76-9575-EA7F545D535A}" type="datetimeFigureOut">
              <a:rPr lang="vi-VN" smtClean="0"/>
              <a:t>12/10/2025</a:t>
            </a:fld>
            <a:endParaRPr lang="vi-VN"/>
          </a:p>
        </p:txBody>
      </p:sp>
      <p:sp>
        <p:nvSpPr>
          <p:cNvPr id="5" name="Footer Placeholder 4">
            <a:extLst>
              <a:ext uri="{FF2B5EF4-FFF2-40B4-BE49-F238E27FC236}">
                <a16:creationId xmlns:a16="http://schemas.microsoft.com/office/drawing/2014/main" id="{2563A4C7-35B4-B988-B0A8-84BA2E0B52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725CF87-7033-3B0C-D436-0CAA9A788370}"/>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2908466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B212-B47D-37FD-15E0-7E6836702FA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CDA47E4-A919-7862-5EA6-C5953AEC7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1BC695-5B3B-0E2B-6208-0A5865BCA7EC}"/>
              </a:ext>
            </a:extLst>
          </p:cNvPr>
          <p:cNvSpPr>
            <a:spLocks noGrp="1"/>
          </p:cNvSpPr>
          <p:nvPr>
            <p:ph type="dt" sz="half" idx="10"/>
          </p:nvPr>
        </p:nvSpPr>
        <p:spPr/>
        <p:txBody>
          <a:bodyPr/>
          <a:lstStyle/>
          <a:p>
            <a:fld id="{E0D75E70-B76F-4F76-9575-EA7F545D535A}" type="datetimeFigureOut">
              <a:rPr lang="vi-VN" smtClean="0"/>
              <a:t>12/10/2025</a:t>
            </a:fld>
            <a:endParaRPr lang="vi-VN"/>
          </a:p>
        </p:txBody>
      </p:sp>
      <p:sp>
        <p:nvSpPr>
          <p:cNvPr id="5" name="Footer Placeholder 4">
            <a:extLst>
              <a:ext uri="{FF2B5EF4-FFF2-40B4-BE49-F238E27FC236}">
                <a16:creationId xmlns:a16="http://schemas.microsoft.com/office/drawing/2014/main" id="{A6FC8EF6-C910-6F8B-1A6F-2949519F0B9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B8DBA5-A1A9-C0CF-23F7-234521A9F9D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1861478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E0A8-262E-1EFB-8F4F-456A1B6479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B23A663-425E-0904-6511-D15C0D21FA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20006F-C0A0-5C99-8AF1-7644B23274BD}"/>
              </a:ext>
            </a:extLst>
          </p:cNvPr>
          <p:cNvSpPr>
            <a:spLocks noGrp="1"/>
          </p:cNvSpPr>
          <p:nvPr>
            <p:ph type="dt" sz="half" idx="10"/>
          </p:nvPr>
        </p:nvSpPr>
        <p:spPr/>
        <p:txBody>
          <a:bodyPr/>
          <a:lstStyle/>
          <a:p>
            <a:fld id="{E0D75E70-B76F-4F76-9575-EA7F545D535A}" type="datetimeFigureOut">
              <a:rPr lang="vi-VN" smtClean="0"/>
              <a:t>12/10/2025</a:t>
            </a:fld>
            <a:endParaRPr lang="vi-VN"/>
          </a:p>
        </p:txBody>
      </p:sp>
      <p:sp>
        <p:nvSpPr>
          <p:cNvPr id="5" name="Footer Placeholder 4">
            <a:extLst>
              <a:ext uri="{FF2B5EF4-FFF2-40B4-BE49-F238E27FC236}">
                <a16:creationId xmlns:a16="http://schemas.microsoft.com/office/drawing/2014/main" id="{54F06F71-51C8-4ED6-691B-AF7D161F8B8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0DBD89E-E07B-4999-E009-EA8755C180CC}"/>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945518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2025/10/12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228317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0734-AC0E-E807-8B98-3C61A005B9F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378B31D-DD2C-2245-0AE5-9B32C5BE3E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1B4EA0F-7B4B-ADD0-2DF3-7824D24346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B6A02AF-B2DD-4642-8F60-6780AF0AD9C8}"/>
              </a:ext>
            </a:extLst>
          </p:cNvPr>
          <p:cNvSpPr>
            <a:spLocks noGrp="1"/>
          </p:cNvSpPr>
          <p:nvPr>
            <p:ph type="dt" sz="half" idx="10"/>
          </p:nvPr>
        </p:nvSpPr>
        <p:spPr/>
        <p:txBody>
          <a:bodyPr/>
          <a:lstStyle/>
          <a:p>
            <a:fld id="{E0D75E70-B76F-4F76-9575-EA7F545D535A}" type="datetimeFigureOut">
              <a:rPr lang="vi-VN" smtClean="0"/>
              <a:t>12/10/2025</a:t>
            </a:fld>
            <a:endParaRPr lang="vi-VN"/>
          </a:p>
        </p:txBody>
      </p:sp>
      <p:sp>
        <p:nvSpPr>
          <p:cNvPr id="6" name="Footer Placeholder 5">
            <a:extLst>
              <a:ext uri="{FF2B5EF4-FFF2-40B4-BE49-F238E27FC236}">
                <a16:creationId xmlns:a16="http://schemas.microsoft.com/office/drawing/2014/main" id="{5A89A240-3518-BA82-F06C-62AF2DC10AE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66BEF8B-48F7-18BB-A863-FC5B9B749DD4}"/>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1194009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28918-1B52-634C-84B5-8BB8AA0C758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F409DB4-93A0-A2B8-A36F-2AD48C1D6F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6C1EEB-B8FE-3826-AD7A-DE124A8B85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ABD945B-9C01-C363-5741-16DCC02EF2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7B3816-0A9F-AC57-D058-45E40D3FA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A0ACAB-AB01-3872-E8D2-C247CA0716A4}"/>
              </a:ext>
            </a:extLst>
          </p:cNvPr>
          <p:cNvSpPr>
            <a:spLocks noGrp="1"/>
          </p:cNvSpPr>
          <p:nvPr>
            <p:ph type="dt" sz="half" idx="10"/>
          </p:nvPr>
        </p:nvSpPr>
        <p:spPr/>
        <p:txBody>
          <a:bodyPr/>
          <a:lstStyle/>
          <a:p>
            <a:fld id="{E0D75E70-B76F-4F76-9575-EA7F545D535A}" type="datetimeFigureOut">
              <a:rPr lang="vi-VN" smtClean="0"/>
              <a:t>12/10/2025</a:t>
            </a:fld>
            <a:endParaRPr lang="vi-VN"/>
          </a:p>
        </p:txBody>
      </p:sp>
      <p:sp>
        <p:nvSpPr>
          <p:cNvPr id="8" name="Footer Placeholder 7">
            <a:extLst>
              <a:ext uri="{FF2B5EF4-FFF2-40B4-BE49-F238E27FC236}">
                <a16:creationId xmlns:a16="http://schemas.microsoft.com/office/drawing/2014/main" id="{DB25F88F-D63B-E86B-4C56-050B43910C8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2C0B2F5-35AC-0B9B-4615-ADCABC9211ED}"/>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3993326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B84A-5061-B56B-46C3-3290DEB71DD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71570E3-2F2B-F8CF-4213-2480943ACD75}"/>
              </a:ext>
            </a:extLst>
          </p:cNvPr>
          <p:cNvSpPr>
            <a:spLocks noGrp="1"/>
          </p:cNvSpPr>
          <p:nvPr>
            <p:ph type="dt" sz="half" idx="10"/>
          </p:nvPr>
        </p:nvSpPr>
        <p:spPr/>
        <p:txBody>
          <a:bodyPr/>
          <a:lstStyle/>
          <a:p>
            <a:fld id="{E0D75E70-B76F-4F76-9575-EA7F545D535A}" type="datetimeFigureOut">
              <a:rPr lang="vi-VN" smtClean="0"/>
              <a:t>12/10/2025</a:t>
            </a:fld>
            <a:endParaRPr lang="vi-VN"/>
          </a:p>
        </p:txBody>
      </p:sp>
      <p:sp>
        <p:nvSpPr>
          <p:cNvPr id="4" name="Footer Placeholder 3">
            <a:extLst>
              <a:ext uri="{FF2B5EF4-FFF2-40B4-BE49-F238E27FC236}">
                <a16:creationId xmlns:a16="http://schemas.microsoft.com/office/drawing/2014/main" id="{25B49782-DB5D-D16A-CB51-2E2F603F604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1B21C09-A77B-548B-A38B-5BDFAC9E5DDF}"/>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1285158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6FFBF0-6874-1846-1518-D6EB01A92224}"/>
              </a:ext>
            </a:extLst>
          </p:cNvPr>
          <p:cNvSpPr>
            <a:spLocks noGrp="1"/>
          </p:cNvSpPr>
          <p:nvPr>
            <p:ph type="dt" sz="half" idx="10"/>
          </p:nvPr>
        </p:nvSpPr>
        <p:spPr/>
        <p:txBody>
          <a:bodyPr/>
          <a:lstStyle/>
          <a:p>
            <a:fld id="{E0D75E70-B76F-4F76-9575-EA7F545D535A}" type="datetimeFigureOut">
              <a:rPr lang="vi-VN" smtClean="0"/>
              <a:t>12/10/2025</a:t>
            </a:fld>
            <a:endParaRPr lang="vi-VN"/>
          </a:p>
        </p:txBody>
      </p:sp>
      <p:sp>
        <p:nvSpPr>
          <p:cNvPr id="3" name="Footer Placeholder 2">
            <a:extLst>
              <a:ext uri="{FF2B5EF4-FFF2-40B4-BE49-F238E27FC236}">
                <a16:creationId xmlns:a16="http://schemas.microsoft.com/office/drawing/2014/main" id="{B9A10652-DE7C-5CC2-202F-51CA60F1675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2E917E8-08D6-F68F-EBD9-C66B3A493F7E}"/>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1104617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F216-739E-506F-506E-4C2526AF7A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ADF588D-6FF1-60E2-5FC7-B34FD23CCE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ACC9C3E-59EB-6021-DC68-5423F0FAB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1F7EC-C39A-3BCE-617A-3351E677355B}"/>
              </a:ext>
            </a:extLst>
          </p:cNvPr>
          <p:cNvSpPr>
            <a:spLocks noGrp="1"/>
          </p:cNvSpPr>
          <p:nvPr>
            <p:ph type="dt" sz="half" idx="10"/>
          </p:nvPr>
        </p:nvSpPr>
        <p:spPr/>
        <p:txBody>
          <a:bodyPr/>
          <a:lstStyle/>
          <a:p>
            <a:fld id="{E0D75E70-B76F-4F76-9575-EA7F545D535A}" type="datetimeFigureOut">
              <a:rPr lang="vi-VN" smtClean="0"/>
              <a:t>12/10/2025</a:t>
            </a:fld>
            <a:endParaRPr lang="vi-VN"/>
          </a:p>
        </p:txBody>
      </p:sp>
      <p:sp>
        <p:nvSpPr>
          <p:cNvPr id="6" name="Footer Placeholder 5">
            <a:extLst>
              <a:ext uri="{FF2B5EF4-FFF2-40B4-BE49-F238E27FC236}">
                <a16:creationId xmlns:a16="http://schemas.microsoft.com/office/drawing/2014/main" id="{A0F03205-C6DD-BF33-0612-289DEC97DA6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AAC0DA-6968-32CD-C30C-47AE0201E7C3}"/>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6829134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1E02-F5C6-27CF-A4A3-565854BE2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C9DA7B6-3C68-AA42-2AA1-6E72193BBD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C755F5B-B5ED-98F7-2A43-0A085D9A63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A3AEA-191E-8A45-90E2-FAC4021046F6}"/>
              </a:ext>
            </a:extLst>
          </p:cNvPr>
          <p:cNvSpPr>
            <a:spLocks noGrp="1"/>
          </p:cNvSpPr>
          <p:nvPr>
            <p:ph type="dt" sz="half" idx="10"/>
          </p:nvPr>
        </p:nvSpPr>
        <p:spPr/>
        <p:txBody>
          <a:bodyPr/>
          <a:lstStyle/>
          <a:p>
            <a:fld id="{E0D75E70-B76F-4F76-9575-EA7F545D535A}" type="datetimeFigureOut">
              <a:rPr lang="vi-VN" smtClean="0"/>
              <a:t>12/10/2025</a:t>
            </a:fld>
            <a:endParaRPr lang="vi-VN"/>
          </a:p>
        </p:txBody>
      </p:sp>
      <p:sp>
        <p:nvSpPr>
          <p:cNvPr id="6" name="Footer Placeholder 5">
            <a:extLst>
              <a:ext uri="{FF2B5EF4-FFF2-40B4-BE49-F238E27FC236}">
                <a16:creationId xmlns:a16="http://schemas.microsoft.com/office/drawing/2014/main" id="{824AEDD2-8D2C-5C56-3A05-74AAB2D1840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83703DE-CF6A-DDE4-FE55-3C48FFC6B4A1}"/>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5322768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226A-64B5-5693-62B0-1A26261FBA2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287B2D9-8D75-4596-0220-F4B9ABAC7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0A3735E-950D-4465-8168-8FA8AE6C7B37}"/>
              </a:ext>
            </a:extLst>
          </p:cNvPr>
          <p:cNvSpPr>
            <a:spLocks noGrp="1"/>
          </p:cNvSpPr>
          <p:nvPr>
            <p:ph type="dt" sz="half" idx="10"/>
          </p:nvPr>
        </p:nvSpPr>
        <p:spPr/>
        <p:txBody>
          <a:bodyPr/>
          <a:lstStyle/>
          <a:p>
            <a:fld id="{E0D75E70-B76F-4F76-9575-EA7F545D535A}" type="datetimeFigureOut">
              <a:rPr lang="vi-VN" smtClean="0"/>
              <a:t>12/10/2025</a:t>
            </a:fld>
            <a:endParaRPr lang="vi-VN"/>
          </a:p>
        </p:txBody>
      </p:sp>
      <p:sp>
        <p:nvSpPr>
          <p:cNvPr id="5" name="Footer Placeholder 4">
            <a:extLst>
              <a:ext uri="{FF2B5EF4-FFF2-40B4-BE49-F238E27FC236}">
                <a16:creationId xmlns:a16="http://schemas.microsoft.com/office/drawing/2014/main" id="{3689316C-B2A2-BD6A-09CD-0193FDF51A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C57A781-FCC6-8EB7-054B-919EACC1695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340097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26025B-6112-3D2A-8AE2-B02747AB7C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CE230D9-EEEA-C10A-1D49-CB6D031ABD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C844DDB-444B-59C9-6C09-3FA6B683B95B}"/>
              </a:ext>
            </a:extLst>
          </p:cNvPr>
          <p:cNvSpPr>
            <a:spLocks noGrp="1"/>
          </p:cNvSpPr>
          <p:nvPr>
            <p:ph type="dt" sz="half" idx="10"/>
          </p:nvPr>
        </p:nvSpPr>
        <p:spPr/>
        <p:txBody>
          <a:bodyPr/>
          <a:lstStyle/>
          <a:p>
            <a:fld id="{E0D75E70-B76F-4F76-9575-EA7F545D535A}" type="datetimeFigureOut">
              <a:rPr lang="vi-VN" smtClean="0"/>
              <a:t>12/10/2025</a:t>
            </a:fld>
            <a:endParaRPr lang="vi-VN"/>
          </a:p>
        </p:txBody>
      </p:sp>
      <p:sp>
        <p:nvSpPr>
          <p:cNvPr id="5" name="Footer Placeholder 4">
            <a:extLst>
              <a:ext uri="{FF2B5EF4-FFF2-40B4-BE49-F238E27FC236}">
                <a16:creationId xmlns:a16="http://schemas.microsoft.com/office/drawing/2014/main" id="{BC5CFC18-22ED-CB79-B680-1775E65E2B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64A90A-4824-F47D-76E4-C4E50563A35B}"/>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6523195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a:prstGeom prst="rect">
            <a:avLst/>
          </a:prstGeo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2025/10/12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9332759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2025/10/12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15419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1C06646-EE0D-4C7F-9C84-BF5B84E1D5F7}" type="datetimeFigureOut">
              <a:rPr lang="zh-CN" altLang="en-US" smtClean="0"/>
              <a:t>2025/10/12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244664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a:prstGeom prst="rect">
            <a:avLst/>
          </a:prstGeo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2025/10/12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7758435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2025/10/12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2545323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2025/10/12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8657907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2025/10/12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8970434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2025/10/12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7374014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a:prstGeom prst="rect">
            <a:avLst/>
          </a:prstGeo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2025/10/12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3464011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a:prstGeom prst="rect">
            <a:avLst/>
          </a:prstGeo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2025/10/12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882062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2025/10/12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0395744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a:prstGeom prst="rect">
            <a:avLst/>
          </a:prstGeo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2025/10/12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342653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0"/>
            <a:ext cx="2743200" cy="365125"/>
          </a:xfrm>
          <a:prstGeom prst="rect">
            <a:avLst/>
          </a:prstGeom>
        </p:spPr>
        <p:txBody>
          <a:bodyPr/>
          <a:lstStyle/>
          <a:p>
            <a:fld id="{A3C39D9B-1707-4BC2-A8DF-A9A95A2D1DDF}" type="datetimeFigureOut">
              <a:rPr lang="en-US" smtClean="0"/>
              <a:t>10/12/2025</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0"/>
            <a:ext cx="2743200" cy="365125"/>
          </a:xfrm>
          <a:prstGeom prst="rect">
            <a:avLst/>
          </a:prstGeom>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a:prstGeom prst="rect">
            <a:avLst/>
          </a:prstGeom>
        </p:spPr>
        <p:txBody>
          <a:bodyPr/>
          <a:lstStyle/>
          <a:p>
            <a:endParaRPr lang="en-US"/>
          </a:p>
        </p:txBody>
      </p:sp>
    </p:spTree>
    <p:extLst>
      <p:ext uri="{BB962C8B-B14F-4D97-AF65-F5344CB8AC3E}">
        <p14:creationId xmlns:p14="http://schemas.microsoft.com/office/powerpoint/2010/main" val="968413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1C06646-EE0D-4C7F-9C84-BF5B84E1D5F7}" type="datetimeFigureOut">
              <a:rPr lang="zh-CN" altLang="en-US" smtClean="0"/>
              <a:t>2025/10/12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7406844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52CAC1"/>
        </a:solidFill>
        <a:effectLst/>
      </p:bgPr>
    </p:bg>
    <p:spTree>
      <p:nvGrpSpPr>
        <p:cNvPr id="1" name=""/>
        <p:cNvGrpSpPr/>
        <p:nvPr/>
      </p:nvGrpSpPr>
      <p:grpSpPr>
        <a:xfrm>
          <a:off x="0" y="0"/>
          <a:ext cx="0" cy="0"/>
          <a:chOff x="0" y="0"/>
          <a:chExt cx="0" cy="0"/>
        </a:xfrm>
      </p:grpSpPr>
      <p:pic>
        <p:nvPicPr>
          <p:cNvPr id="1026" name="Picture 2" descr="http://img.hb.aicdn.com/6a03f7ee06395d2b9039f54a47833f9553961195d1a7-L2BdiF" hidden="1"/>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250" t="4969" r="4688" b="9056"/>
          <a:stretch>
            <a:fillRect/>
          </a:stretch>
        </p:blipFill>
        <p:spPr bwMode="auto">
          <a:xfrm>
            <a:off x="143436" y="-62754"/>
            <a:ext cx="11654118" cy="7492792"/>
          </a:xfrm>
          <a:prstGeom prst="rect">
            <a:avLst/>
          </a:prstGeom>
          <a:noFill/>
          <a:extLst>
            <a:ext uri="{909E8E84-426E-40DD-AFC4-6F175D3DCCD1}">
              <a14:hiddenFill xmlns:a14="http://schemas.microsoft.com/office/drawing/2010/main">
                <a:solidFill>
                  <a:srgbClr val="FFFFFF"/>
                </a:solidFill>
              </a14:hiddenFill>
            </a:ext>
          </a:extLst>
        </p:spPr>
      </p:pic>
      <p:sp>
        <p:nvSpPr>
          <p:cNvPr id="10" name="任意多边形: 形状 9"/>
          <p:cNvSpPr/>
          <p:nvPr userDrawn="1"/>
        </p:nvSpPr>
        <p:spPr>
          <a:xfrm>
            <a:off x="754658" y="0"/>
            <a:ext cx="680921" cy="1291834"/>
          </a:xfrm>
          <a:custGeom>
            <a:avLst/>
            <a:gdLst>
              <a:gd name="connsiteX0" fmla="*/ 34724 w 613459"/>
              <a:gd name="connsiteY0" fmla="*/ 509286 h 1493134"/>
              <a:gd name="connsiteX1" fmla="*/ 613459 w 613459"/>
              <a:gd name="connsiteY1" fmla="*/ 1493134 h 1493134"/>
              <a:gd name="connsiteX2" fmla="*/ 324091 w 613459"/>
              <a:gd name="connsiteY2" fmla="*/ 590309 h 1493134"/>
              <a:gd name="connsiteX3" fmla="*/ 324091 w 613459"/>
              <a:gd name="connsiteY3" fmla="*/ 300942 h 1493134"/>
              <a:gd name="connsiteX4" fmla="*/ 219919 w 613459"/>
              <a:gd name="connsiteY4" fmla="*/ 0 h 1493134"/>
              <a:gd name="connsiteX5" fmla="*/ 0 w 613459"/>
              <a:gd name="connsiteY5" fmla="*/ 46299 h 1493134"/>
              <a:gd name="connsiteX6" fmla="*/ 34724 w 613459"/>
              <a:gd name="connsiteY6" fmla="*/ 509286 h 14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459" h="1493134">
                <a:moveTo>
                  <a:pt x="34724" y="509286"/>
                </a:moveTo>
                <a:lnTo>
                  <a:pt x="613459" y="1493134"/>
                </a:lnTo>
                <a:lnTo>
                  <a:pt x="324091" y="590309"/>
                </a:lnTo>
                <a:lnTo>
                  <a:pt x="324091" y="300942"/>
                </a:lnTo>
                <a:lnTo>
                  <a:pt x="219919" y="0"/>
                </a:lnTo>
                <a:lnTo>
                  <a:pt x="0" y="46299"/>
                </a:lnTo>
                <a:lnTo>
                  <a:pt x="34724" y="50928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1" name="任意多边形: 形状 10"/>
          <p:cNvSpPr/>
          <p:nvPr userDrawn="1"/>
        </p:nvSpPr>
        <p:spPr>
          <a:xfrm>
            <a:off x="1551206" y="-14967"/>
            <a:ext cx="513901" cy="551401"/>
          </a:xfrm>
          <a:custGeom>
            <a:avLst/>
            <a:gdLst>
              <a:gd name="connsiteX0" fmla="*/ 462987 w 462987"/>
              <a:gd name="connsiteY0" fmla="*/ 34724 h 544010"/>
              <a:gd name="connsiteX1" fmla="*/ 300941 w 462987"/>
              <a:gd name="connsiteY1" fmla="*/ 544010 h 544010"/>
              <a:gd name="connsiteX2" fmla="*/ 0 w 462987"/>
              <a:gd name="connsiteY2" fmla="*/ 451413 h 544010"/>
              <a:gd name="connsiteX3" fmla="*/ 127321 w 462987"/>
              <a:gd name="connsiteY3" fmla="*/ 138897 h 544010"/>
              <a:gd name="connsiteX4" fmla="*/ 324091 w 462987"/>
              <a:gd name="connsiteY4" fmla="*/ 0 h 544010"/>
              <a:gd name="connsiteX5" fmla="*/ 462987 w 462987"/>
              <a:gd name="connsiteY5" fmla="*/ 34724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987" h="544010">
                <a:moveTo>
                  <a:pt x="462987" y="34724"/>
                </a:moveTo>
                <a:lnTo>
                  <a:pt x="300941" y="544010"/>
                </a:lnTo>
                <a:lnTo>
                  <a:pt x="0" y="451413"/>
                </a:lnTo>
                <a:lnTo>
                  <a:pt x="127321" y="138897"/>
                </a:lnTo>
                <a:lnTo>
                  <a:pt x="324091" y="0"/>
                </a:lnTo>
                <a:lnTo>
                  <a:pt x="462987"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2" name="任意多边形: 形状 11"/>
          <p:cNvSpPr/>
          <p:nvPr userDrawn="1"/>
        </p:nvSpPr>
        <p:spPr>
          <a:xfrm>
            <a:off x="2052259" y="-1"/>
            <a:ext cx="721910" cy="1291835"/>
          </a:xfrm>
          <a:custGeom>
            <a:avLst/>
            <a:gdLst>
              <a:gd name="connsiteX0" fmla="*/ 544010 w 544010"/>
              <a:gd name="connsiteY0" fmla="*/ 104172 h 6724891"/>
              <a:gd name="connsiteX1" fmla="*/ 312517 w 544010"/>
              <a:gd name="connsiteY1" fmla="*/ 6724891 h 6724891"/>
              <a:gd name="connsiteX2" fmla="*/ 0 w 544010"/>
              <a:gd name="connsiteY2" fmla="*/ 6724891 h 6724891"/>
              <a:gd name="connsiteX3" fmla="*/ 0 w 544010"/>
              <a:gd name="connsiteY3" fmla="*/ 6528121 h 6724891"/>
              <a:gd name="connsiteX4" fmla="*/ 219919 w 544010"/>
              <a:gd name="connsiteY4" fmla="*/ 0 h 6724891"/>
              <a:gd name="connsiteX5" fmla="*/ 544010 w 544010"/>
              <a:gd name="connsiteY5" fmla="*/ 104172 h 672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6724891">
                <a:moveTo>
                  <a:pt x="544010" y="104172"/>
                </a:moveTo>
                <a:lnTo>
                  <a:pt x="312517" y="6724891"/>
                </a:lnTo>
                <a:lnTo>
                  <a:pt x="0" y="6724891"/>
                </a:lnTo>
                <a:lnTo>
                  <a:pt x="0" y="6528121"/>
                </a:lnTo>
                <a:lnTo>
                  <a:pt x="219919" y="0"/>
                </a:lnTo>
                <a:lnTo>
                  <a:pt x="544010" y="10417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3" name="任意多边形: 形状 12"/>
          <p:cNvSpPr/>
          <p:nvPr userDrawn="1"/>
        </p:nvSpPr>
        <p:spPr>
          <a:xfrm>
            <a:off x="3645355" y="-33211"/>
            <a:ext cx="256951" cy="730632"/>
          </a:xfrm>
          <a:custGeom>
            <a:avLst/>
            <a:gdLst>
              <a:gd name="connsiteX0" fmla="*/ 0 w 231494"/>
              <a:gd name="connsiteY0" fmla="*/ 69448 h 682906"/>
              <a:gd name="connsiteX1" fmla="*/ 69448 w 231494"/>
              <a:gd name="connsiteY1" fmla="*/ 682906 h 682906"/>
              <a:gd name="connsiteX2" fmla="*/ 231494 w 231494"/>
              <a:gd name="connsiteY2" fmla="*/ 555585 h 682906"/>
              <a:gd name="connsiteX3" fmla="*/ 162046 w 231494"/>
              <a:gd name="connsiteY3" fmla="*/ 0 h 682906"/>
              <a:gd name="connsiteX4" fmla="*/ 0 w 231494"/>
              <a:gd name="connsiteY4" fmla="*/ 69448 h 682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682906">
                <a:moveTo>
                  <a:pt x="0" y="69448"/>
                </a:moveTo>
                <a:lnTo>
                  <a:pt x="69448" y="682906"/>
                </a:lnTo>
                <a:lnTo>
                  <a:pt x="231494" y="555585"/>
                </a:lnTo>
                <a:lnTo>
                  <a:pt x="162046"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4" name="任意多边形: 形状 13"/>
          <p:cNvSpPr/>
          <p:nvPr userDrawn="1"/>
        </p:nvSpPr>
        <p:spPr>
          <a:xfrm>
            <a:off x="10595876" y="-8444"/>
            <a:ext cx="513901" cy="817318"/>
          </a:xfrm>
          <a:custGeom>
            <a:avLst/>
            <a:gdLst>
              <a:gd name="connsiteX0" fmla="*/ 0 w 462987"/>
              <a:gd name="connsiteY0" fmla="*/ 34724 h 763929"/>
              <a:gd name="connsiteX1" fmla="*/ 11575 w 462987"/>
              <a:gd name="connsiteY1" fmla="*/ 763929 h 763929"/>
              <a:gd name="connsiteX2" fmla="*/ 439838 w 462987"/>
              <a:gd name="connsiteY2" fmla="*/ 763929 h 763929"/>
              <a:gd name="connsiteX3" fmla="*/ 462987 w 462987"/>
              <a:gd name="connsiteY3" fmla="*/ 0 h 763929"/>
              <a:gd name="connsiteX4" fmla="*/ 0 w 462987"/>
              <a:gd name="connsiteY4" fmla="*/ 34724 h 763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87" h="763929">
                <a:moveTo>
                  <a:pt x="0" y="34724"/>
                </a:moveTo>
                <a:lnTo>
                  <a:pt x="11575" y="763929"/>
                </a:lnTo>
                <a:lnTo>
                  <a:pt x="439838" y="763929"/>
                </a:lnTo>
                <a:lnTo>
                  <a:pt x="462987" y="0"/>
                </a:lnTo>
                <a:lnTo>
                  <a:pt x="0"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5" name="任意多边形: 形状 14"/>
          <p:cNvSpPr/>
          <p:nvPr userDrawn="1"/>
        </p:nvSpPr>
        <p:spPr>
          <a:xfrm>
            <a:off x="11291598" y="357793"/>
            <a:ext cx="950717" cy="507728"/>
          </a:xfrm>
          <a:custGeom>
            <a:avLst/>
            <a:gdLst>
              <a:gd name="connsiteX0" fmla="*/ 648182 w 856526"/>
              <a:gd name="connsiteY0" fmla="*/ 0 h 474562"/>
              <a:gd name="connsiteX1" fmla="*/ 0 w 856526"/>
              <a:gd name="connsiteY1" fmla="*/ 219919 h 474562"/>
              <a:gd name="connsiteX2" fmla="*/ 57873 w 856526"/>
              <a:gd name="connsiteY2" fmla="*/ 474562 h 474562"/>
              <a:gd name="connsiteX3" fmla="*/ 856526 w 856526"/>
              <a:gd name="connsiteY3" fmla="*/ 196770 h 474562"/>
              <a:gd name="connsiteX4" fmla="*/ 648182 w 856526"/>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526" h="474562">
                <a:moveTo>
                  <a:pt x="648182" y="0"/>
                </a:moveTo>
                <a:lnTo>
                  <a:pt x="0" y="219919"/>
                </a:lnTo>
                <a:lnTo>
                  <a:pt x="57873" y="474562"/>
                </a:lnTo>
                <a:lnTo>
                  <a:pt x="856526" y="196770"/>
                </a:lnTo>
                <a:lnTo>
                  <a:pt x="64818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6" name="任意多边形: 形状 15"/>
          <p:cNvSpPr/>
          <p:nvPr userDrawn="1"/>
        </p:nvSpPr>
        <p:spPr>
          <a:xfrm>
            <a:off x="11330140" y="1868593"/>
            <a:ext cx="804611" cy="321972"/>
          </a:xfrm>
          <a:custGeom>
            <a:avLst/>
            <a:gdLst>
              <a:gd name="connsiteX0" fmla="*/ 0 w 960699"/>
              <a:gd name="connsiteY0" fmla="*/ 0 h 219919"/>
              <a:gd name="connsiteX1" fmla="*/ 960699 w 960699"/>
              <a:gd name="connsiteY1" fmla="*/ 46298 h 219919"/>
              <a:gd name="connsiteX2" fmla="*/ 590309 w 960699"/>
              <a:gd name="connsiteY2" fmla="*/ 219919 h 219919"/>
              <a:gd name="connsiteX3" fmla="*/ 23149 w 960699"/>
              <a:gd name="connsiteY3" fmla="*/ 185194 h 219919"/>
              <a:gd name="connsiteX4" fmla="*/ 0 w 960699"/>
              <a:gd name="connsiteY4" fmla="*/ 0 h 219919"/>
              <a:gd name="connsiteX0-1" fmla="*/ 0 w 647982"/>
              <a:gd name="connsiteY0-2" fmla="*/ 0 h 219919"/>
              <a:gd name="connsiteX1-3" fmla="*/ 647982 w 647982"/>
              <a:gd name="connsiteY1-4" fmla="*/ 46298 h 219919"/>
              <a:gd name="connsiteX2-5" fmla="*/ 590309 w 647982"/>
              <a:gd name="connsiteY2-6" fmla="*/ 219919 h 219919"/>
              <a:gd name="connsiteX3-7" fmla="*/ 23149 w 647982"/>
              <a:gd name="connsiteY3-8" fmla="*/ 185194 h 219919"/>
              <a:gd name="connsiteX4-9" fmla="*/ 0 w 647982"/>
              <a:gd name="connsiteY4-10" fmla="*/ 0 h 2199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7982" h="219919">
                <a:moveTo>
                  <a:pt x="0" y="0"/>
                </a:moveTo>
                <a:lnTo>
                  <a:pt x="647982" y="46298"/>
                </a:lnTo>
                <a:lnTo>
                  <a:pt x="590309" y="219919"/>
                </a:lnTo>
                <a:lnTo>
                  <a:pt x="23149" y="185194"/>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7" name="任意多边形: 形状 16"/>
          <p:cNvSpPr/>
          <p:nvPr userDrawn="1"/>
        </p:nvSpPr>
        <p:spPr>
          <a:xfrm>
            <a:off x="11330141" y="2512539"/>
            <a:ext cx="809395" cy="222905"/>
          </a:xfrm>
          <a:custGeom>
            <a:avLst/>
            <a:gdLst>
              <a:gd name="connsiteX0" fmla="*/ 0 w 729205"/>
              <a:gd name="connsiteY0" fmla="*/ 23149 h 208344"/>
              <a:gd name="connsiteX1" fmla="*/ 729205 w 729205"/>
              <a:gd name="connsiteY1" fmla="*/ 0 h 208344"/>
              <a:gd name="connsiteX2" fmla="*/ 694481 w 729205"/>
              <a:gd name="connsiteY2" fmla="*/ 138896 h 208344"/>
              <a:gd name="connsiteX3" fmla="*/ 590309 w 729205"/>
              <a:gd name="connsiteY3" fmla="*/ 208344 h 208344"/>
              <a:gd name="connsiteX4" fmla="*/ 57873 w 729205"/>
              <a:gd name="connsiteY4" fmla="*/ 208344 h 208344"/>
              <a:gd name="connsiteX5" fmla="*/ 0 w 729205"/>
              <a:gd name="connsiteY5" fmla="*/ 23149 h 20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9205" h="208344">
                <a:moveTo>
                  <a:pt x="0" y="23149"/>
                </a:moveTo>
                <a:lnTo>
                  <a:pt x="729205" y="0"/>
                </a:lnTo>
                <a:lnTo>
                  <a:pt x="694481" y="138896"/>
                </a:lnTo>
                <a:lnTo>
                  <a:pt x="590309" y="208344"/>
                </a:lnTo>
                <a:lnTo>
                  <a:pt x="57873" y="208344"/>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8" name="任意多边形: 形状 17"/>
          <p:cNvSpPr/>
          <p:nvPr userDrawn="1"/>
        </p:nvSpPr>
        <p:spPr>
          <a:xfrm>
            <a:off x="11188817" y="3144103"/>
            <a:ext cx="937871" cy="359125"/>
          </a:xfrm>
          <a:custGeom>
            <a:avLst/>
            <a:gdLst>
              <a:gd name="connsiteX0" fmla="*/ 92598 w 844952"/>
              <a:gd name="connsiteY0" fmla="*/ 23149 h 335666"/>
              <a:gd name="connsiteX1" fmla="*/ 844952 w 844952"/>
              <a:gd name="connsiteY1" fmla="*/ 0 h 335666"/>
              <a:gd name="connsiteX2" fmla="*/ 752355 w 844952"/>
              <a:gd name="connsiteY2" fmla="*/ 335666 h 335666"/>
              <a:gd name="connsiteX3" fmla="*/ 0 w 844952"/>
              <a:gd name="connsiteY3" fmla="*/ 243068 h 335666"/>
              <a:gd name="connsiteX4" fmla="*/ 92598 w 844952"/>
              <a:gd name="connsiteY4" fmla="*/ 23149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952" h="335666">
                <a:moveTo>
                  <a:pt x="92598" y="23149"/>
                </a:moveTo>
                <a:lnTo>
                  <a:pt x="844952" y="0"/>
                </a:lnTo>
                <a:lnTo>
                  <a:pt x="752355" y="335666"/>
                </a:lnTo>
                <a:lnTo>
                  <a:pt x="0" y="243068"/>
                </a:lnTo>
                <a:lnTo>
                  <a:pt x="92598"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9" name="任意多边形: 形状 18"/>
          <p:cNvSpPr/>
          <p:nvPr userDrawn="1"/>
        </p:nvSpPr>
        <p:spPr>
          <a:xfrm>
            <a:off x="11175970" y="3849968"/>
            <a:ext cx="886480" cy="334357"/>
          </a:xfrm>
          <a:custGeom>
            <a:avLst/>
            <a:gdLst>
              <a:gd name="connsiteX0" fmla="*/ 0 w 798653"/>
              <a:gd name="connsiteY0" fmla="*/ 11575 h 312516"/>
              <a:gd name="connsiteX1" fmla="*/ 787078 w 798653"/>
              <a:gd name="connsiteY1" fmla="*/ 69448 h 312516"/>
              <a:gd name="connsiteX2" fmla="*/ 798653 w 798653"/>
              <a:gd name="connsiteY2" fmla="*/ 219919 h 312516"/>
              <a:gd name="connsiteX3" fmla="*/ 717630 w 798653"/>
              <a:gd name="connsiteY3" fmla="*/ 312516 h 312516"/>
              <a:gd name="connsiteX4" fmla="*/ 335665 w 798653"/>
              <a:gd name="connsiteY4" fmla="*/ 289367 h 312516"/>
              <a:gd name="connsiteX5" fmla="*/ 138896 w 798653"/>
              <a:gd name="connsiteY5" fmla="*/ 243068 h 312516"/>
              <a:gd name="connsiteX6" fmla="*/ 92597 w 798653"/>
              <a:gd name="connsiteY6" fmla="*/ 23149 h 312516"/>
              <a:gd name="connsiteX7" fmla="*/ 231493 w 798653"/>
              <a:gd name="connsiteY7" fmla="*/ 0 h 31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8653" h="312516">
                <a:moveTo>
                  <a:pt x="0" y="11575"/>
                </a:moveTo>
                <a:lnTo>
                  <a:pt x="787078" y="69448"/>
                </a:lnTo>
                <a:lnTo>
                  <a:pt x="798653" y="219919"/>
                </a:lnTo>
                <a:lnTo>
                  <a:pt x="717630" y="312516"/>
                </a:lnTo>
                <a:lnTo>
                  <a:pt x="335665" y="289367"/>
                </a:lnTo>
                <a:lnTo>
                  <a:pt x="138896" y="243068"/>
                </a:lnTo>
                <a:lnTo>
                  <a:pt x="92597" y="23149"/>
                </a:lnTo>
                <a:lnTo>
                  <a:pt x="231493" y="0"/>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0" name="任意多边形: 形状 19"/>
          <p:cNvSpPr/>
          <p:nvPr userDrawn="1"/>
        </p:nvSpPr>
        <p:spPr>
          <a:xfrm>
            <a:off x="11163123" y="3874735"/>
            <a:ext cx="912176" cy="321974"/>
          </a:xfrm>
          <a:custGeom>
            <a:avLst/>
            <a:gdLst>
              <a:gd name="connsiteX0" fmla="*/ 0 w 821803"/>
              <a:gd name="connsiteY0" fmla="*/ 11575 h 300942"/>
              <a:gd name="connsiteX1" fmla="*/ 821803 w 821803"/>
              <a:gd name="connsiteY1" fmla="*/ 0 h 300942"/>
              <a:gd name="connsiteX2" fmla="*/ 729205 w 821803"/>
              <a:gd name="connsiteY2" fmla="*/ 300942 h 300942"/>
              <a:gd name="connsiteX3" fmla="*/ 173620 w 821803"/>
              <a:gd name="connsiteY3" fmla="*/ 277793 h 300942"/>
              <a:gd name="connsiteX4" fmla="*/ 0 w 821803"/>
              <a:gd name="connsiteY4" fmla="*/ 11575 h 300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803" h="300942">
                <a:moveTo>
                  <a:pt x="0" y="11575"/>
                </a:moveTo>
                <a:lnTo>
                  <a:pt x="821803" y="0"/>
                </a:lnTo>
                <a:lnTo>
                  <a:pt x="729205" y="300942"/>
                </a:lnTo>
                <a:lnTo>
                  <a:pt x="173620" y="277793"/>
                </a:lnTo>
                <a:lnTo>
                  <a:pt x="0" y="11575"/>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1" name="任意多边形: 形状 20"/>
          <p:cNvSpPr/>
          <p:nvPr userDrawn="1"/>
        </p:nvSpPr>
        <p:spPr>
          <a:xfrm>
            <a:off x="11304445" y="4531067"/>
            <a:ext cx="732310" cy="383891"/>
          </a:xfrm>
          <a:custGeom>
            <a:avLst/>
            <a:gdLst>
              <a:gd name="connsiteX0" fmla="*/ 0 w 659757"/>
              <a:gd name="connsiteY0" fmla="*/ 0 h 358815"/>
              <a:gd name="connsiteX1" fmla="*/ 659757 w 659757"/>
              <a:gd name="connsiteY1" fmla="*/ 104172 h 358815"/>
              <a:gd name="connsiteX2" fmla="*/ 625033 w 659757"/>
              <a:gd name="connsiteY2" fmla="*/ 347240 h 358815"/>
              <a:gd name="connsiteX3" fmla="*/ 92598 w 659757"/>
              <a:gd name="connsiteY3" fmla="*/ 358815 h 358815"/>
              <a:gd name="connsiteX4" fmla="*/ 11575 w 659757"/>
              <a:gd name="connsiteY4" fmla="*/ 69448 h 358815"/>
              <a:gd name="connsiteX5" fmla="*/ 0 w 659757"/>
              <a:gd name="connsiteY5" fmla="*/ 0 h 35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757" h="358815">
                <a:moveTo>
                  <a:pt x="0" y="0"/>
                </a:moveTo>
                <a:lnTo>
                  <a:pt x="659757" y="104172"/>
                </a:lnTo>
                <a:lnTo>
                  <a:pt x="625033" y="347240"/>
                </a:lnTo>
                <a:lnTo>
                  <a:pt x="92598" y="358815"/>
                </a:lnTo>
                <a:lnTo>
                  <a:pt x="11575" y="6944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2" name="任意多边形: 形状 21"/>
          <p:cNvSpPr/>
          <p:nvPr userDrawn="1"/>
        </p:nvSpPr>
        <p:spPr>
          <a:xfrm>
            <a:off x="11086037" y="5323617"/>
            <a:ext cx="989261" cy="222906"/>
          </a:xfrm>
          <a:custGeom>
            <a:avLst/>
            <a:gdLst>
              <a:gd name="connsiteX0" fmla="*/ 138896 w 891251"/>
              <a:gd name="connsiteY0" fmla="*/ 81023 h 208345"/>
              <a:gd name="connsiteX1" fmla="*/ 891251 w 891251"/>
              <a:gd name="connsiteY1" fmla="*/ 0 h 208345"/>
              <a:gd name="connsiteX2" fmla="*/ 879676 w 891251"/>
              <a:gd name="connsiteY2" fmla="*/ 208345 h 208345"/>
              <a:gd name="connsiteX3" fmla="*/ 0 w 891251"/>
              <a:gd name="connsiteY3" fmla="*/ 208345 h 208345"/>
              <a:gd name="connsiteX4" fmla="*/ 138896 w 891251"/>
              <a:gd name="connsiteY4" fmla="*/ 81023 h 208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251" h="208345">
                <a:moveTo>
                  <a:pt x="138896" y="81023"/>
                </a:moveTo>
                <a:lnTo>
                  <a:pt x="891251" y="0"/>
                </a:lnTo>
                <a:lnTo>
                  <a:pt x="879676" y="208345"/>
                </a:lnTo>
                <a:lnTo>
                  <a:pt x="0" y="208345"/>
                </a:lnTo>
                <a:lnTo>
                  <a:pt x="138896"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3" name="任意多边形: 形状 22"/>
          <p:cNvSpPr/>
          <p:nvPr userDrawn="1"/>
        </p:nvSpPr>
        <p:spPr>
          <a:xfrm>
            <a:off x="11561396" y="5918030"/>
            <a:ext cx="665126" cy="396275"/>
          </a:xfrm>
          <a:custGeom>
            <a:avLst/>
            <a:gdLst>
              <a:gd name="connsiteX0" fmla="*/ 486137 w 509286"/>
              <a:gd name="connsiteY0" fmla="*/ 173620 h 370390"/>
              <a:gd name="connsiteX1" fmla="*/ 428263 w 509286"/>
              <a:gd name="connsiteY1" fmla="*/ 370390 h 370390"/>
              <a:gd name="connsiteX2" fmla="*/ 0 w 509286"/>
              <a:gd name="connsiteY2" fmla="*/ 0 h 370390"/>
              <a:gd name="connsiteX3" fmla="*/ 509286 w 509286"/>
              <a:gd name="connsiteY3" fmla="*/ 46299 h 370390"/>
              <a:gd name="connsiteX4" fmla="*/ 486137 w 509286"/>
              <a:gd name="connsiteY4" fmla="*/ 173620 h 37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6" h="370390">
                <a:moveTo>
                  <a:pt x="486137" y="173620"/>
                </a:moveTo>
                <a:lnTo>
                  <a:pt x="428263" y="370390"/>
                </a:lnTo>
                <a:lnTo>
                  <a:pt x="0" y="0"/>
                </a:lnTo>
                <a:lnTo>
                  <a:pt x="509286" y="46299"/>
                </a:lnTo>
                <a:lnTo>
                  <a:pt x="486137" y="17362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4" name="任意多边形: 形状 23"/>
          <p:cNvSpPr/>
          <p:nvPr userDrawn="1"/>
        </p:nvSpPr>
        <p:spPr>
          <a:xfrm>
            <a:off x="11214513" y="6289538"/>
            <a:ext cx="668072" cy="544878"/>
          </a:xfrm>
          <a:custGeom>
            <a:avLst/>
            <a:gdLst>
              <a:gd name="connsiteX0" fmla="*/ 162045 w 601883"/>
              <a:gd name="connsiteY0" fmla="*/ 0 h 509286"/>
              <a:gd name="connsiteX1" fmla="*/ 601883 w 601883"/>
              <a:gd name="connsiteY1" fmla="*/ 428263 h 509286"/>
              <a:gd name="connsiteX2" fmla="*/ 0 w 601883"/>
              <a:gd name="connsiteY2" fmla="*/ 509286 h 509286"/>
              <a:gd name="connsiteX3" fmla="*/ 46298 w 601883"/>
              <a:gd name="connsiteY3" fmla="*/ 162045 h 509286"/>
              <a:gd name="connsiteX4" fmla="*/ 162045 w 601883"/>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3" h="509286">
                <a:moveTo>
                  <a:pt x="162045" y="0"/>
                </a:moveTo>
                <a:lnTo>
                  <a:pt x="601883" y="428263"/>
                </a:lnTo>
                <a:lnTo>
                  <a:pt x="0" y="509286"/>
                </a:lnTo>
                <a:lnTo>
                  <a:pt x="46298" y="162045"/>
                </a:lnTo>
                <a:lnTo>
                  <a:pt x="162045"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5" name="任意多边形: 形状 24"/>
          <p:cNvSpPr/>
          <p:nvPr userDrawn="1"/>
        </p:nvSpPr>
        <p:spPr>
          <a:xfrm>
            <a:off x="8219080" y="41091"/>
            <a:ext cx="565293" cy="458193"/>
          </a:xfrm>
          <a:custGeom>
            <a:avLst/>
            <a:gdLst>
              <a:gd name="connsiteX0" fmla="*/ 57874 w 509287"/>
              <a:gd name="connsiteY0" fmla="*/ 23149 h 428263"/>
              <a:gd name="connsiteX1" fmla="*/ 0 w 509287"/>
              <a:gd name="connsiteY1" fmla="*/ 428263 h 428263"/>
              <a:gd name="connsiteX2" fmla="*/ 474562 w 509287"/>
              <a:gd name="connsiteY2" fmla="*/ 347241 h 428263"/>
              <a:gd name="connsiteX3" fmla="*/ 509287 w 509287"/>
              <a:gd name="connsiteY3" fmla="*/ 0 h 428263"/>
              <a:gd name="connsiteX4" fmla="*/ 57874 w 509287"/>
              <a:gd name="connsiteY4" fmla="*/ 23149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7" h="428263">
                <a:moveTo>
                  <a:pt x="57874" y="23149"/>
                </a:moveTo>
                <a:lnTo>
                  <a:pt x="0" y="428263"/>
                </a:lnTo>
                <a:lnTo>
                  <a:pt x="474562" y="347241"/>
                </a:lnTo>
                <a:lnTo>
                  <a:pt x="509287" y="0"/>
                </a:lnTo>
                <a:lnTo>
                  <a:pt x="578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6" name="任意多边形: 形状 25"/>
          <p:cNvSpPr/>
          <p:nvPr userDrawn="1"/>
        </p:nvSpPr>
        <p:spPr>
          <a:xfrm>
            <a:off x="5675267" y="-14967"/>
            <a:ext cx="526749" cy="340881"/>
          </a:xfrm>
          <a:custGeom>
            <a:avLst/>
            <a:gdLst>
              <a:gd name="connsiteX0" fmla="*/ 0 w 474562"/>
              <a:gd name="connsiteY0" fmla="*/ 0 h 428263"/>
              <a:gd name="connsiteX1" fmla="*/ 57874 w 474562"/>
              <a:gd name="connsiteY1" fmla="*/ 428263 h 428263"/>
              <a:gd name="connsiteX2" fmla="*/ 416689 w 474562"/>
              <a:gd name="connsiteY2" fmla="*/ 393539 h 428263"/>
              <a:gd name="connsiteX3" fmla="*/ 474562 w 474562"/>
              <a:gd name="connsiteY3" fmla="*/ 57873 h 428263"/>
              <a:gd name="connsiteX4" fmla="*/ 0 w 474562"/>
              <a:gd name="connsiteY4" fmla="*/ 0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428263">
                <a:moveTo>
                  <a:pt x="0" y="0"/>
                </a:moveTo>
                <a:lnTo>
                  <a:pt x="57874" y="428263"/>
                </a:lnTo>
                <a:lnTo>
                  <a:pt x="416689" y="393539"/>
                </a:lnTo>
                <a:lnTo>
                  <a:pt x="474562" y="5787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7" name="任意多边形: 形状 26"/>
          <p:cNvSpPr/>
          <p:nvPr userDrawn="1"/>
        </p:nvSpPr>
        <p:spPr>
          <a:xfrm>
            <a:off x="7461075" y="-14967"/>
            <a:ext cx="411121" cy="501868"/>
          </a:xfrm>
          <a:custGeom>
            <a:avLst/>
            <a:gdLst>
              <a:gd name="connsiteX0" fmla="*/ 0 w 370390"/>
              <a:gd name="connsiteY0" fmla="*/ 0 h 486137"/>
              <a:gd name="connsiteX1" fmla="*/ 0 w 370390"/>
              <a:gd name="connsiteY1" fmla="*/ 486137 h 486137"/>
              <a:gd name="connsiteX2" fmla="*/ 335666 w 370390"/>
              <a:gd name="connsiteY2" fmla="*/ 451413 h 486137"/>
              <a:gd name="connsiteX3" fmla="*/ 370390 w 370390"/>
              <a:gd name="connsiteY3" fmla="*/ 11575 h 486137"/>
              <a:gd name="connsiteX4" fmla="*/ 0 w 370390"/>
              <a:gd name="connsiteY4" fmla="*/ 0 h 486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486137">
                <a:moveTo>
                  <a:pt x="0" y="0"/>
                </a:moveTo>
                <a:lnTo>
                  <a:pt x="0" y="486137"/>
                </a:lnTo>
                <a:lnTo>
                  <a:pt x="335666" y="451413"/>
                </a:lnTo>
                <a:lnTo>
                  <a:pt x="370390" y="11575"/>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8" name="任意多边形: 形状 27"/>
          <p:cNvSpPr/>
          <p:nvPr userDrawn="1"/>
        </p:nvSpPr>
        <p:spPr>
          <a:xfrm>
            <a:off x="4262037" y="28707"/>
            <a:ext cx="346883" cy="495345"/>
          </a:xfrm>
          <a:custGeom>
            <a:avLst/>
            <a:gdLst>
              <a:gd name="connsiteX0" fmla="*/ 0 w 312516"/>
              <a:gd name="connsiteY0" fmla="*/ 57874 h 462988"/>
              <a:gd name="connsiteX1" fmla="*/ 23149 w 312516"/>
              <a:gd name="connsiteY1" fmla="*/ 462988 h 462988"/>
              <a:gd name="connsiteX2" fmla="*/ 312516 w 312516"/>
              <a:gd name="connsiteY2" fmla="*/ 405114 h 462988"/>
              <a:gd name="connsiteX3" fmla="*/ 243068 w 312516"/>
              <a:gd name="connsiteY3" fmla="*/ 0 h 462988"/>
              <a:gd name="connsiteX4" fmla="*/ 0 w 312516"/>
              <a:gd name="connsiteY4" fmla="*/ 57874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16" h="462988">
                <a:moveTo>
                  <a:pt x="0" y="57874"/>
                </a:moveTo>
                <a:lnTo>
                  <a:pt x="23149" y="462988"/>
                </a:lnTo>
                <a:lnTo>
                  <a:pt x="312516" y="405114"/>
                </a:lnTo>
                <a:lnTo>
                  <a:pt x="243068" y="0"/>
                </a:lnTo>
                <a:lnTo>
                  <a:pt x="0" y="578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9" name="任意多边形: 形状 28"/>
          <p:cNvSpPr/>
          <p:nvPr userDrawn="1"/>
        </p:nvSpPr>
        <p:spPr>
          <a:xfrm>
            <a:off x="4904414" y="-14967"/>
            <a:ext cx="411121" cy="563785"/>
          </a:xfrm>
          <a:custGeom>
            <a:avLst/>
            <a:gdLst>
              <a:gd name="connsiteX0" fmla="*/ 370390 w 370390"/>
              <a:gd name="connsiteY0" fmla="*/ 127322 h 659757"/>
              <a:gd name="connsiteX1" fmla="*/ 277793 w 370390"/>
              <a:gd name="connsiteY1" fmla="*/ 659757 h 659757"/>
              <a:gd name="connsiteX2" fmla="*/ 0 w 370390"/>
              <a:gd name="connsiteY2" fmla="*/ 601884 h 659757"/>
              <a:gd name="connsiteX3" fmla="*/ 115747 w 370390"/>
              <a:gd name="connsiteY3" fmla="*/ 0 h 659757"/>
              <a:gd name="connsiteX4" fmla="*/ 370390 w 370390"/>
              <a:gd name="connsiteY4" fmla="*/ 127322 h 65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659757">
                <a:moveTo>
                  <a:pt x="370390" y="127322"/>
                </a:moveTo>
                <a:lnTo>
                  <a:pt x="277793" y="659757"/>
                </a:lnTo>
                <a:lnTo>
                  <a:pt x="0" y="601884"/>
                </a:lnTo>
                <a:lnTo>
                  <a:pt x="115747" y="0"/>
                </a:lnTo>
                <a:lnTo>
                  <a:pt x="370390" y="12732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30" name="任意多边形: 形状 29"/>
          <p:cNvSpPr/>
          <p:nvPr userDrawn="1"/>
        </p:nvSpPr>
        <p:spPr>
          <a:xfrm>
            <a:off x="9234035" y="-14968"/>
            <a:ext cx="334036" cy="452333"/>
          </a:xfrm>
          <a:custGeom>
            <a:avLst/>
            <a:gdLst>
              <a:gd name="connsiteX0" fmla="*/ 0 w 300942"/>
              <a:gd name="connsiteY0" fmla="*/ 115746 h 497711"/>
              <a:gd name="connsiteX1" fmla="*/ 11575 w 300942"/>
              <a:gd name="connsiteY1" fmla="*/ 497711 h 497711"/>
              <a:gd name="connsiteX2" fmla="*/ 300942 w 300942"/>
              <a:gd name="connsiteY2" fmla="*/ 486136 h 497711"/>
              <a:gd name="connsiteX3" fmla="*/ 254643 w 300942"/>
              <a:gd name="connsiteY3" fmla="*/ 0 h 497711"/>
              <a:gd name="connsiteX4" fmla="*/ 0 w 300942"/>
              <a:gd name="connsiteY4" fmla="*/ 115746 h 49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42" h="497711">
                <a:moveTo>
                  <a:pt x="0" y="115746"/>
                </a:moveTo>
                <a:lnTo>
                  <a:pt x="11575" y="497711"/>
                </a:lnTo>
                <a:lnTo>
                  <a:pt x="300942" y="486136"/>
                </a:lnTo>
                <a:lnTo>
                  <a:pt x="254643" y="0"/>
                </a:lnTo>
                <a:lnTo>
                  <a:pt x="0" y="11574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31" name="任意多边形: 形状 30"/>
          <p:cNvSpPr/>
          <p:nvPr userDrawn="1"/>
        </p:nvSpPr>
        <p:spPr>
          <a:xfrm>
            <a:off x="3105758" y="3940"/>
            <a:ext cx="167018" cy="495344"/>
          </a:xfrm>
          <a:custGeom>
            <a:avLst/>
            <a:gdLst>
              <a:gd name="connsiteX0" fmla="*/ 0 w 150471"/>
              <a:gd name="connsiteY0" fmla="*/ 23149 h 462987"/>
              <a:gd name="connsiteX1" fmla="*/ 11575 w 150471"/>
              <a:gd name="connsiteY1" fmla="*/ 462987 h 462987"/>
              <a:gd name="connsiteX2" fmla="*/ 150471 w 150471"/>
              <a:gd name="connsiteY2" fmla="*/ 462987 h 462987"/>
              <a:gd name="connsiteX3" fmla="*/ 92598 w 150471"/>
              <a:gd name="connsiteY3" fmla="*/ 0 h 462987"/>
              <a:gd name="connsiteX4" fmla="*/ 0 w 150471"/>
              <a:gd name="connsiteY4" fmla="*/ 23149 h 462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71" h="462987">
                <a:moveTo>
                  <a:pt x="0" y="23149"/>
                </a:moveTo>
                <a:lnTo>
                  <a:pt x="11575" y="462987"/>
                </a:lnTo>
                <a:lnTo>
                  <a:pt x="150471" y="462987"/>
                </a:lnTo>
                <a:lnTo>
                  <a:pt x="92598" y="0"/>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4" name="任意多边形: 形状 1023"/>
          <p:cNvSpPr/>
          <p:nvPr userDrawn="1"/>
        </p:nvSpPr>
        <p:spPr>
          <a:xfrm>
            <a:off x="9889260" y="16324"/>
            <a:ext cx="231257" cy="606796"/>
          </a:xfrm>
          <a:custGeom>
            <a:avLst/>
            <a:gdLst>
              <a:gd name="connsiteX0" fmla="*/ 34724 w 208345"/>
              <a:gd name="connsiteY0" fmla="*/ 0 h 567159"/>
              <a:gd name="connsiteX1" fmla="*/ 0 w 208345"/>
              <a:gd name="connsiteY1" fmla="*/ 567159 h 567159"/>
              <a:gd name="connsiteX2" fmla="*/ 208345 w 208345"/>
              <a:gd name="connsiteY2" fmla="*/ 520860 h 567159"/>
              <a:gd name="connsiteX3" fmla="*/ 208345 w 208345"/>
              <a:gd name="connsiteY3" fmla="*/ 23149 h 567159"/>
              <a:gd name="connsiteX4" fmla="*/ 34724 w 208345"/>
              <a:gd name="connsiteY4" fmla="*/ 0 h 56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345" h="567159">
                <a:moveTo>
                  <a:pt x="34724" y="0"/>
                </a:moveTo>
                <a:lnTo>
                  <a:pt x="0" y="567159"/>
                </a:lnTo>
                <a:lnTo>
                  <a:pt x="208345" y="520860"/>
                </a:lnTo>
                <a:lnTo>
                  <a:pt x="208345" y="2314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5" name="任意多边形: 形状 1024"/>
          <p:cNvSpPr/>
          <p:nvPr userDrawn="1"/>
        </p:nvSpPr>
        <p:spPr>
          <a:xfrm>
            <a:off x="-1391" y="72969"/>
            <a:ext cx="668073" cy="495345"/>
          </a:xfrm>
          <a:custGeom>
            <a:avLst/>
            <a:gdLst>
              <a:gd name="connsiteX0" fmla="*/ 104172 w 601884"/>
              <a:gd name="connsiteY0" fmla="*/ 0 h 462988"/>
              <a:gd name="connsiteX1" fmla="*/ 601884 w 601884"/>
              <a:gd name="connsiteY1" fmla="*/ 335666 h 462988"/>
              <a:gd name="connsiteX2" fmla="*/ 428263 w 601884"/>
              <a:gd name="connsiteY2" fmla="*/ 462988 h 462988"/>
              <a:gd name="connsiteX3" fmla="*/ 0 w 601884"/>
              <a:gd name="connsiteY3" fmla="*/ 312517 h 462988"/>
              <a:gd name="connsiteX4" fmla="*/ 104172 w 601884"/>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4" h="462988">
                <a:moveTo>
                  <a:pt x="104172" y="0"/>
                </a:moveTo>
                <a:lnTo>
                  <a:pt x="601884" y="335666"/>
                </a:lnTo>
                <a:lnTo>
                  <a:pt x="428263" y="462988"/>
                </a:lnTo>
                <a:lnTo>
                  <a:pt x="0" y="312517"/>
                </a:lnTo>
                <a:lnTo>
                  <a:pt x="10417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7" name="任意多边形: 形状 1026"/>
          <p:cNvSpPr/>
          <p:nvPr userDrawn="1"/>
        </p:nvSpPr>
        <p:spPr>
          <a:xfrm>
            <a:off x="-22673" y="840753"/>
            <a:ext cx="612268" cy="359125"/>
          </a:xfrm>
          <a:custGeom>
            <a:avLst/>
            <a:gdLst>
              <a:gd name="connsiteX0" fmla="*/ 92597 w 625032"/>
              <a:gd name="connsiteY0" fmla="*/ 0 h 335666"/>
              <a:gd name="connsiteX1" fmla="*/ 625032 w 625032"/>
              <a:gd name="connsiteY1" fmla="*/ 150471 h 335666"/>
              <a:gd name="connsiteX2" fmla="*/ 601883 w 625032"/>
              <a:gd name="connsiteY2" fmla="*/ 335666 h 335666"/>
              <a:gd name="connsiteX3" fmla="*/ 0 w 625032"/>
              <a:gd name="connsiteY3" fmla="*/ 196769 h 335666"/>
              <a:gd name="connsiteX4" fmla="*/ 92597 w 625032"/>
              <a:gd name="connsiteY4" fmla="*/ 0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032" h="335666">
                <a:moveTo>
                  <a:pt x="92597" y="0"/>
                </a:moveTo>
                <a:lnTo>
                  <a:pt x="625032" y="150471"/>
                </a:lnTo>
                <a:lnTo>
                  <a:pt x="601883" y="335666"/>
                </a:lnTo>
                <a:lnTo>
                  <a:pt x="0" y="196769"/>
                </a:lnTo>
                <a:lnTo>
                  <a:pt x="92597"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8" name="任意多边形: 形状 1027"/>
          <p:cNvSpPr/>
          <p:nvPr userDrawn="1"/>
        </p:nvSpPr>
        <p:spPr>
          <a:xfrm>
            <a:off x="-1391" y="1534235"/>
            <a:ext cx="899328" cy="309590"/>
          </a:xfrm>
          <a:custGeom>
            <a:avLst/>
            <a:gdLst>
              <a:gd name="connsiteX0" fmla="*/ 0 w 810228"/>
              <a:gd name="connsiteY0" fmla="*/ 0 h 289367"/>
              <a:gd name="connsiteX1" fmla="*/ 23149 w 810228"/>
              <a:gd name="connsiteY1" fmla="*/ 289367 h 289367"/>
              <a:gd name="connsiteX2" fmla="*/ 810228 w 810228"/>
              <a:gd name="connsiteY2" fmla="*/ 254643 h 289367"/>
              <a:gd name="connsiteX3" fmla="*/ 729205 w 810228"/>
              <a:gd name="connsiteY3" fmla="*/ 92598 h 289367"/>
              <a:gd name="connsiteX4" fmla="*/ 0 w 810228"/>
              <a:gd name="connsiteY4" fmla="*/ 0 h 289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228" h="289367">
                <a:moveTo>
                  <a:pt x="0" y="0"/>
                </a:moveTo>
                <a:lnTo>
                  <a:pt x="23149" y="289367"/>
                </a:lnTo>
                <a:lnTo>
                  <a:pt x="810228" y="254643"/>
                </a:lnTo>
                <a:lnTo>
                  <a:pt x="729205" y="9259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9" name="任意多边形: 形状 1028"/>
          <p:cNvSpPr/>
          <p:nvPr userDrawn="1"/>
        </p:nvSpPr>
        <p:spPr>
          <a:xfrm>
            <a:off x="11457" y="2190565"/>
            <a:ext cx="603834" cy="334358"/>
          </a:xfrm>
          <a:custGeom>
            <a:avLst/>
            <a:gdLst>
              <a:gd name="connsiteX0" fmla="*/ 0 w 544010"/>
              <a:gd name="connsiteY0" fmla="*/ 104172 h 312517"/>
              <a:gd name="connsiteX1" fmla="*/ 544010 w 544010"/>
              <a:gd name="connsiteY1" fmla="*/ 0 h 312517"/>
              <a:gd name="connsiteX2" fmla="*/ 544010 w 544010"/>
              <a:gd name="connsiteY2" fmla="*/ 312517 h 312517"/>
              <a:gd name="connsiteX3" fmla="*/ 46298 w 544010"/>
              <a:gd name="connsiteY3" fmla="*/ 300942 h 312517"/>
              <a:gd name="connsiteX4" fmla="*/ 57873 w 544010"/>
              <a:gd name="connsiteY4" fmla="*/ 104172 h 312517"/>
              <a:gd name="connsiteX5" fmla="*/ 57873 w 544010"/>
              <a:gd name="connsiteY5" fmla="*/ 81023 h 31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312517">
                <a:moveTo>
                  <a:pt x="0" y="104172"/>
                </a:moveTo>
                <a:lnTo>
                  <a:pt x="544010" y="0"/>
                </a:lnTo>
                <a:lnTo>
                  <a:pt x="544010" y="312517"/>
                </a:lnTo>
                <a:lnTo>
                  <a:pt x="46298" y="300942"/>
                </a:lnTo>
                <a:lnTo>
                  <a:pt x="57873" y="104172"/>
                </a:lnTo>
                <a:lnTo>
                  <a:pt x="57873" y="81023"/>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0" name="任意多边形: 形状 1029"/>
          <p:cNvSpPr/>
          <p:nvPr userDrawn="1"/>
        </p:nvSpPr>
        <p:spPr>
          <a:xfrm>
            <a:off x="37151" y="2921199"/>
            <a:ext cx="552444" cy="421042"/>
          </a:xfrm>
          <a:custGeom>
            <a:avLst/>
            <a:gdLst>
              <a:gd name="connsiteX0" fmla="*/ 0 w 497711"/>
              <a:gd name="connsiteY0" fmla="*/ 0 h 393539"/>
              <a:gd name="connsiteX1" fmla="*/ 497711 w 497711"/>
              <a:gd name="connsiteY1" fmla="*/ 23149 h 393539"/>
              <a:gd name="connsiteX2" fmla="*/ 393539 w 497711"/>
              <a:gd name="connsiteY2" fmla="*/ 393539 h 393539"/>
              <a:gd name="connsiteX3" fmla="*/ 57873 w 497711"/>
              <a:gd name="connsiteY3" fmla="*/ 393539 h 393539"/>
              <a:gd name="connsiteX4" fmla="*/ 0 w 497711"/>
              <a:gd name="connsiteY4" fmla="*/ 0 h 39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711" h="393539">
                <a:moveTo>
                  <a:pt x="0" y="0"/>
                </a:moveTo>
                <a:lnTo>
                  <a:pt x="497711" y="23149"/>
                </a:lnTo>
                <a:lnTo>
                  <a:pt x="393539" y="393539"/>
                </a:lnTo>
                <a:lnTo>
                  <a:pt x="57873" y="39353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1" name="任意多边形: 形状 1030"/>
          <p:cNvSpPr/>
          <p:nvPr userDrawn="1"/>
        </p:nvSpPr>
        <p:spPr>
          <a:xfrm>
            <a:off x="-39934" y="2227716"/>
            <a:ext cx="578140" cy="297207"/>
          </a:xfrm>
          <a:custGeom>
            <a:avLst/>
            <a:gdLst>
              <a:gd name="connsiteX0" fmla="*/ 0 w 520861"/>
              <a:gd name="connsiteY0" fmla="*/ 0 h 277793"/>
              <a:gd name="connsiteX1" fmla="*/ 520861 w 520861"/>
              <a:gd name="connsiteY1" fmla="*/ 11575 h 277793"/>
              <a:gd name="connsiteX2" fmla="*/ 497711 w 520861"/>
              <a:gd name="connsiteY2" fmla="*/ 254643 h 277793"/>
              <a:gd name="connsiteX3" fmla="*/ 11575 w 520861"/>
              <a:gd name="connsiteY3" fmla="*/ 277793 h 277793"/>
              <a:gd name="connsiteX4" fmla="*/ 0 w 520861"/>
              <a:gd name="connsiteY4" fmla="*/ 0 h 27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861" h="277793">
                <a:moveTo>
                  <a:pt x="0" y="0"/>
                </a:moveTo>
                <a:lnTo>
                  <a:pt x="520861" y="11575"/>
                </a:lnTo>
                <a:lnTo>
                  <a:pt x="497711" y="254643"/>
                </a:lnTo>
                <a:lnTo>
                  <a:pt x="11575" y="27779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2" name="任意多边形: 形状 1031"/>
          <p:cNvSpPr/>
          <p:nvPr userDrawn="1"/>
        </p:nvSpPr>
        <p:spPr>
          <a:xfrm>
            <a:off x="-14239" y="3726132"/>
            <a:ext cx="680921" cy="272439"/>
          </a:xfrm>
          <a:custGeom>
            <a:avLst/>
            <a:gdLst>
              <a:gd name="connsiteX0" fmla="*/ 46299 w 613459"/>
              <a:gd name="connsiteY0" fmla="*/ 0 h 254643"/>
              <a:gd name="connsiteX1" fmla="*/ 613459 w 613459"/>
              <a:gd name="connsiteY1" fmla="*/ 57874 h 254643"/>
              <a:gd name="connsiteX2" fmla="*/ 497712 w 613459"/>
              <a:gd name="connsiteY2" fmla="*/ 254643 h 254643"/>
              <a:gd name="connsiteX3" fmla="*/ 0 w 613459"/>
              <a:gd name="connsiteY3" fmla="*/ 243068 h 254643"/>
              <a:gd name="connsiteX4" fmla="*/ 46299 w 613459"/>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59" h="254643">
                <a:moveTo>
                  <a:pt x="46299" y="0"/>
                </a:moveTo>
                <a:lnTo>
                  <a:pt x="613459" y="57874"/>
                </a:lnTo>
                <a:lnTo>
                  <a:pt x="497712" y="254643"/>
                </a:lnTo>
                <a:lnTo>
                  <a:pt x="0" y="243068"/>
                </a:lnTo>
                <a:lnTo>
                  <a:pt x="46299"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3" name="任意多边形: 形状 1032"/>
          <p:cNvSpPr/>
          <p:nvPr userDrawn="1"/>
        </p:nvSpPr>
        <p:spPr>
          <a:xfrm>
            <a:off x="88542" y="4481532"/>
            <a:ext cx="449664" cy="185754"/>
          </a:xfrm>
          <a:custGeom>
            <a:avLst/>
            <a:gdLst>
              <a:gd name="connsiteX0" fmla="*/ 0 w 405114"/>
              <a:gd name="connsiteY0" fmla="*/ 0 h 173620"/>
              <a:gd name="connsiteX1" fmla="*/ 405114 w 405114"/>
              <a:gd name="connsiteY1" fmla="*/ 23149 h 173620"/>
              <a:gd name="connsiteX2" fmla="*/ 347240 w 405114"/>
              <a:gd name="connsiteY2" fmla="*/ 162045 h 173620"/>
              <a:gd name="connsiteX3" fmla="*/ 34724 w 405114"/>
              <a:gd name="connsiteY3" fmla="*/ 173620 h 173620"/>
              <a:gd name="connsiteX4" fmla="*/ 0 w 405114"/>
              <a:gd name="connsiteY4" fmla="*/ 0 h 173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173620">
                <a:moveTo>
                  <a:pt x="0" y="0"/>
                </a:moveTo>
                <a:lnTo>
                  <a:pt x="405114" y="23149"/>
                </a:lnTo>
                <a:lnTo>
                  <a:pt x="347240" y="162045"/>
                </a:lnTo>
                <a:lnTo>
                  <a:pt x="34724" y="17362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4" name="任意多边形: 形状 1033"/>
          <p:cNvSpPr/>
          <p:nvPr userDrawn="1"/>
        </p:nvSpPr>
        <p:spPr>
          <a:xfrm>
            <a:off x="24303" y="5075945"/>
            <a:ext cx="526749" cy="272439"/>
          </a:xfrm>
          <a:custGeom>
            <a:avLst/>
            <a:gdLst>
              <a:gd name="connsiteX0" fmla="*/ 34724 w 474562"/>
              <a:gd name="connsiteY0" fmla="*/ 0 h 254643"/>
              <a:gd name="connsiteX1" fmla="*/ 474562 w 474562"/>
              <a:gd name="connsiteY1" fmla="*/ 34724 h 254643"/>
              <a:gd name="connsiteX2" fmla="*/ 462988 w 474562"/>
              <a:gd name="connsiteY2" fmla="*/ 254643 h 254643"/>
              <a:gd name="connsiteX3" fmla="*/ 0 w 474562"/>
              <a:gd name="connsiteY3" fmla="*/ 196769 h 254643"/>
              <a:gd name="connsiteX4" fmla="*/ 34724 w 474562"/>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254643">
                <a:moveTo>
                  <a:pt x="34724" y="0"/>
                </a:moveTo>
                <a:lnTo>
                  <a:pt x="474562" y="34724"/>
                </a:lnTo>
                <a:lnTo>
                  <a:pt x="462988" y="254643"/>
                </a:lnTo>
                <a:lnTo>
                  <a:pt x="0" y="19676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5" name="任意多边形: 形状 1034"/>
          <p:cNvSpPr/>
          <p:nvPr userDrawn="1"/>
        </p:nvSpPr>
        <p:spPr>
          <a:xfrm>
            <a:off x="37151" y="5695125"/>
            <a:ext cx="449664" cy="507728"/>
          </a:xfrm>
          <a:custGeom>
            <a:avLst/>
            <a:gdLst>
              <a:gd name="connsiteX0" fmla="*/ 0 w 405114"/>
              <a:gd name="connsiteY0" fmla="*/ 0 h 474562"/>
              <a:gd name="connsiteX1" fmla="*/ 11575 w 405114"/>
              <a:gd name="connsiteY1" fmla="*/ 474562 h 474562"/>
              <a:gd name="connsiteX2" fmla="*/ 381965 w 405114"/>
              <a:gd name="connsiteY2" fmla="*/ 208344 h 474562"/>
              <a:gd name="connsiteX3" fmla="*/ 405114 w 405114"/>
              <a:gd name="connsiteY3" fmla="*/ 23149 h 474562"/>
              <a:gd name="connsiteX4" fmla="*/ 0 w 405114"/>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474562">
                <a:moveTo>
                  <a:pt x="0" y="0"/>
                </a:moveTo>
                <a:lnTo>
                  <a:pt x="11575" y="474562"/>
                </a:lnTo>
                <a:lnTo>
                  <a:pt x="381965" y="208344"/>
                </a:lnTo>
                <a:lnTo>
                  <a:pt x="405114"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6" name="任意多边形: 形状 1035"/>
          <p:cNvSpPr/>
          <p:nvPr userDrawn="1"/>
        </p:nvSpPr>
        <p:spPr>
          <a:xfrm>
            <a:off x="152779" y="6314305"/>
            <a:ext cx="603834" cy="530047"/>
          </a:xfrm>
          <a:custGeom>
            <a:avLst/>
            <a:gdLst>
              <a:gd name="connsiteX0" fmla="*/ 347241 w 544010"/>
              <a:gd name="connsiteY0" fmla="*/ 0 h 567159"/>
              <a:gd name="connsiteX1" fmla="*/ 0 w 544010"/>
              <a:gd name="connsiteY1" fmla="*/ 347240 h 567159"/>
              <a:gd name="connsiteX2" fmla="*/ 544010 w 544010"/>
              <a:gd name="connsiteY2" fmla="*/ 567159 h 567159"/>
              <a:gd name="connsiteX3" fmla="*/ 347241 w 544010"/>
              <a:gd name="connsiteY3" fmla="*/ 0 h 567159"/>
            </a:gdLst>
            <a:ahLst/>
            <a:cxnLst>
              <a:cxn ang="0">
                <a:pos x="connsiteX0" y="connsiteY0"/>
              </a:cxn>
              <a:cxn ang="0">
                <a:pos x="connsiteX1" y="connsiteY1"/>
              </a:cxn>
              <a:cxn ang="0">
                <a:pos x="connsiteX2" y="connsiteY2"/>
              </a:cxn>
              <a:cxn ang="0">
                <a:pos x="connsiteX3" y="connsiteY3"/>
              </a:cxn>
            </a:cxnLst>
            <a:rect l="l" t="t" r="r" b="b"/>
            <a:pathLst>
              <a:path w="544010" h="567159">
                <a:moveTo>
                  <a:pt x="347241" y="0"/>
                </a:moveTo>
                <a:lnTo>
                  <a:pt x="0" y="347240"/>
                </a:lnTo>
                <a:lnTo>
                  <a:pt x="544010" y="567159"/>
                </a:lnTo>
                <a:lnTo>
                  <a:pt x="347241"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7" name="任意多边形: 形状 1036"/>
          <p:cNvSpPr/>
          <p:nvPr userDrawn="1"/>
        </p:nvSpPr>
        <p:spPr>
          <a:xfrm>
            <a:off x="1064955" y="6425758"/>
            <a:ext cx="385426" cy="427434"/>
          </a:xfrm>
          <a:custGeom>
            <a:avLst/>
            <a:gdLst>
              <a:gd name="connsiteX0" fmla="*/ 231493 w 347240"/>
              <a:gd name="connsiteY0" fmla="*/ 0 h 532436"/>
              <a:gd name="connsiteX1" fmla="*/ 347240 w 347240"/>
              <a:gd name="connsiteY1" fmla="*/ 509286 h 532436"/>
              <a:gd name="connsiteX2" fmla="*/ 104172 w 347240"/>
              <a:gd name="connsiteY2" fmla="*/ 532436 h 532436"/>
              <a:gd name="connsiteX3" fmla="*/ 0 w 347240"/>
              <a:gd name="connsiteY3" fmla="*/ 23149 h 532436"/>
              <a:gd name="connsiteX4" fmla="*/ 231493 w 347240"/>
              <a:gd name="connsiteY4" fmla="*/ 0 h 53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240" h="532436">
                <a:moveTo>
                  <a:pt x="231493" y="0"/>
                </a:moveTo>
                <a:lnTo>
                  <a:pt x="347240" y="509286"/>
                </a:lnTo>
                <a:lnTo>
                  <a:pt x="104172" y="532436"/>
                </a:lnTo>
                <a:lnTo>
                  <a:pt x="0" y="23149"/>
                </a:lnTo>
                <a:lnTo>
                  <a:pt x="23149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8" name="任意多边形: 形状 1037"/>
          <p:cNvSpPr/>
          <p:nvPr userDrawn="1"/>
        </p:nvSpPr>
        <p:spPr>
          <a:xfrm>
            <a:off x="1797265" y="6277154"/>
            <a:ext cx="436816" cy="594414"/>
          </a:xfrm>
          <a:custGeom>
            <a:avLst/>
            <a:gdLst>
              <a:gd name="connsiteX0" fmla="*/ 0 w 393539"/>
              <a:gd name="connsiteY0" fmla="*/ 0 h 590309"/>
              <a:gd name="connsiteX1" fmla="*/ 23149 w 393539"/>
              <a:gd name="connsiteY1" fmla="*/ 590309 h 590309"/>
              <a:gd name="connsiteX2" fmla="*/ 393539 w 393539"/>
              <a:gd name="connsiteY2" fmla="*/ 509286 h 590309"/>
              <a:gd name="connsiteX3" fmla="*/ 347240 w 393539"/>
              <a:gd name="connsiteY3" fmla="*/ 0 h 590309"/>
              <a:gd name="connsiteX4" fmla="*/ 0 w 393539"/>
              <a:gd name="connsiteY4" fmla="*/ 0 h 59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539" h="590309">
                <a:moveTo>
                  <a:pt x="0" y="0"/>
                </a:moveTo>
                <a:lnTo>
                  <a:pt x="23149" y="590309"/>
                </a:lnTo>
                <a:lnTo>
                  <a:pt x="393539" y="509286"/>
                </a:lnTo>
                <a:lnTo>
                  <a:pt x="347240"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9" name="任意多边形: 形状 1038"/>
          <p:cNvSpPr/>
          <p:nvPr userDrawn="1"/>
        </p:nvSpPr>
        <p:spPr>
          <a:xfrm>
            <a:off x="7565811" y="6388607"/>
            <a:ext cx="372578" cy="469393"/>
          </a:xfrm>
          <a:custGeom>
            <a:avLst/>
            <a:gdLst>
              <a:gd name="connsiteX0" fmla="*/ 11574 w 335665"/>
              <a:gd name="connsiteY0" fmla="*/ 23149 h 671332"/>
              <a:gd name="connsiteX1" fmla="*/ 0 w 335665"/>
              <a:gd name="connsiteY1" fmla="*/ 671332 h 671332"/>
              <a:gd name="connsiteX2" fmla="*/ 324091 w 335665"/>
              <a:gd name="connsiteY2" fmla="*/ 532435 h 671332"/>
              <a:gd name="connsiteX3" fmla="*/ 335665 w 335665"/>
              <a:gd name="connsiteY3" fmla="*/ 0 h 671332"/>
              <a:gd name="connsiteX4" fmla="*/ 11574 w 335665"/>
              <a:gd name="connsiteY4" fmla="*/ 23149 h 67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65" h="671332">
                <a:moveTo>
                  <a:pt x="11574" y="23149"/>
                </a:moveTo>
                <a:lnTo>
                  <a:pt x="0" y="671332"/>
                </a:lnTo>
                <a:lnTo>
                  <a:pt x="324091" y="532435"/>
                </a:lnTo>
                <a:lnTo>
                  <a:pt x="335665" y="0"/>
                </a:lnTo>
                <a:lnTo>
                  <a:pt x="115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0" name="任意多边形: 形状 1039"/>
          <p:cNvSpPr/>
          <p:nvPr userDrawn="1"/>
        </p:nvSpPr>
        <p:spPr>
          <a:xfrm>
            <a:off x="9043278" y="6277154"/>
            <a:ext cx="462512" cy="594414"/>
          </a:xfrm>
          <a:custGeom>
            <a:avLst/>
            <a:gdLst>
              <a:gd name="connsiteX0" fmla="*/ 0 w 416689"/>
              <a:gd name="connsiteY0" fmla="*/ 81023 h 706056"/>
              <a:gd name="connsiteX1" fmla="*/ 150471 w 416689"/>
              <a:gd name="connsiteY1" fmla="*/ 706056 h 706056"/>
              <a:gd name="connsiteX2" fmla="*/ 416689 w 416689"/>
              <a:gd name="connsiteY2" fmla="*/ 567159 h 706056"/>
              <a:gd name="connsiteX3" fmla="*/ 335666 w 416689"/>
              <a:gd name="connsiteY3" fmla="*/ 0 h 706056"/>
              <a:gd name="connsiteX4" fmla="*/ 0 w 416689"/>
              <a:gd name="connsiteY4" fmla="*/ 81023 h 70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689" h="706056">
                <a:moveTo>
                  <a:pt x="0" y="81023"/>
                </a:moveTo>
                <a:lnTo>
                  <a:pt x="150471" y="706056"/>
                </a:lnTo>
                <a:lnTo>
                  <a:pt x="416689" y="567159"/>
                </a:lnTo>
                <a:lnTo>
                  <a:pt x="335666" y="0"/>
                </a:lnTo>
                <a:lnTo>
                  <a:pt x="0"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1" name="任意多边形: 形状 1040"/>
          <p:cNvSpPr/>
          <p:nvPr userDrawn="1"/>
        </p:nvSpPr>
        <p:spPr>
          <a:xfrm>
            <a:off x="10546440" y="6363840"/>
            <a:ext cx="278233" cy="468128"/>
          </a:xfrm>
          <a:custGeom>
            <a:avLst/>
            <a:gdLst>
              <a:gd name="connsiteX0" fmla="*/ 243069 w 243069"/>
              <a:gd name="connsiteY0" fmla="*/ 11574 h 509286"/>
              <a:gd name="connsiteX1" fmla="*/ 243069 w 243069"/>
              <a:gd name="connsiteY1" fmla="*/ 509286 h 509286"/>
              <a:gd name="connsiteX2" fmla="*/ 0 w 243069"/>
              <a:gd name="connsiteY2" fmla="*/ 486136 h 509286"/>
              <a:gd name="connsiteX3" fmla="*/ 0 w 243069"/>
              <a:gd name="connsiteY3" fmla="*/ 0 h 509286"/>
              <a:gd name="connsiteX4" fmla="*/ 243069 w 243069"/>
              <a:gd name="connsiteY4" fmla="*/ 11574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069" h="509286">
                <a:moveTo>
                  <a:pt x="243069" y="11574"/>
                </a:moveTo>
                <a:lnTo>
                  <a:pt x="243069" y="509286"/>
                </a:lnTo>
                <a:lnTo>
                  <a:pt x="0" y="486136"/>
                </a:lnTo>
                <a:lnTo>
                  <a:pt x="0" y="0"/>
                </a:lnTo>
                <a:lnTo>
                  <a:pt x="243069" y="115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2" name="任意多边形: 形状 1041"/>
          <p:cNvSpPr/>
          <p:nvPr userDrawn="1"/>
        </p:nvSpPr>
        <p:spPr>
          <a:xfrm>
            <a:off x="9878369" y="6301921"/>
            <a:ext cx="218408" cy="582029"/>
          </a:xfrm>
          <a:custGeom>
            <a:avLst/>
            <a:gdLst>
              <a:gd name="connsiteX0" fmla="*/ 11574 w 196769"/>
              <a:gd name="connsiteY0" fmla="*/ 0 h 544010"/>
              <a:gd name="connsiteX1" fmla="*/ 0 w 196769"/>
              <a:gd name="connsiteY1" fmla="*/ 532436 h 544010"/>
              <a:gd name="connsiteX2" fmla="*/ 150471 w 196769"/>
              <a:gd name="connsiteY2" fmla="*/ 544010 h 544010"/>
              <a:gd name="connsiteX3" fmla="*/ 196769 w 196769"/>
              <a:gd name="connsiteY3" fmla="*/ 34724 h 544010"/>
              <a:gd name="connsiteX4" fmla="*/ 11574 w 196769"/>
              <a:gd name="connsiteY4" fmla="*/ 0 h 544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69" h="544010">
                <a:moveTo>
                  <a:pt x="11574" y="0"/>
                </a:moveTo>
                <a:lnTo>
                  <a:pt x="0" y="532436"/>
                </a:lnTo>
                <a:lnTo>
                  <a:pt x="150471" y="544010"/>
                </a:lnTo>
                <a:lnTo>
                  <a:pt x="196769" y="34724"/>
                </a:lnTo>
                <a:lnTo>
                  <a:pt x="1157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3" name="任意多边形: 形状 1042"/>
          <p:cNvSpPr/>
          <p:nvPr userDrawn="1"/>
        </p:nvSpPr>
        <p:spPr>
          <a:xfrm>
            <a:off x="8323816" y="6326689"/>
            <a:ext cx="449664" cy="505279"/>
          </a:xfrm>
          <a:custGeom>
            <a:avLst/>
            <a:gdLst>
              <a:gd name="connsiteX0" fmla="*/ 0 w 405114"/>
              <a:gd name="connsiteY0" fmla="*/ 69448 h 532435"/>
              <a:gd name="connsiteX1" fmla="*/ 69448 w 405114"/>
              <a:gd name="connsiteY1" fmla="*/ 520860 h 532435"/>
              <a:gd name="connsiteX2" fmla="*/ 405114 w 405114"/>
              <a:gd name="connsiteY2" fmla="*/ 532435 h 532435"/>
              <a:gd name="connsiteX3" fmla="*/ 196770 w 405114"/>
              <a:gd name="connsiteY3" fmla="*/ 0 h 532435"/>
              <a:gd name="connsiteX4" fmla="*/ 0 w 405114"/>
              <a:gd name="connsiteY4" fmla="*/ 69448 h 532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532435">
                <a:moveTo>
                  <a:pt x="0" y="69448"/>
                </a:moveTo>
                <a:lnTo>
                  <a:pt x="69448" y="520860"/>
                </a:lnTo>
                <a:lnTo>
                  <a:pt x="405114" y="532435"/>
                </a:lnTo>
                <a:lnTo>
                  <a:pt x="196770"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4" name="任意多边形: 形状 1043"/>
          <p:cNvSpPr/>
          <p:nvPr userDrawn="1"/>
        </p:nvSpPr>
        <p:spPr>
          <a:xfrm>
            <a:off x="3004934" y="6240004"/>
            <a:ext cx="231255" cy="495344"/>
          </a:xfrm>
          <a:custGeom>
            <a:avLst/>
            <a:gdLst>
              <a:gd name="connsiteX0" fmla="*/ 0 w 208344"/>
              <a:gd name="connsiteY0" fmla="*/ 46299 h 462987"/>
              <a:gd name="connsiteX1" fmla="*/ 11575 w 208344"/>
              <a:gd name="connsiteY1" fmla="*/ 462987 h 462987"/>
              <a:gd name="connsiteX2" fmla="*/ 208344 w 208344"/>
              <a:gd name="connsiteY2" fmla="*/ 462987 h 462987"/>
              <a:gd name="connsiteX3" fmla="*/ 138896 w 208344"/>
              <a:gd name="connsiteY3" fmla="*/ 0 h 462987"/>
              <a:gd name="connsiteX4" fmla="*/ 34724 w 208344"/>
              <a:gd name="connsiteY4" fmla="*/ 104172 h 462987"/>
              <a:gd name="connsiteX5" fmla="*/ 0 w 208344"/>
              <a:gd name="connsiteY5" fmla="*/ 46299 h 46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4" h="462987">
                <a:moveTo>
                  <a:pt x="0" y="46299"/>
                </a:moveTo>
                <a:lnTo>
                  <a:pt x="11575" y="462987"/>
                </a:lnTo>
                <a:lnTo>
                  <a:pt x="208344" y="462987"/>
                </a:lnTo>
                <a:lnTo>
                  <a:pt x="138896" y="0"/>
                </a:lnTo>
                <a:lnTo>
                  <a:pt x="34724" y="104172"/>
                </a:lnTo>
                <a:lnTo>
                  <a:pt x="0" y="4629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5" name="任意多边形: 形状 1044"/>
          <p:cNvSpPr/>
          <p:nvPr userDrawn="1"/>
        </p:nvSpPr>
        <p:spPr>
          <a:xfrm>
            <a:off x="3673005" y="6140934"/>
            <a:ext cx="244103" cy="656332"/>
          </a:xfrm>
          <a:custGeom>
            <a:avLst/>
            <a:gdLst>
              <a:gd name="connsiteX0" fmla="*/ 104173 w 219919"/>
              <a:gd name="connsiteY0" fmla="*/ 0 h 613459"/>
              <a:gd name="connsiteX1" fmla="*/ 0 w 219919"/>
              <a:gd name="connsiteY1" fmla="*/ 567160 h 613459"/>
              <a:gd name="connsiteX2" fmla="*/ 150471 w 219919"/>
              <a:gd name="connsiteY2" fmla="*/ 613459 h 613459"/>
              <a:gd name="connsiteX3" fmla="*/ 219919 w 219919"/>
              <a:gd name="connsiteY3" fmla="*/ 208345 h 613459"/>
              <a:gd name="connsiteX4" fmla="*/ 104173 w 219919"/>
              <a:gd name="connsiteY4" fmla="*/ 0 h 613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19" h="613459">
                <a:moveTo>
                  <a:pt x="104173" y="0"/>
                </a:moveTo>
                <a:lnTo>
                  <a:pt x="0" y="567160"/>
                </a:lnTo>
                <a:lnTo>
                  <a:pt x="150471" y="613459"/>
                </a:lnTo>
                <a:lnTo>
                  <a:pt x="219919" y="208345"/>
                </a:lnTo>
                <a:lnTo>
                  <a:pt x="10417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6" name="任意多边形: 形状 1045"/>
          <p:cNvSpPr/>
          <p:nvPr userDrawn="1"/>
        </p:nvSpPr>
        <p:spPr>
          <a:xfrm>
            <a:off x="4508096" y="6301921"/>
            <a:ext cx="256951" cy="544878"/>
          </a:xfrm>
          <a:custGeom>
            <a:avLst/>
            <a:gdLst>
              <a:gd name="connsiteX0" fmla="*/ 0 w 231494"/>
              <a:gd name="connsiteY0" fmla="*/ 0 h 509286"/>
              <a:gd name="connsiteX1" fmla="*/ 0 w 231494"/>
              <a:gd name="connsiteY1" fmla="*/ 497712 h 509286"/>
              <a:gd name="connsiteX2" fmla="*/ 231494 w 231494"/>
              <a:gd name="connsiteY2" fmla="*/ 509286 h 509286"/>
              <a:gd name="connsiteX3" fmla="*/ 138896 w 231494"/>
              <a:gd name="connsiteY3" fmla="*/ 0 h 509286"/>
              <a:gd name="connsiteX4" fmla="*/ 0 w 231494"/>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509286">
                <a:moveTo>
                  <a:pt x="0" y="0"/>
                </a:moveTo>
                <a:lnTo>
                  <a:pt x="0" y="497712"/>
                </a:lnTo>
                <a:lnTo>
                  <a:pt x="231494" y="509286"/>
                </a:lnTo>
                <a:lnTo>
                  <a:pt x="138896"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7" name="任意多边形: 形状 1046"/>
          <p:cNvSpPr/>
          <p:nvPr userDrawn="1"/>
        </p:nvSpPr>
        <p:spPr>
          <a:xfrm>
            <a:off x="5266101" y="6376223"/>
            <a:ext cx="539597" cy="495345"/>
          </a:xfrm>
          <a:custGeom>
            <a:avLst/>
            <a:gdLst>
              <a:gd name="connsiteX0" fmla="*/ 0 w 486137"/>
              <a:gd name="connsiteY0" fmla="*/ 0 h 462988"/>
              <a:gd name="connsiteX1" fmla="*/ 23150 w 486137"/>
              <a:gd name="connsiteY1" fmla="*/ 462988 h 462988"/>
              <a:gd name="connsiteX2" fmla="*/ 486137 w 486137"/>
              <a:gd name="connsiteY2" fmla="*/ 405114 h 462988"/>
              <a:gd name="connsiteX3" fmla="*/ 358815 w 486137"/>
              <a:gd name="connsiteY3" fmla="*/ 23150 h 462988"/>
              <a:gd name="connsiteX4" fmla="*/ 0 w 486137"/>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37" h="462988">
                <a:moveTo>
                  <a:pt x="0" y="0"/>
                </a:moveTo>
                <a:lnTo>
                  <a:pt x="23150" y="462988"/>
                </a:lnTo>
                <a:lnTo>
                  <a:pt x="486137" y="405114"/>
                </a:lnTo>
                <a:lnTo>
                  <a:pt x="358815" y="2315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8" name="任意多边形: 形状 1047"/>
          <p:cNvSpPr/>
          <p:nvPr userDrawn="1"/>
        </p:nvSpPr>
        <p:spPr>
          <a:xfrm>
            <a:off x="6370989" y="6351457"/>
            <a:ext cx="475359" cy="506544"/>
          </a:xfrm>
          <a:custGeom>
            <a:avLst/>
            <a:gdLst>
              <a:gd name="connsiteX0" fmla="*/ 0 w 428263"/>
              <a:gd name="connsiteY0" fmla="*/ 0 h 544010"/>
              <a:gd name="connsiteX1" fmla="*/ 81023 w 428263"/>
              <a:gd name="connsiteY1" fmla="*/ 544010 h 544010"/>
              <a:gd name="connsiteX2" fmla="*/ 428263 w 428263"/>
              <a:gd name="connsiteY2" fmla="*/ 497711 h 544010"/>
              <a:gd name="connsiteX3" fmla="*/ 416689 w 428263"/>
              <a:gd name="connsiteY3" fmla="*/ 34724 h 544010"/>
              <a:gd name="connsiteX4" fmla="*/ 92597 w 428263"/>
              <a:gd name="connsiteY4" fmla="*/ 23149 h 544010"/>
              <a:gd name="connsiteX5" fmla="*/ 0 w 428263"/>
              <a:gd name="connsiteY5" fmla="*/ 0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263" h="544010">
                <a:moveTo>
                  <a:pt x="0" y="0"/>
                </a:moveTo>
                <a:lnTo>
                  <a:pt x="81023" y="544010"/>
                </a:lnTo>
                <a:lnTo>
                  <a:pt x="428263" y="497711"/>
                </a:lnTo>
                <a:lnTo>
                  <a:pt x="416689" y="34724"/>
                </a:lnTo>
                <a:lnTo>
                  <a:pt x="92597"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9" name="任意多边形: 形状 8"/>
          <p:cNvSpPr/>
          <p:nvPr userDrawn="1"/>
        </p:nvSpPr>
        <p:spPr>
          <a:xfrm>
            <a:off x="371923" y="181485"/>
            <a:ext cx="11576894" cy="6437138"/>
          </a:xfrm>
          <a:custGeom>
            <a:avLst/>
            <a:gdLst>
              <a:gd name="connsiteX0" fmla="*/ 36774 w 10606444"/>
              <a:gd name="connsiteY0" fmla="*/ 906177 h 6795989"/>
              <a:gd name="connsiteX1" fmla="*/ 916 w 10606444"/>
              <a:gd name="connsiteY1" fmla="*/ 1919189 h 6795989"/>
              <a:gd name="connsiteX2" fmla="*/ 63669 w 10606444"/>
              <a:gd name="connsiteY2" fmla="*/ 2869448 h 6795989"/>
              <a:gd name="connsiteX3" fmla="*/ 81598 w 10606444"/>
              <a:gd name="connsiteY3" fmla="*/ 3541801 h 6795989"/>
              <a:gd name="connsiteX4" fmla="*/ 54704 w 10606444"/>
              <a:gd name="connsiteY4" fmla="*/ 5289919 h 6795989"/>
              <a:gd name="connsiteX5" fmla="*/ 45739 w 10606444"/>
              <a:gd name="connsiteY5" fmla="*/ 6383613 h 6795989"/>
              <a:gd name="connsiteX6" fmla="*/ 467080 w 10606444"/>
              <a:gd name="connsiteY6" fmla="*/ 6697377 h 6795989"/>
              <a:gd name="connsiteX7" fmla="*/ 1489057 w 10606444"/>
              <a:gd name="connsiteY7" fmla="*/ 6643589 h 6795989"/>
              <a:gd name="connsiteX8" fmla="*/ 2815833 w 10606444"/>
              <a:gd name="connsiteY8" fmla="*/ 6580836 h 6795989"/>
              <a:gd name="connsiteX9" fmla="*/ 4850821 w 10606444"/>
              <a:gd name="connsiteY9" fmla="*/ 6795989 h 6795989"/>
              <a:gd name="connsiteX10" fmla="*/ 7091998 w 10606444"/>
              <a:gd name="connsiteY10" fmla="*/ 6715307 h 6795989"/>
              <a:gd name="connsiteX11" fmla="*/ 8418774 w 10606444"/>
              <a:gd name="connsiteY11" fmla="*/ 6688413 h 6795989"/>
              <a:gd name="connsiteX12" fmla="*/ 9862092 w 10606444"/>
              <a:gd name="connsiteY12" fmla="*/ 6661519 h 6795989"/>
              <a:gd name="connsiteX13" fmla="*/ 10408939 w 10606444"/>
              <a:gd name="connsiteY13" fmla="*/ 6607730 h 6795989"/>
              <a:gd name="connsiteX14" fmla="*/ 10606163 w 10606444"/>
              <a:gd name="connsiteY14" fmla="*/ 6114672 h 6795989"/>
              <a:gd name="connsiteX15" fmla="*/ 10453763 w 10606444"/>
              <a:gd name="connsiteY15" fmla="*/ 4698248 h 6795989"/>
              <a:gd name="connsiteX16" fmla="*/ 10507551 w 10606444"/>
              <a:gd name="connsiteY16" fmla="*/ 2977024 h 6795989"/>
              <a:gd name="connsiteX17" fmla="*/ 10588233 w 10606444"/>
              <a:gd name="connsiteY17" fmla="*/ 1076507 h 6795989"/>
              <a:gd name="connsiteX18" fmla="*/ 10525480 w 10606444"/>
              <a:gd name="connsiteY18" fmla="*/ 305542 h 6795989"/>
              <a:gd name="connsiteX19" fmla="*/ 10104139 w 10606444"/>
              <a:gd name="connsiteY19" fmla="*/ 108319 h 6795989"/>
              <a:gd name="connsiteX20" fmla="*/ 9566257 w 10606444"/>
              <a:gd name="connsiteY20" fmla="*/ 144177 h 6795989"/>
              <a:gd name="connsiteX21" fmla="*/ 8347057 w 10606444"/>
              <a:gd name="connsiteY21" fmla="*/ 144177 h 6795989"/>
              <a:gd name="connsiteX22" fmla="*/ 6374821 w 10606444"/>
              <a:gd name="connsiteY22" fmla="*/ 90389 h 6795989"/>
              <a:gd name="connsiteX23" fmla="*/ 5191480 w 10606444"/>
              <a:gd name="connsiteY23" fmla="*/ 742 h 6795989"/>
              <a:gd name="connsiteX24" fmla="*/ 3730233 w 10606444"/>
              <a:gd name="connsiteY24" fmla="*/ 144177 h 6795989"/>
              <a:gd name="connsiteX25" fmla="*/ 1282869 w 10606444"/>
              <a:gd name="connsiteY25" fmla="*/ 135213 h 6795989"/>
              <a:gd name="connsiteX26" fmla="*/ 592586 w 10606444"/>
              <a:gd name="connsiteY26" fmla="*/ 144177 h 6795989"/>
              <a:gd name="connsiteX27" fmla="*/ 171245 w 10606444"/>
              <a:gd name="connsiteY27" fmla="*/ 413119 h 6795989"/>
              <a:gd name="connsiteX28" fmla="*/ 36774 w 10606444"/>
              <a:gd name="connsiteY28" fmla="*/ 906177 h 679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606444" h="6795989">
                <a:moveTo>
                  <a:pt x="36774" y="906177"/>
                </a:moveTo>
                <a:cubicBezTo>
                  <a:pt x="8386" y="1157189"/>
                  <a:pt x="-3566" y="1591977"/>
                  <a:pt x="916" y="1919189"/>
                </a:cubicBezTo>
                <a:cubicBezTo>
                  <a:pt x="5398" y="2246401"/>
                  <a:pt x="50222" y="2599013"/>
                  <a:pt x="63669" y="2869448"/>
                </a:cubicBezTo>
                <a:cubicBezTo>
                  <a:pt x="77116" y="3139883"/>
                  <a:pt x="83092" y="3138389"/>
                  <a:pt x="81598" y="3541801"/>
                </a:cubicBezTo>
                <a:cubicBezTo>
                  <a:pt x="80104" y="3945213"/>
                  <a:pt x="60681" y="4816284"/>
                  <a:pt x="54704" y="5289919"/>
                </a:cubicBezTo>
                <a:cubicBezTo>
                  <a:pt x="48728" y="5763554"/>
                  <a:pt x="-22990" y="6149037"/>
                  <a:pt x="45739" y="6383613"/>
                </a:cubicBezTo>
                <a:cubicBezTo>
                  <a:pt x="114468" y="6618189"/>
                  <a:pt x="226527" y="6654048"/>
                  <a:pt x="467080" y="6697377"/>
                </a:cubicBezTo>
                <a:cubicBezTo>
                  <a:pt x="707633" y="6740706"/>
                  <a:pt x="1489057" y="6643589"/>
                  <a:pt x="1489057" y="6643589"/>
                </a:cubicBezTo>
                <a:cubicBezTo>
                  <a:pt x="1880516" y="6624166"/>
                  <a:pt x="2255539" y="6555436"/>
                  <a:pt x="2815833" y="6580836"/>
                </a:cubicBezTo>
                <a:cubicBezTo>
                  <a:pt x="3376127" y="6606236"/>
                  <a:pt x="4138127" y="6773577"/>
                  <a:pt x="4850821" y="6795989"/>
                </a:cubicBezTo>
                <a:lnTo>
                  <a:pt x="7091998" y="6715307"/>
                </a:lnTo>
                <a:lnTo>
                  <a:pt x="8418774" y="6688413"/>
                </a:lnTo>
                <a:lnTo>
                  <a:pt x="9862092" y="6661519"/>
                </a:lnTo>
                <a:cubicBezTo>
                  <a:pt x="10193786" y="6648072"/>
                  <a:pt x="10284927" y="6698871"/>
                  <a:pt x="10408939" y="6607730"/>
                </a:cubicBezTo>
                <a:cubicBezTo>
                  <a:pt x="10532951" y="6516589"/>
                  <a:pt x="10598692" y="6432919"/>
                  <a:pt x="10606163" y="6114672"/>
                </a:cubicBezTo>
                <a:cubicBezTo>
                  <a:pt x="10613634" y="5796425"/>
                  <a:pt x="10470198" y="5221189"/>
                  <a:pt x="10453763" y="4698248"/>
                </a:cubicBezTo>
                <a:cubicBezTo>
                  <a:pt x="10437328" y="4175307"/>
                  <a:pt x="10485139" y="3580648"/>
                  <a:pt x="10507551" y="2977024"/>
                </a:cubicBezTo>
                <a:cubicBezTo>
                  <a:pt x="10529963" y="2373401"/>
                  <a:pt x="10585245" y="1521754"/>
                  <a:pt x="10588233" y="1076507"/>
                </a:cubicBezTo>
                <a:cubicBezTo>
                  <a:pt x="10591221" y="631260"/>
                  <a:pt x="10606162" y="466907"/>
                  <a:pt x="10525480" y="305542"/>
                </a:cubicBezTo>
                <a:cubicBezTo>
                  <a:pt x="10444798" y="144177"/>
                  <a:pt x="10264009" y="135213"/>
                  <a:pt x="10104139" y="108319"/>
                </a:cubicBezTo>
                <a:cubicBezTo>
                  <a:pt x="9944269" y="81425"/>
                  <a:pt x="9859104" y="138201"/>
                  <a:pt x="9566257" y="144177"/>
                </a:cubicBezTo>
                <a:cubicBezTo>
                  <a:pt x="9273410" y="150153"/>
                  <a:pt x="8878963" y="153142"/>
                  <a:pt x="8347057" y="144177"/>
                </a:cubicBezTo>
                <a:cubicBezTo>
                  <a:pt x="7815151" y="135212"/>
                  <a:pt x="6900750" y="114295"/>
                  <a:pt x="6374821" y="90389"/>
                </a:cubicBezTo>
                <a:cubicBezTo>
                  <a:pt x="5848892" y="66483"/>
                  <a:pt x="5632245" y="-8223"/>
                  <a:pt x="5191480" y="742"/>
                </a:cubicBezTo>
                <a:cubicBezTo>
                  <a:pt x="4750715" y="9707"/>
                  <a:pt x="4381668" y="121765"/>
                  <a:pt x="3730233" y="144177"/>
                </a:cubicBezTo>
                <a:cubicBezTo>
                  <a:pt x="3078798" y="166589"/>
                  <a:pt x="1805810" y="135213"/>
                  <a:pt x="1282869" y="135213"/>
                </a:cubicBezTo>
                <a:cubicBezTo>
                  <a:pt x="759928" y="135213"/>
                  <a:pt x="777857" y="97859"/>
                  <a:pt x="592586" y="144177"/>
                </a:cubicBezTo>
                <a:cubicBezTo>
                  <a:pt x="407315" y="190495"/>
                  <a:pt x="263880" y="283131"/>
                  <a:pt x="171245" y="413119"/>
                </a:cubicBezTo>
                <a:cubicBezTo>
                  <a:pt x="78610" y="543107"/>
                  <a:pt x="65162" y="655165"/>
                  <a:pt x="36774" y="906177"/>
                </a:cubicBezTo>
                <a:close/>
              </a:path>
            </a:pathLst>
          </a:custGeom>
          <a:solidFill>
            <a:schemeClr val="bg1"/>
          </a:solidFill>
          <a:ln w="19050">
            <a:noFill/>
            <a:prstDash val="sysDot"/>
            <a:round/>
          </a:ln>
          <a:effectLst>
            <a:outerShdw blurRad="1143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华康方圆体W7"/>
              <a:cs typeface="+mn-cs"/>
            </a:endParaRPr>
          </a:p>
        </p:txBody>
      </p:sp>
      <p:sp>
        <p:nvSpPr>
          <p:cNvPr id="59" name="任意多边形: 形状 58"/>
          <p:cNvSpPr/>
          <p:nvPr userDrawn="1"/>
        </p:nvSpPr>
        <p:spPr>
          <a:xfrm>
            <a:off x="-22673" y="-4899"/>
            <a:ext cx="12231934" cy="6891211"/>
          </a:xfrm>
          <a:custGeom>
            <a:avLst/>
            <a:gdLst>
              <a:gd name="connsiteX0" fmla="*/ 6027841 w 12231934"/>
              <a:gd name="connsiteY0" fmla="*/ 46537 h 6891211"/>
              <a:gd name="connsiteX1" fmla="*/ 4382796 w 12231934"/>
              <a:gd name="connsiteY1" fmla="*/ 189972 h 6891211"/>
              <a:gd name="connsiteX2" fmla="*/ 1627600 w 12231934"/>
              <a:gd name="connsiteY2" fmla="*/ 181008 h 6891211"/>
              <a:gd name="connsiteX3" fmla="*/ 850492 w 12231934"/>
              <a:gd name="connsiteY3" fmla="*/ 189972 h 6891211"/>
              <a:gd name="connsiteX4" fmla="*/ 376155 w 12231934"/>
              <a:gd name="connsiteY4" fmla="*/ 458914 h 6891211"/>
              <a:gd name="connsiteX5" fmla="*/ 224770 w 12231934"/>
              <a:gd name="connsiteY5" fmla="*/ 951972 h 6891211"/>
              <a:gd name="connsiteX6" fmla="*/ 184401 w 12231934"/>
              <a:gd name="connsiteY6" fmla="*/ 1964984 h 6891211"/>
              <a:gd name="connsiteX7" fmla="*/ 255048 w 12231934"/>
              <a:gd name="connsiteY7" fmla="*/ 2915243 h 6891211"/>
              <a:gd name="connsiteX8" fmla="*/ 275232 w 12231934"/>
              <a:gd name="connsiteY8" fmla="*/ 3587596 h 6891211"/>
              <a:gd name="connsiteX9" fmla="*/ 244955 w 12231934"/>
              <a:gd name="connsiteY9" fmla="*/ 5335714 h 6891211"/>
              <a:gd name="connsiteX10" fmla="*/ 234862 w 12231934"/>
              <a:gd name="connsiteY10" fmla="*/ 6429408 h 6891211"/>
              <a:gd name="connsiteX11" fmla="*/ 709200 w 12231934"/>
              <a:gd name="connsiteY11" fmla="*/ 6743172 h 6891211"/>
              <a:gd name="connsiteX12" fmla="*/ 1859723 w 12231934"/>
              <a:gd name="connsiteY12" fmla="*/ 6689384 h 6891211"/>
              <a:gd name="connsiteX13" fmla="*/ 3353382 w 12231934"/>
              <a:gd name="connsiteY13" fmla="*/ 6626631 h 6891211"/>
              <a:gd name="connsiteX14" fmla="*/ 5644333 w 12231934"/>
              <a:gd name="connsiteY14" fmla="*/ 6841784 h 6891211"/>
              <a:gd name="connsiteX15" fmla="*/ 8167407 w 12231934"/>
              <a:gd name="connsiteY15" fmla="*/ 6761102 h 6891211"/>
              <a:gd name="connsiteX16" fmla="*/ 9661067 w 12231934"/>
              <a:gd name="connsiteY16" fmla="*/ 6734208 h 6891211"/>
              <a:gd name="connsiteX17" fmla="*/ 11285927 w 12231934"/>
              <a:gd name="connsiteY17" fmla="*/ 6707314 h 6891211"/>
              <a:gd name="connsiteX18" fmla="*/ 11901557 w 12231934"/>
              <a:gd name="connsiteY18" fmla="*/ 6653525 h 6891211"/>
              <a:gd name="connsiteX19" fmla="*/ 12123588 w 12231934"/>
              <a:gd name="connsiteY19" fmla="*/ 6160467 h 6891211"/>
              <a:gd name="connsiteX20" fmla="*/ 11952019 w 12231934"/>
              <a:gd name="connsiteY20" fmla="*/ 4744043 h 6891211"/>
              <a:gd name="connsiteX21" fmla="*/ 12012572 w 12231934"/>
              <a:gd name="connsiteY21" fmla="*/ 3022819 h 6891211"/>
              <a:gd name="connsiteX22" fmla="*/ 12103402 w 12231934"/>
              <a:gd name="connsiteY22" fmla="*/ 1122302 h 6891211"/>
              <a:gd name="connsiteX23" fmla="*/ 12032756 w 12231934"/>
              <a:gd name="connsiteY23" fmla="*/ 351337 h 6891211"/>
              <a:gd name="connsiteX24" fmla="*/ 11558419 w 12231934"/>
              <a:gd name="connsiteY24" fmla="*/ 154114 h 6891211"/>
              <a:gd name="connsiteX25" fmla="*/ 10952881 w 12231934"/>
              <a:gd name="connsiteY25" fmla="*/ 189972 h 6891211"/>
              <a:gd name="connsiteX26" fmla="*/ 9580329 w 12231934"/>
              <a:gd name="connsiteY26" fmla="*/ 189972 h 6891211"/>
              <a:gd name="connsiteX27" fmla="*/ 7360023 w 12231934"/>
              <a:gd name="connsiteY27" fmla="*/ 136184 h 6891211"/>
              <a:gd name="connsiteX28" fmla="*/ 6027841 w 12231934"/>
              <a:gd name="connsiteY28" fmla="*/ 46537 h 6891211"/>
              <a:gd name="connsiteX29" fmla="*/ 0 w 12231934"/>
              <a:gd name="connsiteY29" fmla="*/ 0 h 6891211"/>
              <a:gd name="connsiteX30" fmla="*/ 12231934 w 12231934"/>
              <a:gd name="connsiteY30" fmla="*/ 0 h 6891211"/>
              <a:gd name="connsiteX31" fmla="*/ 12231934 w 12231934"/>
              <a:gd name="connsiteY31" fmla="*/ 6891211 h 6891211"/>
              <a:gd name="connsiteX32" fmla="*/ 0 w 12231934"/>
              <a:gd name="connsiteY32" fmla="*/ 6891211 h 689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231934" h="6891211">
                <a:moveTo>
                  <a:pt x="6027841" y="46537"/>
                </a:moveTo>
                <a:cubicBezTo>
                  <a:pt x="5531635" y="55502"/>
                  <a:pt x="5116169" y="167560"/>
                  <a:pt x="4382796" y="189972"/>
                </a:cubicBezTo>
                <a:cubicBezTo>
                  <a:pt x="3649423" y="212384"/>
                  <a:pt x="2216317" y="181008"/>
                  <a:pt x="1627600" y="181008"/>
                </a:cubicBezTo>
                <a:cubicBezTo>
                  <a:pt x="1038883" y="181008"/>
                  <a:pt x="1059067" y="143654"/>
                  <a:pt x="850492" y="189972"/>
                </a:cubicBezTo>
                <a:cubicBezTo>
                  <a:pt x="641918" y="236290"/>
                  <a:pt x="480441" y="328926"/>
                  <a:pt x="376155" y="458914"/>
                </a:cubicBezTo>
                <a:cubicBezTo>
                  <a:pt x="271868" y="588902"/>
                  <a:pt x="256728" y="700960"/>
                  <a:pt x="224770" y="951972"/>
                </a:cubicBezTo>
                <a:cubicBezTo>
                  <a:pt x="192811" y="1202984"/>
                  <a:pt x="179356" y="1637772"/>
                  <a:pt x="184401" y="1964984"/>
                </a:cubicBezTo>
                <a:cubicBezTo>
                  <a:pt x="189447" y="2292196"/>
                  <a:pt x="239909" y="2644808"/>
                  <a:pt x="255048" y="2915243"/>
                </a:cubicBezTo>
                <a:cubicBezTo>
                  <a:pt x="270186" y="3185678"/>
                  <a:pt x="276914" y="3184184"/>
                  <a:pt x="275232" y="3587596"/>
                </a:cubicBezTo>
                <a:cubicBezTo>
                  <a:pt x="273550" y="3991008"/>
                  <a:pt x="251684" y="4862079"/>
                  <a:pt x="244955" y="5335714"/>
                </a:cubicBezTo>
                <a:cubicBezTo>
                  <a:pt x="238227" y="5809349"/>
                  <a:pt x="157489" y="6194832"/>
                  <a:pt x="234862" y="6429408"/>
                </a:cubicBezTo>
                <a:cubicBezTo>
                  <a:pt x="312236" y="6663984"/>
                  <a:pt x="438390" y="6699843"/>
                  <a:pt x="709200" y="6743172"/>
                </a:cubicBezTo>
                <a:cubicBezTo>
                  <a:pt x="980010" y="6786501"/>
                  <a:pt x="1859723" y="6689384"/>
                  <a:pt x="1859723" y="6689384"/>
                </a:cubicBezTo>
                <a:cubicBezTo>
                  <a:pt x="2300420" y="6669961"/>
                  <a:pt x="2722614" y="6601231"/>
                  <a:pt x="3353382" y="6626631"/>
                </a:cubicBezTo>
                <a:cubicBezTo>
                  <a:pt x="3984150" y="6652031"/>
                  <a:pt x="4841995" y="6819372"/>
                  <a:pt x="5644333" y="6841784"/>
                </a:cubicBezTo>
                <a:lnTo>
                  <a:pt x="8167407" y="6761102"/>
                </a:lnTo>
                <a:lnTo>
                  <a:pt x="9661067" y="6734208"/>
                </a:lnTo>
                <a:lnTo>
                  <a:pt x="11285927" y="6707314"/>
                </a:lnTo>
                <a:cubicBezTo>
                  <a:pt x="11659341" y="6693867"/>
                  <a:pt x="11761946" y="6744666"/>
                  <a:pt x="11901557" y="6653525"/>
                </a:cubicBezTo>
                <a:cubicBezTo>
                  <a:pt x="12041167" y="6562384"/>
                  <a:pt x="12115177" y="6478714"/>
                  <a:pt x="12123588" y="6160467"/>
                </a:cubicBezTo>
                <a:cubicBezTo>
                  <a:pt x="12131998" y="5842220"/>
                  <a:pt x="11970521" y="5266984"/>
                  <a:pt x="11952019" y="4744043"/>
                </a:cubicBezTo>
                <a:cubicBezTo>
                  <a:pt x="11933516" y="4221102"/>
                  <a:pt x="11987341" y="3626443"/>
                  <a:pt x="12012572" y="3022819"/>
                </a:cubicBezTo>
                <a:cubicBezTo>
                  <a:pt x="12037803" y="2419196"/>
                  <a:pt x="12100039" y="1567549"/>
                  <a:pt x="12103402" y="1122302"/>
                </a:cubicBezTo>
                <a:cubicBezTo>
                  <a:pt x="12106766" y="677055"/>
                  <a:pt x="12123587" y="512702"/>
                  <a:pt x="12032756" y="351337"/>
                </a:cubicBezTo>
                <a:cubicBezTo>
                  <a:pt x="11941926" y="189972"/>
                  <a:pt x="11738397" y="181008"/>
                  <a:pt x="11558419" y="154114"/>
                </a:cubicBezTo>
                <a:cubicBezTo>
                  <a:pt x="11378440" y="127220"/>
                  <a:pt x="11282563" y="183996"/>
                  <a:pt x="10952881" y="189972"/>
                </a:cubicBezTo>
                <a:cubicBezTo>
                  <a:pt x="10623200" y="195948"/>
                  <a:pt x="10179139" y="198937"/>
                  <a:pt x="9580329" y="189972"/>
                </a:cubicBezTo>
                <a:cubicBezTo>
                  <a:pt x="8981519" y="181007"/>
                  <a:pt x="7952104" y="160090"/>
                  <a:pt x="7360023" y="136184"/>
                </a:cubicBezTo>
                <a:cubicBezTo>
                  <a:pt x="6767942" y="112278"/>
                  <a:pt x="6524045" y="37572"/>
                  <a:pt x="6027841" y="46537"/>
                </a:cubicBezTo>
                <a:close/>
                <a:moveTo>
                  <a:pt x="0" y="0"/>
                </a:moveTo>
                <a:lnTo>
                  <a:pt x="12231934" y="0"/>
                </a:lnTo>
                <a:lnTo>
                  <a:pt x="12231934" y="6891211"/>
                </a:lnTo>
                <a:lnTo>
                  <a:pt x="0" y="6891211"/>
                </a:lnTo>
                <a:close/>
              </a:path>
            </a:pathLst>
          </a:custGeom>
          <a:solidFill>
            <a:srgbClr val="E1FFFF"/>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华康方圆体W7"/>
              <a:cs typeface="+mn-cs"/>
            </a:endParaRPr>
          </a:p>
        </p:txBody>
      </p:sp>
      <p:sp>
        <p:nvSpPr>
          <p:cNvPr id="51" name="Title 1">
            <a:extLst>
              <a:ext uri="{FF2B5EF4-FFF2-40B4-BE49-F238E27FC236}">
                <a16:creationId xmlns:a16="http://schemas.microsoft.com/office/drawing/2014/main" id="{134C9EFF-C59B-47AD-BC67-24488957F3EB}"/>
              </a:ext>
            </a:extLst>
          </p:cNvPr>
          <p:cNvSpPr txBox="1">
            <a:spLocks/>
          </p:cNvSpPr>
          <p:nvPr userDrawn="1"/>
        </p:nvSpPr>
        <p:spPr>
          <a:xfrm>
            <a:off x="-68670" y="-13476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288412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1C06646-EE0D-4C7F-9C84-BF5B84E1D5F7}" type="datetimeFigureOut">
              <a:rPr lang="zh-CN" altLang="en-US" smtClean="0"/>
              <a:t>2025/10/12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475170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2025/10/12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346530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2025/10/12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675765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6.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6.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6.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7.xml"/><Relationship Id="rId1" Type="http://schemas.openxmlformats.org/officeDocument/2006/relationships/slideLayout" Target="../slideLayouts/slideLayout60.xml"/><Relationship Id="rId6" Type="http://schemas.openxmlformats.org/officeDocument/2006/relationships/image" Target="../media/image9.png"/><Relationship Id="rId5" Type="http://schemas.openxmlformats.org/officeDocument/2006/relationships/hyperlink" Target="https://www.facebook.com/groups/629898828017053" TargetMode="External"/><Relationship Id="rId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C06646-EE0D-4C7F-9C84-BF5B84E1D5F7}" type="datetimeFigureOut">
              <a:rPr lang="zh-CN" altLang="en-US" smtClean="0"/>
              <a:t>2025/10/12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9732BA-5686-4E01-BDA5-5581E9F4947C}"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932EA983-1DEE-2031-7A50-370963263E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23067" y="0"/>
            <a:ext cx="1727360" cy="1727360"/>
          </a:xfrm>
          <a:prstGeom prst="rect">
            <a:avLst/>
          </a:prstGeom>
        </p:spPr>
      </p:pic>
    </p:spTree>
    <p:extLst>
      <p:ext uri="{BB962C8B-B14F-4D97-AF65-F5344CB8AC3E}">
        <p14:creationId xmlns:p14="http://schemas.microsoft.com/office/powerpoint/2010/main" val="28467778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B731CB-A984-64CA-14BE-7919B23068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AF9CF9-B33E-AC33-2CAF-F3AE8677E5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DD651-8B57-9529-4BD5-4832371C36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A6A72-1E61-4229-B982-FF8DCC04C140}" type="datetimeFigureOut">
              <a:rPr lang="en-US" smtClean="0"/>
              <a:t>10/12/2025</a:t>
            </a:fld>
            <a:endParaRPr lang="en-US"/>
          </a:p>
        </p:txBody>
      </p:sp>
      <p:sp>
        <p:nvSpPr>
          <p:cNvPr id="5" name="Footer Placeholder 4">
            <a:extLst>
              <a:ext uri="{FF2B5EF4-FFF2-40B4-BE49-F238E27FC236}">
                <a16:creationId xmlns:a16="http://schemas.microsoft.com/office/drawing/2014/main" id="{504C2FAC-13D2-901A-542D-E1F937D23D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82085C-3FBF-B52B-D73D-0D73C9D5E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14F41-5932-4B73-B8DA-EFC4390B0B33}"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C7632D2D-A862-D34E-80DD-1CCB9AC36B8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23067" y="0"/>
            <a:ext cx="1727360" cy="1727360"/>
          </a:xfrm>
          <a:prstGeom prst="rect">
            <a:avLst/>
          </a:prstGeom>
        </p:spPr>
      </p:pic>
    </p:spTree>
    <p:extLst>
      <p:ext uri="{BB962C8B-B14F-4D97-AF65-F5344CB8AC3E}">
        <p14:creationId xmlns:p14="http://schemas.microsoft.com/office/powerpoint/2010/main" val="37741833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18497DD9-85AB-9B64-7DE6-94DCFD520AA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68188" y="255800"/>
            <a:ext cx="1219200" cy="1219200"/>
          </a:xfrm>
          <a:prstGeom prst="rect">
            <a:avLst/>
          </a:prstGeom>
        </p:spPr>
      </p:pic>
    </p:spTree>
    <p:extLst>
      <p:ext uri="{BB962C8B-B14F-4D97-AF65-F5344CB8AC3E}">
        <p14:creationId xmlns:p14="http://schemas.microsoft.com/office/powerpoint/2010/main" val="146344649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id="{2B484946-0E31-0F4F-4D32-0BCCD36EF7D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68188" y="255800"/>
            <a:ext cx="1219200" cy="1219200"/>
          </a:xfrm>
          <a:prstGeom prst="rect">
            <a:avLst/>
          </a:prstGeom>
        </p:spPr>
      </p:pic>
    </p:spTree>
    <p:extLst>
      <p:ext uri="{BB962C8B-B14F-4D97-AF65-F5344CB8AC3E}">
        <p14:creationId xmlns:p14="http://schemas.microsoft.com/office/powerpoint/2010/main" val="340674527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44D056-E094-A271-61A8-302298103E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FC5C9BF-68DA-657F-9404-2BF16D74C4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2B912AB-2B26-C88A-2E8F-6A8F021C55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D75E70-B76F-4F76-9575-EA7F545D535A}" type="datetimeFigureOut">
              <a:rPr lang="vi-VN" smtClean="0"/>
              <a:t>12/10/2025</a:t>
            </a:fld>
            <a:endParaRPr lang="vi-VN"/>
          </a:p>
        </p:txBody>
      </p:sp>
      <p:sp>
        <p:nvSpPr>
          <p:cNvPr id="5" name="Footer Placeholder 4">
            <a:extLst>
              <a:ext uri="{FF2B5EF4-FFF2-40B4-BE49-F238E27FC236}">
                <a16:creationId xmlns:a16="http://schemas.microsoft.com/office/drawing/2014/main" id="{232B3627-8F32-C437-D7B3-2714D24AF8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5E8A8B2-F64F-A251-CC74-77E55CE121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9CF5B-82D3-4FEA-B9EB-AD7451712007}" type="slidenum">
              <a:rPr lang="vi-VN" smtClean="0"/>
              <a:t>‹#›</a:t>
            </a:fld>
            <a:endParaRPr lang="vi-VN"/>
          </a:p>
        </p:txBody>
      </p:sp>
    </p:spTree>
    <p:extLst>
      <p:ext uri="{BB962C8B-B14F-4D97-AF65-F5344CB8AC3E}">
        <p14:creationId xmlns:p14="http://schemas.microsoft.com/office/powerpoint/2010/main" val="257841046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14535049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文本框 22">
            <a:extLst>
              <a:ext uri="{FF2B5EF4-FFF2-40B4-BE49-F238E27FC236}">
                <a16:creationId xmlns:a16="http://schemas.microsoft.com/office/drawing/2014/main" id="{EF4307FA-841B-448D-8B38-06BE440D6118}"/>
              </a:ext>
            </a:extLst>
          </p:cNvPr>
          <p:cNvSpPr txBox="1"/>
          <p:nvPr userDrawn="1"/>
        </p:nvSpPr>
        <p:spPr>
          <a:xfrm>
            <a:off x="3054625" y="2785670"/>
            <a:ext cx="7083287"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a:ln>
                  <a:noFill/>
                </a:ln>
                <a:solidFill>
                  <a:prstClr val="white">
                    <a:lumMod val="95000"/>
                  </a:prstClr>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rPr>
              <a:t>Măng non</a:t>
            </a:r>
            <a:endParaRPr kumimoji="0" lang="zh-CN" altLang="en-US" sz="10000" b="0" i="0" u="none" strike="noStrike" kern="1200" cap="none" spc="0" normalizeH="0" baseline="0" noProof="0" dirty="0">
              <a:ln>
                <a:noFill/>
              </a:ln>
              <a:solidFill>
                <a:prstClr val="white">
                  <a:lumMod val="95000"/>
                </a:prstClr>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sp>
        <p:nvSpPr>
          <p:cNvPr id="5"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2ABEE1C-14C6-492A-8FAF-24022EC3F99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DCA0D1C-0A45-49C3-8A26-6858D5C3427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2C38DA38-71FB-4CEB-B777-09292390EC4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5" name="Picture 14">
            <a:extLst>
              <a:ext uri="{FF2B5EF4-FFF2-40B4-BE49-F238E27FC236}">
                <a16:creationId xmlns:a16="http://schemas.microsoft.com/office/drawing/2014/main" id="{7B3E06E2-B8CD-4348-A929-48748D52322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6" name="Picture 15">
            <a:extLst>
              <a:ext uri="{FF2B5EF4-FFF2-40B4-BE49-F238E27FC236}">
                <a16:creationId xmlns:a16="http://schemas.microsoft.com/office/drawing/2014/main" id="{D1A0A433-1C81-43D6-86C9-906F9D1CD5C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7" name="Picture 16">
            <a:extLst>
              <a:ext uri="{FF2B5EF4-FFF2-40B4-BE49-F238E27FC236}">
                <a16:creationId xmlns:a16="http://schemas.microsoft.com/office/drawing/2014/main" id="{57AB7940-731C-4B6C-8537-33EBAD98DEB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8"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1" name="Picture 20">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2" name="Picture 21">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3" name="Picture 22">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14371498"/>
      </p:ext>
    </p:extLst>
  </p:cSld>
  <p:clrMap bg1="lt1" tx1="dk1" bg2="lt2" tx2="dk2" accent1="accent1" accent2="accent2" accent3="accent3" accent4="accent4" accent5="accent5" accent6="accent6" hlink="hlink" folHlink="folHlink"/>
  <p:sldLayoutIdLst>
    <p:sldLayoutId id="214748375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60.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7.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image" Target="../media/image20.svg"/><Relationship Id="rId7" Type="http://schemas.openxmlformats.org/officeDocument/2006/relationships/image" Target="../media/image24.gif"/><Relationship Id="rId2" Type="http://schemas.openxmlformats.org/officeDocument/2006/relationships/image" Target="../media/image19.png"/><Relationship Id="rId1" Type="http://schemas.openxmlformats.org/officeDocument/2006/relationships/slideLayout" Target="../slideLayouts/slideLayout32.xml"/><Relationship Id="rId6" Type="http://schemas.openxmlformats.org/officeDocument/2006/relationships/image" Target="../media/image23.gif"/><Relationship Id="rId5" Type="http://schemas.openxmlformats.org/officeDocument/2006/relationships/image" Target="../media/image22.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notesSlide" Target="../notesSlides/notesSlide20.xml"/><Relationship Id="rId7" Type="http://schemas.openxmlformats.org/officeDocument/2006/relationships/image" Target="../media/image66.png"/><Relationship Id="rId12" Type="http://schemas.openxmlformats.org/officeDocument/2006/relationships/image" Target="../media/image70.png"/><Relationship Id="rId2" Type="http://schemas.openxmlformats.org/officeDocument/2006/relationships/slideLayout" Target="../slideLayouts/slideLayout25.xml"/><Relationship Id="rId1" Type="http://schemas.openxmlformats.org/officeDocument/2006/relationships/tags" Target="../tags/tag1.xml"/><Relationship Id="rId6" Type="http://schemas.openxmlformats.org/officeDocument/2006/relationships/image" Target="../media/image53.png"/><Relationship Id="rId11" Type="http://schemas.microsoft.com/office/2007/relationships/hdphoto" Target="../media/hdphoto5.wdp"/><Relationship Id="rId5" Type="http://schemas.openxmlformats.org/officeDocument/2006/relationships/image" Target="../media/image65.png"/><Relationship Id="rId10" Type="http://schemas.openxmlformats.org/officeDocument/2006/relationships/image" Target="../media/image69.png"/><Relationship Id="rId4" Type="http://schemas.openxmlformats.org/officeDocument/2006/relationships/image" Target="../media/image64.png"/><Relationship Id="rId9" Type="http://schemas.openxmlformats.org/officeDocument/2006/relationships/image" Target="../media/image68.png"/></Relationships>
</file>

<file path=ppt/slides/_rels/slide3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21.xml"/><Relationship Id="rId7" Type="http://schemas.openxmlformats.org/officeDocument/2006/relationships/image" Target="../media/image67.png"/><Relationship Id="rId2" Type="http://schemas.openxmlformats.org/officeDocument/2006/relationships/slideLayout" Target="../slideLayouts/slideLayout25.xml"/><Relationship Id="rId1" Type="http://schemas.openxmlformats.org/officeDocument/2006/relationships/tags" Target="../tags/tag2.xml"/><Relationship Id="rId6" Type="http://schemas.openxmlformats.org/officeDocument/2006/relationships/image" Target="../media/image66.png"/><Relationship Id="rId11" Type="http://schemas.openxmlformats.org/officeDocument/2006/relationships/image" Target="../media/image72.png"/><Relationship Id="rId5" Type="http://schemas.openxmlformats.org/officeDocument/2006/relationships/image" Target="../media/image65.png"/><Relationship Id="rId10" Type="http://schemas.microsoft.com/office/2007/relationships/hdphoto" Target="../media/hdphoto6.wdp"/><Relationship Id="rId4" Type="http://schemas.openxmlformats.org/officeDocument/2006/relationships/image" Target="../media/image64.png"/><Relationship Id="rId9"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2.png"/><Relationship Id="rId7"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26.jpg"/><Relationship Id="rId7"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slide" Target="slide6.xml"/><Relationship Id="rId11" Type="http://schemas.openxmlformats.org/officeDocument/2006/relationships/image" Target="../media/image30.png"/><Relationship Id="rId5" Type="http://schemas.openxmlformats.org/officeDocument/2006/relationships/image" Target="../media/image27.png"/><Relationship Id="rId10" Type="http://schemas.openxmlformats.org/officeDocument/2006/relationships/slide" Target="slide8.xml"/><Relationship Id="rId4" Type="http://schemas.openxmlformats.org/officeDocument/2006/relationships/slide" Target="slide5.xml"/><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24.gif"/><Relationship Id="rId2" Type="http://schemas.openxmlformats.org/officeDocument/2006/relationships/image" Target="../media/image31.png"/><Relationship Id="rId1" Type="http://schemas.openxmlformats.org/officeDocument/2006/relationships/slideLayout" Target="../slideLayouts/slideLayout32.xml"/><Relationship Id="rId6" Type="http://schemas.openxmlformats.org/officeDocument/2006/relationships/slide" Target="slide4.xml"/><Relationship Id="rId5" Type="http://schemas.openxmlformats.org/officeDocument/2006/relationships/image" Target="../media/image3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24.gif"/><Relationship Id="rId2" Type="http://schemas.openxmlformats.org/officeDocument/2006/relationships/image" Target="../media/image31.png"/><Relationship Id="rId1" Type="http://schemas.openxmlformats.org/officeDocument/2006/relationships/slideLayout" Target="../slideLayouts/slideLayout32.xml"/><Relationship Id="rId6" Type="http://schemas.openxmlformats.org/officeDocument/2006/relationships/slide" Target="slide4.xml"/><Relationship Id="rId5" Type="http://schemas.openxmlformats.org/officeDocument/2006/relationships/image" Target="../media/image3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24.gif"/><Relationship Id="rId2" Type="http://schemas.openxmlformats.org/officeDocument/2006/relationships/image" Target="../media/image31.png"/><Relationship Id="rId1" Type="http://schemas.openxmlformats.org/officeDocument/2006/relationships/slideLayout" Target="../slideLayouts/slideLayout32.xml"/><Relationship Id="rId6" Type="http://schemas.openxmlformats.org/officeDocument/2006/relationships/slide" Target="slide4.xml"/><Relationship Id="rId5" Type="http://schemas.openxmlformats.org/officeDocument/2006/relationships/image" Target="../media/image3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svg"/><Relationship Id="rId7" Type="http://schemas.openxmlformats.org/officeDocument/2006/relationships/image" Target="../media/image24.gif"/><Relationship Id="rId2" Type="http://schemas.openxmlformats.org/officeDocument/2006/relationships/image" Target="../media/image31.png"/><Relationship Id="rId1" Type="http://schemas.openxmlformats.org/officeDocument/2006/relationships/slideLayout" Target="../slideLayouts/slideLayout32.xml"/><Relationship Id="rId6" Type="http://schemas.openxmlformats.org/officeDocument/2006/relationships/slide" Target="slide4.xml"/><Relationship Id="rId5" Type="http://schemas.openxmlformats.org/officeDocument/2006/relationships/image" Target="../media/image33.png"/><Relationship Id="rId4" Type="http://schemas.openxmlformats.org/officeDocument/2006/relationships/image" Target="../media/image22.png"/><Relationship Id="rId9" Type="http://schemas.microsoft.com/office/2007/relationships/hdphoto" Target="../media/hdphoto4.wdp"/></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66867" y1="23500" x2="80200" y2="23313"/>
                        <a14:foregroundMark x1="65133" y1="21875" x2="65133" y2="21875"/>
                        <a14:foregroundMark x1="65133" y1="21875" x2="76800" y2="21875"/>
                        <a14:foregroundMark x1="81667" y1="20875" x2="86800" y2="34438"/>
                        <a14:foregroundMark x1="85733" y1="35000" x2="80667" y2="45000"/>
                        <a14:foregroundMark x1="81067" y1="45188" x2="68733" y2="49938"/>
                        <a14:foregroundMark x1="64733" y1="44000" x2="54533" y2="30625"/>
                        <a14:foregroundMark x1="57533" y1="30250" x2="65133" y2="21125"/>
                        <a14:foregroundMark x1="55600" y1="29250" x2="65333" y2="19125"/>
                        <a14:foregroundMark x1="65533" y1="19125" x2="76800" y2="19125"/>
                        <a14:foregroundMark x1="67933" y1="41000" x2="69400" y2="46750"/>
                        <a14:foregroundMark x1="59600" y1="41375" x2="64533" y2="44000"/>
                        <a14:foregroundMark x1="63200" y1="42375" x2="62400" y2="46188"/>
                        <a14:foregroundMark x1="83400" y1="24500" x2="87667" y2="32625"/>
                        <a14:foregroundMark x1="84467" y1="36625" x2="86133" y2="40375"/>
                        <a14:foregroundMark x1="86800" y1="39625" x2="81467" y2="45750"/>
                      </a14:backgroundRemoval>
                    </a14:imgEffect>
                  </a14:imgLayer>
                </a14:imgProps>
              </a:ext>
              <a:ext uri="{28A0092B-C50C-407E-A947-70E740481C1C}">
                <a14:useLocalDpi xmlns:a14="http://schemas.microsoft.com/office/drawing/2010/main" val="0"/>
              </a:ext>
            </a:extLst>
          </a:blip>
          <a:stretch>
            <a:fillRect/>
          </a:stretch>
        </p:blipFill>
        <p:spPr>
          <a:xfrm flipH="1">
            <a:off x="7767487" y="2130080"/>
            <a:ext cx="4885899" cy="5211625"/>
          </a:xfrm>
          <a:prstGeom prst="rect">
            <a:avLst/>
          </a:prstGeom>
        </p:spPr>
      </p:pic>
      <p:sp>
        <p:nvSpPr>
          <p:cNvPr id="15" name="任意多边形: 形状 27"/>
          <p:cNvSpPr/>
          <p:nvPr/>
        </p:nvSpPr>
        <p:spPr>
          <a:xfrm>
            <a:off x="1610410" y="2902020"/>
            <a:ext cx="2406359" cy="1053959"/>
          </a:xfrm>
          <a:custGeom>
            <a:avLst/>
            <a:gdLst>
              <a:gd name="connsiteX0" fmla="*/ 36774 w 10606444"/>
              <a:gd name="connsiteY0" fmla="*/ 906177 h 6795989"/>
              <a:gd name="connsiteX1" fmla="*/ 916 w 10606444"/>
              <a:gd name="connsiteY1" fmla="*/ 1919189 h 6795989"/>
              <a:gd name="connsiteX2" fmla="*/ 63669 w 10606444"/>
              <a:gd name="connsiteY2" fmla="*/ 2869448 h 6795989"/>
              <a:gd name="connsiteX3" fmla="*/ 81598 w 10606444"/>
              <a:gd name="connsiteY3" fmla="*/ 3541801 h 6795989"/>
              <a:gd name="connsiteX4" fmla="*/ 54704 w 10606444"/>
              <a:gd name="connsiteY4" fmla="*/ 5289919 h 6795989"/>
              <a:gd name="connsiteX5" fmla="*/ 45739 w 10606444"/>
              <a:gd name="connsiteY5" fmla="*/ 6383613 h 6795989"/>
              <a:gd name="connsiteX6" fmla="*/ 467080 w 10606444"/>
              <a:gd name="connsiteY6" fmla="*/ 6697377 h 6795989"/>
              <a:gd name="connsiteX7" fmla="*/ 1489057 w 10606444"/>
              <a:gd name="connsiteY7" fmla="*/ 6643589 h 6795989"/>
              <a:gd name="connsiteX8" fmla="*/ 2815833 w 10606444"/>
              <a:gd name="connsiteY8" fmla="*/ 6580836 h 6795989"/>
              <a:gd name="connsiteX9" fmla="*/ 4850821 w 10606444"/>
              <a:gd name="connsiteY9" fmla="*/ 6795989 h 6795989"/>
              <a:gd name="connsiteX10" fmla="*/ 7091998 w 10606444"/>
              <a:gd name="connsiteY10" fmla="*/ 6715307 h 6795989"/>
              <a:gd name="connsiteX11" fmla="*/ 8418774 w 10606444"/>
              <a:gd name="connsiteY11" fmla="*/ 6688413 h 6795989"/>
              <a:gd name="connsiteX12" fmla="*/ 9862092 w 10606444"/>
              <a:gd name="connsiteY12" fmla="*/ 6661519 h 6795989"/>
              <a:gd name="connsiteX13" fmla="*/ 10408939 w 10606444"/>
              <a:gd name="connsiteY13" fmla="*/ 6607730 h 6795989"/>
              <a:gd name="connsiteX14" fmla="*/ 10606163 w 10606444"/>
              <a:gd name="connsiteY14" fmla="*/ 6114672 h 6795989"/>
              <a:gd name="connsiteX15" fmla="*/ 10453763 w 10606444"/>
              <a:gd name="connsiteY15" fmla="*/ 4698248 h 6795989"/>
              <a:gd name="connsiteX16" fmla="*/ 10507551 w 10606444"/>
              <a:gd name="connsiteY16" fmla="*/ 2977024 h 6795989"/>
              <a:gd name="connsiteX17" fmla="*/ 10588233 w 10606444"/>
              <a:gd name="connsiteY17" fmla="*/ 1076507 h 6795989"/>
              <a:gd name="connsiteX18" fmla="*/ 10525480 w 10606444"/>
              <a:gd name="connsiteY18" fmla="*/ 305542 h 6795989"/>
              <a:gd name="connsiteX19" fmla="*/ 10104139 w 10606444"/>
              <a:gd name="connsiteY19" fmla="*/ 108319 h 6795989"/>
              <a:gd name="connsiteX20" fmla="*/ 9566257 w 10606444"/>
              <a:gd name="connsiteY20" fmla="*/ 144177 h 6795989"/>
              <a:gd name="connsiteX21" fmla="*/ 8347057 w 10606444"/>
              <a:gd name="connsiteY21" fmla="*/ 144177 h 6795989"/>
              <a:gd name="connsiteX22" fmla="*/ 6374821 w 10606444"/>
              <a:gd name="connsiteY22" fmla="*/ 90389 h 6795989"/>
              <a:gd name="connsiteX23" fmla="*/ 5191480 w 10606444"/>
              <a:gd name="connsiteY23" fmla="*/ 742 h 6795989"/>
              <a:gd name="connsiteX24" fmla="*/ 3730233 w 10606444"/>
              <a:gd name="connsiteY24" fmla="*/ 144177 h 6795989"/>
              <a:gd name="connsiteX25" fmla="*/ 1282869 w 10606444"/>
              <a:gd name="connsiteY25" fmla="*/ 135213 h 6795989"/>
              <a:gd name="connsiteX26" fmla="*/ 592586 w 10606444"/>
              <a:gd name="connsiteY26" fmla="*/ 144177 h 6795989"/>
              <a:gd name="connsiteX27" fmla="*/ 171245 w 10606444"/>
              <a:gd name="connsiteY27" fmla="*/ 413119 h 6795989"/>
              <a:gd name="connsiteX28" fmla="*/ 36774 w 10606444"/>
              <a:gd name="connsiteY28" fmla="*/ 906177 h 679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606444" h="6795989">
                <a:moveTo>
                  <a:pt x="36774" y="906177"/>
                </a:moveTo>
                <a:cubicBezTo>
                  <a:pt x="8386" y="1157189"/>
                  <a:pt x="-3566" y="1591977"/>
                  <a:pt x="916" y="1919189"/>
                </a:cubicBezTo>
                <a:cubicBezTo>
                  <a:pt x="5398" y="2246401"/>
                  <a:pt x="50222" y="2599013"/>
                  <a:pt x="63669" y="2869448"/>
                </a:cubicBezTo>
                <a:cubicBezTo>
                  <a:pt x="77116" y="3139883"/>
                  <a:pt x="83092" y="3138389"/>
                  <a:pt x="81598" y="3541801"/>
                </a:cubicBezTo>
                <a:cubicBezTo>
                  <a:pt x="80104" y="3945213"/>
                  <a:pt x="60681" y="4816284"/>
                  <a:pt x="54704" y="5289919"/>
                </a:cubicBezTo>
                <a:cubicBezTo>
                  <a:pt x="48728" y="5763554"/>
                  <a:pt x="-22990" y="6149037"/>
                  <a:pt x="45739" y="6383613"/>
                </a:cubicBezTo>
                <a:cubicBezTo>
                  <a:pt x="114468" y="6618189"/>
                  <a:pt x="226527" y="6654048"/>
                  <a:pt x="467080" y="6697377"/>
                </a:cubicBezTo>
                <a:cubicBezTo>
                  <a:pt x="707633" y="6740706"/>
                  <a:pt x="1489057" y="6643589"/>
                  <a:pt x="1489057" y="6643589"/>
                </a:cubicBezTo>
                <a:cubicBezTo>
                  <a:pt x="1880516" y="6624166"/>
                  <a:pt x="2255539" y="6555436"/>
                  <a:pt x="2815833" y="6580836"/>
                </a:cubicBezTo>
                <a:cubicBezTo>
                  <a:pt x="3376127" y="6606236"/>
                  <a:pt x="4138127" y="6773577"/>
                  <a:pt x="4850821" y="6795989"/>
                </a:cubicBezTo>
                <a:lnTo>
                  <a:pt x="7091998" y="6715307"/>
                </a:lnTo>
                <a:lnTo>
                  <a:pt x="8418774" y="6688413"/>
                </a:lnTo>
                <a:lnTo>
                  <a:pt x="9862092" y="6661519"/>
                </a:lnTo>
                <a:cubicBezTo>
                  <a:pt x="10193786" y="6648072"/>
                  <a:pt x="10284927" y="6698871"/>
                  <a:pt x="10408939" y="6607730"/>
                </a:cubicBezTo>
                <a:cubicBezTo>
                  <a:pt x="10532951" y="6516589"/>
                  <a:pt x="10598692" y="6432919"/>
                  <a:pt x="10606163" y="6114672"/>
                </a:cubicBezTo>
                <a:cubicBezTo>
                  <a:pt x="10613634" y="5796425"/>
                  <a:pt x="10470198" y="5221189"/>
                  <a:pt x="10453763" y="4698248"/>
                </a:cubicBezTo>
                <a:cubicBezTo>
                  <a:pt x="10437328" y="4175307"/>
                  <a:pt x="10485139" y="3580648"/>
                  <a:pt x="10507551" y="2977024"/>
                </a:cubicBezTo>
                <a:cubicBezTo>
                  <a:pt x="10529963" y="2373401"/>
                  <a:pt x="10585245" y="1521754"/>
                  <a:pt x="10588233" y="1076507"/>
                </a:cubicBezTo>
                <a:cubicBezTo>
                  <a:pt x="10591221" y="631260"/>
                  <a:pt x="10606162" y="466907"/>
                  <a:pt x="10525480" y="305542"/>
                </a:cubicBezTo>
                <a:cubicBezTo>
                  <a:pt x="10444798" y="144177"/>
                  <a:pt x="10264009" y="135213"/>
                  <a:pt x="10104139" y="108319"/>
                </a:cubicBezTo>
                <a:cubicBezTo>
                  <a:pt x="9944269" y="81425"/>
                  <a:pt x="9859104" y="138201"/>
                  <a:pt x="9566257" y="144177"/>
                </a:cubicBezTo>
                <a:cubicBezTo>
                  <a:pt x="9273410" y="150153"/>
                  <a:pt x="8878963" y="153142"/>
                  <a:pt x="8347057" y="144177"/>
                </a:cubicBezTo>
                <a:cubicBezTo>
                  <a:pt x="7815151" y="135212"/>
                  <a:pt x="6900750" y="114295"/>
                  <a:pt x="6374821" y="90389"/>
                </a:cubicBezTo>
                <a:cubicBezTo>
                  <a:pt x="5848892" y="66483"/>
                  <a:pt x="5632245" y="-8223"/>
                  <a:pt x="5191480" y="742"/>
                </a:cubicBezTo>
                <a:cubicBezTo>
                  <a:pt x="4750715" y="9707"/>
                  <a:pt x="4381668" y="121765"/>
                  <a:pt x="3730233" y="144177"/>
                </a:cubicBezTo>
                <a:cubicBezTo>
                  <a:pt x="3078798" y="166589"/>
                  <a:pt x="1805810" y="135213"/>
                  <a:pt x="1282869" y="135213"/>
                </a:cubicBezTo>
                <a:cubicBezTo>
                  <a:pt x="759928" y="135213"/>
                  <a:pt x="777857" y="97859"/>
                  <a:pt x="592586" y="144177"/>
                </a:cubicBezTo>
                <a:cubicBezTo>
                  <a:pt x="407315" y="190495"/>
                  <a:pt x="263880" y="283131"/>
                  <a:pt x="171245" y="413119"/>
                </a:cubicBezTo>
                <a:cubicBezTo>
                  <a:pt x="78610" y="543107"/>
                  <a:pt x="65162" y="655165"/>
                  <a:pt x="36774" y="906177"/>
                </a:cubicBezTo>
                <a:close/>
              </a:path>
            </a:pathLst>
          </a:custGeom>
          <a:solidFill>
            <a:srgbClr val="52CAC1"/>
          </a:solidFill>
          <a:ln w="19050">
            <a:noFill/>
            <a:prstDash val="sysDot"/>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500" b="0" i="0" u="none" strike="noStrike" kern="1200" cap="none" spc="0" normalizeH="0" baseline="0" noProof="0" dirty="0">
              <a:ln>
                <a:noFill/>
              </a:ln>
              <a:solidFill>
                <a:prstClr val="white"/>
              </a:solidFill>
              <a:effectLst/>
              <a:uLnTx/>
              <a:uFillTx/>
              <a:latin typeface="UTM ClassizismAntiqua" panose="02040603050506020204" pitchFamily="18" charset="0"/>
              <a:ea typeface=".黑体-韩语" panose="02000500000000000000" pitchFamily="2" charset="-122"/>
              <a:cs typeface=".黑体-韩语" panose="02000500000000000000" pitchFamily="2" charset="-122"/>
              <a:sym typeface="+mn-lt"/>
            </a:endParaRPr>
          </a:p>
        </p:txBody>
      </p:sp>
      <p:pic>
        <p:nvPicPr>
          <p:cNvPr id="2" name="图片 10">
            <a:extLst>
              <a:ext uri="{FF2B5EF4-FFF2-40B4-BE49-F238E27FC236}">
                <a16:creationId xmlns:a16="http://schemas.microsoft.com/office/drawing/2014/main" id="{ACD44B57-2940-44FA-B1D1-00CFD3C8819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6413" b="90578" l="12208" r="81299">
                        <a14:foregroundMark x1="64416" y1="21277" x2="65714" y2="27052"/>
                        <a14:foregroundMark x1="68831" y1="28571" x2="68831" y2="28571"/>
                        <a14:foregroundMark x1="21558" y1="52888" x2="27273" y2="52888"/>
                        <a14:foregroundMark x1="69351" y1="62614" x2="69351" y2="62614"/>
                        <a14:foregroundMark x1="72468" y1="60182" x2="72468" y2="60182"/>
                        <a14:foregroundMark x1="66234" y1="58055" x2="70649" y2="58055"/>
                        <a14:foregroundMark x1="67013" y1="64742" x2="78961" y2="67781"/>
                        <a14:foregroundMark x1="71948" y1="76596" x2="70649" y2="69909"/>
                        <a14:foregroundMark x1="69351" y1="75076" x2="78961" y2="62614"/>
                        <a14:foregroundMark x1="27273" y1="68389" x2="37403" y2="77204"/>
                        <a14:foregroundMark x1="35325" y1="78723" x2="32987" y2="66869"/>
                        <a14:foregroundMark x1="12727" y1="73556" x2="18961" y2="64742"/>
                        <a14:foregroundMark x1="16623" y1="83891" x2="28571" y2="79331"/>
                        <a14:foregroundMark x1="17662" y1="46201" x2="24156" y2="56535"/>
                        <a14:foregroundMark x1="12208" y1="45593" x2="17143" y2="49848"/>
                        <a14:foregroundMark x1="12208" y1="44681" x2="19740" y2="46201"/>
                        <a14:foregroundMark x1="15325" y1="54407" x2="22857" y2="46201"/>
                        <a14:foregroundMark x1="17662" y1="49240" x2="12727" y2="44681"/>
                        <a14:foregroundMark x1="25974" y1="48328" x2="39221" y2="53495"/>
                        <a14:foregroundMark x1="14545" y1="41945" x2="14026" y2="50760"/>
                        <a14:foregroundMark x1="16623" y1="64742" x2="16623" y2="64742"/>
                        <a14:foregroundMark x1="18442" y1="63830" x2="35325" y2="65350"/>
                        <a14:foregroundMark x1="56104" y1="38906" x2="66234" y2="50760"/>
                        <a14:foregroundMark x1="70649" y1="65350" x2="81299" y2="67781"/>
                        <a14:foregroundMark x1="74545" y1="79331" x2="72468" y2="61702"/>
                        <a14:foregroundMark x1="73766" y1="60182" x2="74545" y2="56535"/>
                        <a14:foregroundMark x1="63117" y1="49848" x2="68831" y2="48328"/>
                        <a14:foregroundMark x1="55065" y1="37386" x2="61299" y2="37386"/>
                        <a14:foregroundMark x1="56104" y1="33131" x2="56104" y2="21277"/>
                        <a14:foregroundMark x1="56883" y1="68389" x2="58701" y2="82371"/>
                        <a14:foregroundMark x1="49351" y1="86018" x2="58182" y2="83891"/>
                      </a14:backgroundRemoval>
                    </a14:imgEffect>
                  </a14:imgLayer>
                </a14:imgProps>
              </a:ext>
            </a:extLst>
          </a:blip>
          <a:srcRect l="7763" t="8808" r="13397"/>
          <a:stretch>
            <a:fillRect/>
          </a:stretch>
        </p:blipFill>
        <p:spPr>
          <a:xfrm flipH="1">
            <a:off x="-74264" y="33310"/>
            <a:ext cx="2077684" cy="2053652"/>
          </a:xfrm>
          <a:prstGeom prst="rect">
            <a:avLst/>
          </a:prstGeom>
        </p:spPr>
      </p:pic>
      <p:grpSp>
        <p:nvGrpSpPr>
          <p:cNvPr id="3" name="组合 23"/>
          <p:cNvGrpSpPr/>
          <p:nvPr/>
        </p:nvGrpSpPr>
        <p:grpSpPr>
          <a:xfrm>
            <a:off x="3935182" y="2722029"/>
            <a:ext cx="6770695" cy="1347720"/>
            <a:chOff x="5163741" y="2659559"/>
            <a:chExt cx="6770695" cy="1347720"/>
          </a:xfrm>
        </p:grpSpPr>
        <p:sp>
          <p:nvSpPr>
            <p:cNvPr id="4" name="文本框 24"/>
            <p:cNvSpPr txBox="1"/>
            <p:nvPr/>
          </p:nvSpPr>
          <p:spPr>
            <a:xfrm>
              <a:off x="5218333" y="2659559"/>
              <a:ext cx="654569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err="1">
                  <a:ln>
                    <a:solidFill>
                      <a:srgbClr val="52CAC1"/>
                    </a:solidFill>
                    <a:prstDash val="sysDash"/>
                  </a:ln>
                  <a:solidFill>
                    <a:srgbClr val="E1FFFF"/>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rPr>
                <a:t>Cây</a:t>
              </a:r>
              <a:r>
                <a:rPr kumimoji="0" lang="en-US" altLang="zh-CN" sz="8000" b="0" i="0" u="none" strike="noStrike" kern="1200" cap="none" spc="0" normalizeH="0" baseline="0" noProof="0" dirty="0">
                  <a:ln>
                    <a:solidFill>
                      <a:srgbClr val="52CAC1"/>
                    </a:solidFill>
                    <a:prstDash val="sysDash"/>
                  </a:ln>
                  <a:solidFill>
                    <a:srgbClr val="E1FFFF"/>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rPr>
                <a:t> </a:t>
              </a:r>
              <a:r>
                <a:rPr kumimoji="0" lang="en-US" altLang="zh-CN" sz="8000" b="0" i="0" u="none" strike="noStrike" kern="1200" cap="none" spc="0" normalizeH="0" baseline="0" noProof="0" dirty="0" err="1">
                  <a:ln>
                    <a:solidFill>
                      <a:srgbClr val="52CAC1"/>
                    </a:solidFill>
                    <a:prstDash val="sysDash"/>
                  </a:ln>
                  <a:solidFill>
                    <a:srgbClr val="E1FFFF"/>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rPr>
                <a:t>xấu</a:t>
              </a:r>
              <a:r>
                <a:rPr kumimoji="0" lang="en-US" altLang="zh-CN" sz="8000" b="0" i="0" u="none" strike="noStrike" kern="1200" cap="none" spc="0" normalizeH="0" baseline="0" noProof="0" dirty="0">
                  <a:ln>
                    <a:solidFill>
                      <a:srgbClr val="52CAC1"/>
                    </a:solidFill>
                    <a:prstDash val="sysDash"/>
                  </a:ln>
                  <a:solidFill>
                    <a:srgbClr val="E1FFFF"/>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rPr>
                <a:t> </a:t>
              </a:r>
              <a:r>
                <a:rPr kumimoji="0" lang="en-US" altLang="zh-CN" sz="8000" b="0" i="0" u="none" strike="noStrike" kern="1200" cap="none" spc="0" normalizeH="0" baseline="0" noProof="0" dirty="0" err="1">
                  <a:ln>
                    <a:solidFill>
                      <a:srgbClr val="52CAC1"/>
                    </a:solidFill>
                    <a:prstDash val="sysDash"/>
                  </a:ln>
                  <a:solidFill>
                    <a:srgbClr val="E1FFFF"/>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rPr>
                <a:t>hổ</a:t>
              </a:r>
              <a:endParaRPr kumimoji="0" lang="zh-CN" altLang="en-US" sz="8000" b="0" i="0" u="none" strike="noStrike" kern="1200" cap="none" spc="0" normalizeH="0" baseline="0" noProof="0" dirty="0">
                <a:ln>
                  <a:solidFill>
                    <a:srgbClr val="52CAC1"/>
                  </a:solidFill>
                  <a:prstDash val="sysDash"/>
                </a:ln>
                <a:solidFill>
                  <a:srgbClr val="E1FFFF"/>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sp>
          <p:nvSpPr>
            <p:cNvPr id="5" name="文本框 22"/>
            <p:cNvSpPr txBox="1"/>
            <p:nvPr/>
          </p:nvSpPr>
          <p:spPr>
            <a:xfrm>
              <a:off x="5163741" y="2683840"/>
              <a:ext cx="677069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err="1">
                  <a:ln>
                    <a:noFill/>
                  </a:ln>
                  <a:solidFill>
                    <a:srgbClr val="1C9A98"/>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rPr>
                <a:t>Cây</a:t>
              </a:r>
              <a:r>
                <a:rPr kumimoji="0" lang="en-US" altLang="zh-CN" sz="8000" b="0" i="0" u="none" strike="noStrike" kern="1200" cap="none" spc="0" normalizeH="0" baseline="0" noProof="0" dirty="0">
                  <a:ln>
                    <a:noFill/>
                  </a:ln>
                  <a:solidFill>
                    <a:srgbClr val="1C9A98"/>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rPr>
                <a:t> </a:t>
              </a:r>
              <a:r>
                <a:rPr kumimoji="0" lang="en-US" altLang="zh-CN" sz="8000" b="0" i="0" u="none" strike="noStrike" kern="1200" cap="none" spc="0" normalizeH="0" baseline="0" noProof="0" dirty="0" err="1">
                  <a:ln>
                    <a:noFill/>
                  </a:ln>
                  <a:solidFill>
                    <a:srgbClr val="1C9A98"/>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rPr>
                <a:t>xấu</a:t>
              </a:r>
              <a:r>
                <a:rPr kumimoji="0" lang="en-US" altLang="zh-CN" sz="8000" b="0" i="0" u="none" strike="noStrike" kern="1200" cap="none" spc="0" normalizeH="0" baseline="0" noProof="0" dirty="0">
                  <a:ln>
                    <a:noFill/>
                  </a:ln>
                  <a:solidFill>
                    <a:srgbClr val="1C9A98"/>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rPr>
                <a:t> </a:t>
              </a:r>
              <a:r>
                <a:rPr kumimoji="0" lang="en-US" altLang="zh-CN" sz="8000" b="0" i="0" u="none" strike="noStrike" kern="1200" cap="none" spc="0" normalizeH="0" baseline="0" noProof="0" dirty="0" err="1">
                  <a:ln>
                    <a:noFill/>
                  </a:ln>
                  <a:solidFill>
                    <a:srgbClr val="1C9A98"/>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rPr>
                <a:t>hổ</a:t>
              </a:r>
              <a:endParaRPr kumimoji="0" lang="zh-CN" altLang="en-US" sz="8000" b="0" i="0" u="none" strike="noStrike" kern="1200" cap="none" spc="0" normalizeH="0" baseline="0" noProof="0" dirty="0">
                <a:ln>
                  <a:noFill/>
                </a:ln>
                <a:solidFill>
                  <a:srgbClr val="1C9A98"/>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grpSp>
      <p:pic>
        <p:nvPicPr>
          <p:cNvPr id="6" name="图片 21"/>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5748" b="82688" l="10000" r="90000"/>
                    </a14:imgEffect>
                  </a14:imgLayer>
                </a14:imgProps>
              </a:ext>
              <a:ext uri="{28A0092B-C50C-407E-A947-70E740481C1C}">
                <a14:useLocalDpi xmlns:a14="http://schemas.microsoft.com/office/drawing/2010/main" val="0"/>
              </a:ext>
            </a:extLst>
          </a:blip>
          <a:srcRect t="18630" b="10194"/>
          <a:stretch>
            <a:fillRect/>
          </a:stretch>
        </p:blipFill>
        <p:spPr>
          <a:xfrm rot="20819374">
            <a:off x="5089770" y="4546402"/>
            <a:ext cx="2756142" cy="2550217"/>
          </a:xfrm>
          <a:prstGeom prst="rect">
            <a:avLst/>
          </a:prstGeom>
        </p:spPr>
      </p:pic>
      <p:pic>
        <p:nvPicPr>
          <p:cNvPr id="10" name="Picture 9">
            <a:extLst>
              <a:ext uri="{FF2B5EF4-FFF2-40B4-BE49-F238E27FC236}">
                <a16:creationId xmlns:a16="http://schemas.microsoft.com/office/drawing/2014/main" id="{B4C0A564-C057-438F-9E1C-3632C8410E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9242" y="3843708"/>
            <a:ext cx="2641133" cy="2641133"/>
          </a:xfrm>
          <a:prstGeom prst="rect">
            <a:avLst/>
          </a:prstGeom>
        </p:spPr>
      </p:pic>
      <p:grpSp>
        <p:nvGrpSpPr>
          <p:cNvPr id="11" name="组合 23"/>
          <p:cNvGrpSpPr/>
          <p:nvPr/>
        </p:nvGrpSpPr>
        <p:grpSpPr>
          <a:xfrm>
            <a:off x="1811682" y="2852041"/>
            <a:ext cx="2325197" cy="1124847"/>
            <a:chOff x="5218333" y="2659559"/>
            <a:chExt cx="5429530" cy="1124847"/>
          </a:xfrm>
        </p:grpSpPr>
        <p:sp>
          <p:nvSpPr>
            <p:cNvPr id="12" name="文本框 24"/>
            <p:cNvSpPr txBox="1"/>
            <p:nvPr/>
          </p:nvSpPr>
          <p:spPr>
            <a:xfrm>
              <a:off x="5218333" y="2659559"/>
              <a:ext cx="485156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a:ln>
                    <a:solidFill>
                      <a:srgbClr val="52CAC1"/>
                    </a:solidFill>
                    <a:prstDash val="sysDash"/>
                  </a:ln>
                  <a:solidFill>
                    <a:srgbClr val="E1FFFF"/>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rPr>
                <a:t>Bài 7</a:t>
              </a:r>
              <a:endParaRPr kumimoji="0" lang="zh-CN" altLang="en-US" sz="6600" b="0" i="0" u="none" strike="noStrike" kern="1200" cap="none" spc="0" normalizeH="0" baseline="0" noProof="0" dirty="0">
                <a:ln>
                  <a:solidFill>
                    <a:srgbClr val="52CAC1"/>
                  </a:solidFill>
                  <a:prstDash val="sysDash"/>
                </a:ln>
                <a:solidFill>
                  <a:srgbClr val="E1FFFF"/>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sp>
          <p:nvSpPr>
            <p:cNvPr id="13" name="文本框 22"/>
            <p:cNvSpPr txBox="1"/>
            <p:nvPr/>
          </p:nvSpPr>
          <p:spPr>
            <a:xfrm>
              <a:off x="5218333" y="2676410"/>
              <a:ext cx="542953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err="1">
                  <a:ln>
                    <a:noFill/>
                  </a:ln>
                  <a:solidFill>
                    <a:srgbClr val="FFC000">
                      <a:lumMod val="60000"/>
                      <a:lumOff val="40000"/>
                    </a:srgbClr>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rPr>
                <a:t>Bài</a:t>
              </a:r>
              <a:r>
                <a:rPr kumimoji="0" lang="en-US" altLang="zh-CN" sz="6600" b="0" i="0" u="none" strike="noStrike" kern="1200" cap="none" spc="0" normalizeH="0" baseline="0" noProof="0" dirty="0">
                  <a:ln>
                    <a:noFill/>
                  </a:ln>
                  <a:solidFill>
                    <a:srgbClr val="FFC000">
                      <a:lumMod val="60000"/>
                      <a:lumOff val="40000"/>
                    </a:srgbClr>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rPr>
                <a:t> </a:t>
              </a:r>
              <a:r>
                <a:rPr kumimoji="0" lang="vi-VN" altLang="zh-CN" sz="6600" b="0" i="0" u="none" strike="noStrike" kern="1200" cap="none" spc="0" normalizeH="0" baseline="0" noProof="0" dirty="0">
                  <a:ln>
                    <a:noFill/>
                  </a:ln>
                  <a:solidFill>
                    <a:srgbClr val="FFC000">
                      <a:lumMod val="60000"/>
                      <a:lumOff val="40000"/>
                    </a:srgbClr>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rPr>
                <a:t>7:</a:t>
              </a:r>
              <a:endParaRPr kumimoji="0" lang="zh-CN" altLang="en-US" sz="6600" b="0" i="0" u="none" strike="noStrike" kern="1200" cap="none" spc="0" normalizeH="0" baseline="0" noProof="0" dirty="0">
                <a:ln>
                  <a:noFill/>
                </a:ln>
                <a:solidFill>
                  <a:srgbClr val="FFC000">
                    <a:lumMod val="60000"/>
                    <a:lumOff val="40000"/>
                  </a:srgbClr>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grpSp>
      <p:pic>
        <p:nvPicPr>
          <p:cNvPr id="16" name="图片 10">
            <a:extLst>
              <a:ext uri="{FF2B5EF4-FFF2-40B4-BE49-F238E27FC236}">
                <a16:creationId xmlns:a16="http://schemas.microsoft.com/office/drawing/2014/main" id="{ACD44B57-2940-44FA-B1D1-00CFD3C8819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6413" b="90578" l="12208" r="81299">
                        <a14:foregroundMark x1="64416" y1="21277" x2="65714" y2="27052"/>
                        <a14:foregroundMark x1="68831" y1="28571" x2="68831" y2="28571"/>
                        <a14:foregroundMark x1="21558" y1="52888" x2="27273" y2="52888"/>
                        <a14:foregroundMark x1="69351" y1="62614" x2="69351" y2="62614"/>
                        <a14:foregroundMark x1="72468" y1="60182" x2="72468" y2="60182"/>
                        <a14:foregroundMark x1="66234" y1="58055" x2="70649" y2="58055"/>
                        <a14:foregroundMark x1="67013" y1="64742" x2="78961" y2="67781"/>
                        <a14:foregroundMark x1="71948" y1="76596" x2="70649" y2="69909"/>
                        <a14:foregroundMark x1="69351" y1="75076" x2="78961" y2="62614"/>
                        <a14:foregroundMark x1="27273" y1="68389" x2="37403" y2="77204"/>
                        <a14:foregroundMark x1="35325" y1="78723" x2="32987" y2="66869"/>
                        <a14:foregroundMark x1="12727" y1="73556" x2="18961" y2="64742"/>
                        <a14:foregroundMark x1="16623" y1="83891" x2="28571" y2="79331"/>
                        <a14:foregroundMark x1="17662" y1="46201" x2="24156" y2="56535"/>
                        <a14:foregroundMark x1="12208" y1="45593" x2="17143" y2="49848"/>
                        <a14:foregroundMark x1="12208" y1="44681" x2="19740" y2="46201"/>
                        <a14:foregroundMark x1="15325" y1="54407" x2="22857" y2="46201"/>
                        <a14:foregroundMark x1="17662" y1="49240" x2="12727" y2="44681"/>
                        <a14:foregroundMark x1="25974" y1="48328" x2="39221" y2="53495"/>
                        <a14:foregroundMark x1="14545" y1="41945" x2="14026" y2="50760"/>
                        <a14:foregroundMark x1="16623" y1="64742" x2="16623" y2="64742"/>
                        <a14:foregroundMark x1="18442" y1="63830" x2="35325" y2="65350"/>
                        <a14:foregroundMark x1="56104" y1="38906" x2="66234" y2="50760"/>
                        <a14:foregroundMark x1="70649" y1="65350" x2="81299" y2="67781"/>
                        <a14:foregroundMark x1="74545" y1="79331" x2="72468" y2="61702"/>
                        <a14:foregroundMark x1="73766" y1="60182" x2="74545" y2="56535"/>
                        <a14:foregroundMark x1="63117" y1="49848" x2="68831" y2="48328"/>
                        <a14:foregroundMark x1="55065" y1="37386" x2="61299" y2="37386"/>
                        <a14:foregroundMark x1="56104" y1="33131" x2="56104" y2="21277"/>
                        <a14:foregroundMark x1="56883" y1="68389" x2="58701" y2="82371"/>
                        <a14:foregroundMark x1="49351" y1="86018" x2="58182" y2="83891"/>
                      </a14:backgroundRemoval>
                    </a14:imgEffect>
                  </a14:imgLayer>
                </a14:imgProps>
              </a:ext>
            </a:extLst>
          </a:blip>
          <a:srcRect l="7763" t="8808" r="13397"/>
          <a:stretch>
            <a:fillRect/>
          </a:stretch>
        </p:blipFill>
        <p:spPr>
          <a:xfrm>
            <a:off x="10210437" y="187863"/>
            <a:ext cx="2077684" cy="2053652"/>
          </a:xfrm>
          <a:prstGeom prst="rect">
            <a:avLst/>
          </a:prstGeom>
        </p:spPr>
      </p:pic>
      <p:pic>
        <p:nvPicPr>
          <p:cNvPr id="17" name="Picture 16"/>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66867" y1="23500" x2="80200" y2="23313"/>
                        <a14:foregroundMark x1="65133" y1="21875" x2="65133" y2="21875"/>
                        <a14:foregroundMark x1="65133" y1="21875" x2="76800" y2="21875"/>
                        <a14:foregroundMark x1="81667" y1="20875" x2="86800" y2="34438"/>
                        <a14:foregroundMark x1="85733" y1="35000" x2="80667" y2="45000"/>
                        <a14:foregroundMark x1="81067" y1="45188" x2="68733" y2="49938"/>
                        <a14:foregroundMark x1="64733" y1="44000" x2="54533" y2="30625"/>
                        <a14:foregroundMark x1="57533" y1="30250" x2="65133" y2="21125"/>
                        <a14:foregroundMark x1="55600" y1="29250" x2="65333" y2="19125"/>
                        <a14:foregroundMark x1="65533" y1="19125" x2="76800" y2="19125"/>
                        <a14:foregroundMark x1="67933" y1="41000" x2="69400" y2="46750"/>
                        <a14:foregroundMark x1="59600" y1="41375" x2="64533" y2="44000"/>
                        <a14:foregroundMark x1="63200" y1="42375" x2="62400" y2="46188"/>
                        <a14:foregroundMark x1="83400" y1="24500" x2="87667" y2="32625"/>
                        <a14:foregroundMark x1="84467" y1="36625" x2="86133" y2="40375"/>
                        <a14:foregroundMark x1="86800" y1="39625" x2="81467" y2="45750"/>
                      </a14:backgroundRemoval>
                    </a14:imgEffect>
                  </a14:imgLayer>
                </a14:imgProps>
              </a:ext>
              <a:ext uri="{28A0092B-C50C-407E-A947-70E740481C1C}">
                <a14:useLocalDpi xmlns:a14="http://schemas.microsoft.com/office/drawing/2010/main" val="0"/>
              </a:ext>
            </a:extLst>
          </a:blip>
          <a:stretch>
            <a:fillRect/>
          </a:stretch>
        </p:blipFill>
        <p:spPr>
          <a:xfrm>
            <a:off x="6696501" y="3709367"/>
            <a:ext cx="4885899" cy="5211625"/>
          </a:xfrm>
          <a:prstGeom prst="rect">
            <a:avLst/>
          </a:prstGeom>
        </p:spPr>
      </p:pic>
      <p:cxnSp>
        <p:nvCxnSpPr>
          <p:cNvPr id="9" name="Straight Connector 8">
            <a:extLst>
              <a:ext uri="{FF2B5EF4-FFF2-40B4-BE49-F238E27FC236}">
                <a16:creationId xmlns:a16="http://schemas.microsoft.com/office/drawing/2014/main" id="{BAD60485-A678-5FF0-FAE7-ED0BEA83E730}"/>
              </a:ext>
            </a:extLst>
          </p:cNvPr>
          <p:cNvCxnSpPr/>
          <p:nvPr/>
        </p:nvCxnSpPr>
        <p:spPr>
          <a:xfrm>
            <a:off x="4955477" y="1154176"/>
            <a:ext cx="2281046" cy="0"/>
          </a:xfrm>
          <a:prstGeom prst="line">
            <a:avLst/>
          </a:prstGeom>
          <a:ln/>
        </p:spPr>
        <p:style>
          <a:lnRef idx="1">
            <a:schemeClr val="dk1"/>
          </a:lnRef>
          <a:fillRef idx="0">
            <a:schemeClr val="dk1"/>
          </a:fillRef>
          <a:effectRef idx="0">
            <a:schemeClr val="dk1"/>
          </a:effectRef>
          <a:fontRef idx="minor">
            <a:schemeClr val="tx1"/>
          </a:fontRef>
        </p:style>
      </p:cxnSp>
      <p:sp>
        <p:nvSpPr>
          <p:cNvPr id="18" name="TextBox 8">
            <a:extLst>
              <a:ext uri="{FF2B5EF4-FFF2-40B4-BE49-F238E27FC236}">
                <a16:creationId xmlns:a16="http://schemas.microsoft.com/office/drawing/2014/main" id="{99934849-024E-18CF-E67A-A5CE5520C20C}"/>
              </a:ext>
            </a:extLst>
          </p:cNvPr>
          <p:cNvSpPr txBox="1"/>
          <p:nvPr/>
        </p:nvSpPr>
        <p:spPr>
          <a:xfrm>
            <a:off x="3598051" y="2139426"/>
            <a:ext cx="4494468" cy="584775"/>
          </a:xfrm>
          <a:prstGeom prst="rect">
            <a:avLst/>
          </a:prstGeom>
          <a:noFill/>
          <a:effectLst>
            <a:glow rad="101600">
              <a:schemeClr val="accent4">
                <a:satMod val="175000"/>
                <a:alpha val="40000"/>
              </a:schemeClr>
            </a:glo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00B050"/>
                </a:solidFill>
                <a:effectLst/>
                <a:uLnTx/>
                <a:uFillTx/>
                <a:latin typeface="#9Slide03 AmpleSoft Bold" panose="02000000000000000000" pitchFamily="2" charset="0"/>
                <a:ea typeface="汉堡包手机字体" panose="020B0604000101010104" pitchFamily="34" charset="-122"/>
                <a:cs typeface="+mn-ea"/>
                <a:sym typeface="+mn-lt"/>
              </a:rPr>
              <a:t>TIẾNG VIỆT</a:t>
            </a:r>
            <a:endParaRPr kumimoji="0" lang="zh-CN" altLang="en-US" sz="3200" b="0" i="0" u="none" strike="noStrike" kern="1200" cap="none" spc="0" normalizeH="0" baseline="0" noProof="0" dirty="0">
              <a:ln>
                <a:noFill/>
              </a:ln>
              <a:solidFill>
                <a:srgbClr val="00B050"/>
              </a:solidFill>
              <a:effectLst/>
              <a:uLnTx/>
              <a:uFillTx/>
              <a:latin typeface="#9Slide03 AmpleSoft Bold" panose="02000000000000000000" pitchFamily="2" charset="0"/>
              <a:ea typeface="汉堡包手机字体" panose="020B0604000101010104" pitchFamily="34" charset="-122"/>
              <a:cs typeface="+mn-ea"/>
              <a:sym typeface="+mn-lt"/>
            </a:endParaRPr>
          </a:p>
        </p:txBody>
      </p:sp>
      <p:sp>
        <p:nvSpPr>
          <p:cNvPr id="19" name="TextBox 8">
            <a:extLst>
              <a:ext uri="{FF2B5EF4-FFF2-40B4-BE49-F238E27FC236}">
                <a16:creationId xmlns:a16="http://schemas.microsoft.com/office/drawing/2014/main" id="{F63EFB4D-EC0F-E804-1F37-E63760B3CAB6}"/>
              </a:ext>
            </a:extLst>
          </p:cNvPr>
          <p:cNvSpPr txBox="1"/>
          <p:nvPr/>
        </p:nvSpPr>
        <p:spPr>
          <a:xfrm>
            <a:off x="3514460" y="3976504"/>
            <a:ext cx="4494468" cy="584775"/>
          </a:xfrm>
          <a:prstGeom prst="rect">
            <a:avLst/>
          </a:prstGeom>
          <a:noFill/>
          <a:effectLst>
            <a:glow rad="101600">
              <a:schemeClr val="accent4">
                <a:satMod val="175000"/>
                <a:alpha val="40000"/>
              </a:schemeClr>
            </a:glo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7030A0"/>
                </a:solidFill>
                <a:effectLst/>
                <a:uLnTx/>
                <a:uFillTx/>
                <a:latin typeface="#9Slide03 AmpleSoft Bold" panose="02000000000000000000" pitchFamily="2" charset="0"/>
                <a:ea typeface="汉堡包手机字体" panose="020B0604000101010104" pitchFamily="34" charset="-122"/>
                <a:cs typeface="+mn-ea"/>
                <a:sym typeface="+mn-lt"/>
              </a:rPr>
              <a:t>(Tiết 1 + 2)</a:t>
            </a:r>
            <a:endParaRPr kumimoji="0" lang="zh-CN" altLang="en-US" sz="3200" b="0" i="0" u="none" strike="noStrike" kern="1200" cap="none" spc="0" normalizeH="0" baseline="0" noProof="0" dirty="0">
              <a:ln>
                <a:noFill/>
              </a:ln>
              <a:solidFill>
                <a:srgbClr val="7030A0"/>
              </a:solidFill>
              <a:effectLst/>
              <a:uLnTx/>
              <a:uFillTx/>
              <a:latin typeface="#9Slide03 AmpleSoft Bold" panose="02000000000000000000" pitchFamily="2" charset="0"/>
              <a:ea typeface="汉堡包手机字体" panose="020B0604000101010104" pitchFamily="34" charset="-122"/>
              <a:cs typeface="+mn-ea"/>
              <a:sym typeface="+mn-lt"/>
            </a:endParaRPr>
          </a:p>
        </p:txBody>
      </p:sp>
      <p:sp>
        <p:nvSpPr>
          <p:cNvPr id="8" name="TextBox 8">
            <a:extLst>
              <a:ext uri="{FF2B5EF4-FFF2-40B4-BE49-F238E27FC236}">
                <a16:creationId xmlns:a16="http://schemas.microsoft.com/office/drawing/2014/main" id="{62799571-5180-2C20-6085-BF8FD48F7732}"/>
              </a:ext>
            </a:extLst>
          </p:cNvPr>
          <p:cNvSpPr txBox="1"/>
          <p:nvPr/>
        </p:nvSpPr>
        <p:spPr>
          <a:xfrm>
            <a:off x="3848766" y="365081"/>
            <a:ext cx="4494468" cy="830997"/>
          </a:xfrm>
          <a:prstGeom prst="rect">
            <a:avLst/>
          </a:prstGeom>
          <a:noFill/>
          <a:effectLst>
            <a:glow rad="101600">
              <a:schemeClr val="accent4">
                <a:satMod val="175000"/>
                <a:alpha val="40000"/>
              </a:schemeClr>
            </a:glow>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dirty="0">
                <a:ln>
                  <a:noFill/>
                </a:ln>
                <a:solidFill>
                  <a:srgbClr val="4472C4">
                    <a:lumMod val="50000"/>
                  </a:srgbClr>
                </a:solidFill>
                <a:effectLst/>
                <a:uLnTx/>
                <a:uFillTx/>
                <a:latin typeface="#9Slide03 AmpleSoft Bold" panose="02000000000000000000" pitchFamily="2" charset="0"/>
                <a:ea typeface="汉堡包手机字体" panose="020B0604000101010104" pitchFamily="34" charset="-122"/>
                <a:cs typeface="+mn-ea"/>
                <a:sym typeface="+mn-lt"/>
              </a:rPr>
              <a:t>UBND PHƯỜNG HƯNG ĐẠO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dirty="0">
                <a:ln>
                  <a:noFill/>
                </a:ln>
                <a:solidFill>
                  <a:srgbClr val="4472C4">
                    <a:lumMod val="50000"/>
                  </a:srgbClr>
                </a:solidFill>
                <a:effectLst/>
                <a:uLnTx/>
                <a:uFillTx/>
                <a:latin typeface="#9Slide03 AmpleSoft Bold" panose="02000000000000000000" pitchFamily="2" charset="0"/>
                <a:ea typeface="汉堡包手机字体" panose="020B0604000101010104" pitchFamily="34" charset="-122"/>
                <a:cs typeface="+mn-ea"/>
                <a:sym typeface="+mn-lt"/>
              </a:rPr>
              <a:t>TRƯỜNG TIỂU HỌC ANH DŨNG</a:t>
            </a:r>
            <a:endParaRPr kumimoji="0" lang="zh-CN" altLang="en-US" sz="2400" b="0" i="0" u="none" strike="noStrike" kern="1200" cap="none" spc="0" normalizeH="0" baseline="0" noProof="0" dirty="0">
              <a:ln>
                <a:noFill/>
              </a:ln>
              <a:solidFill>
                <a:srgbClr val="4472C4">
                  <a:lumMod val="50000"/>
                </a:srgbClr>
              </a:solidFill>
              <a:effectLst/>
              <a:uLnTx/>
              <a:uFillTx/>
              <a:latin typeface="#9Slide03 AmpleSoft Bold" panose="02000000000000000000" pitchFamily="2" charset="0"/>
              <a:ea typeface="汉堡包手机字体" panose="020B0604000101010104" pitchFamily="34" charset="-122"/>
              <a:cs typeface="+mn-ea"/>
              <a:sym typeface="+mn-lt"/>
            </a:endParaRPr>
          </a:p>
        </p:txBody>
      </p:sp>
    </p:spTree>
    <p:extLst>
      <p:ext uri="{BB962C8B-B14F-4D97-AF65-F5344CB8AC3E}">
        <p14:creationId xmlns:p14="http://schemas.microsoft.com/office/powerpoint/2010/main" val="368250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0"/>
                                        </p:tgtEl>
                                        <p:attrNameLst>
                                          <p:attrName>r</p:attrName>
                                        </p:attrNameLst>
                                      </p:cBhvr>
                                    </p:animRot>
                                    <p:animRot by="-240000">
                                      <p:cBhvr>
                                        <p:cTn id="15" dur="200" fill="hold">
                                          <p:stCondLst>
                                            <p:cond delay="200"/>
                                          </p:stCondLst>
                                        </p:cTn>
                                        <p:tgtEl>
                                          <p:spTgt spid="10"/>
                                        </p:tgtEl>
                                        <p:attrNameLst>
                                          <p:attrName>r</p:attrName>
                                        </p:attrNameLst>
                                      </p:cBhvr>
                                    </p:animRot>
                                    <p:animRot by="240000">
                                      <p:cBhvr>
                                        <p:cTn id="16" dur="200" fill="hold">
                                          <p:stCondLst>
                                            <p:cond delay="400"/>
                                          </p:stCondLst>
                                        </p:cTn>
                                        <p:tgtEl>
                                          <p:spTgt spid="10"/>
                                        </p:tgtEl>
                                        <p:attrNameLst>
                                          <p:attrName>r</p:attrName>
                                        </p:attrNameLst>
                                      </p:cBhvr>
                                    </p:animRot>
                                    <p:animRot by="-240000">
                                      <p:cBhvr>
                                        <p:cTn id="17" dur="200" fill="hold">
                                          <p:stCondLst>
                                            <p:cond delay="600"/>
                                          </p:stCondLst>
                                        </p:cTn>
                                        <p:tgtEl>
                                          <p:spTgt spid="10"/>
                                        </p:tgtEl>
                                        <p:attrNameLst>
                                          <p:attrName>r</p:attrName>
                                        </p:attrNameLst>
                                      </p:cBhvr>
                                    </p:animRot>
                                    <p:animRot by="120000">
                                      <p:cBhvr>
                                        <p:cTn id="18" dur="200" fill="hold">
                                          <p:stCondLst>
                                            <p:cond delay="800"/>
                                          </p:stCondLst>
                                        </p:cTn>
                                        <p:tgtEl>
                                          <p:spTgt spid="10"/>
                                        </p:tgtEl>
                                        <p:attrNameLst>
                                          <p:attrName>r</p:attrName>
                                        </p:attrNameLst>
                                      </p:cBhvr>
                                    </p:animRot>
                                  </p:childTnLst>
                                </p:cTn>
                              </p:par>
                            </p:childTnLst>
                          </p:cTn>
                        </p:par>
                        <p:par>
                          <p:cTn id="19" fill="hold">
                            <p:stCondLst>
                              <p:cond delay="1000"/>
                            </p:stCondLst>
                            <p:childTnLst>
                              <p:par>
                                <p:cTn id="20" presetID="31"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fltVal val="0"/>
                                          </p:val>
                                        </p:tav>
                                        <p:tav tm="100000">
                                          <p:val>
                                            <p:strVal val="#ppt_w"/>
                                          </p:val>
                                        </p:tav>
                                      </p:tavLst>
                                    </p:anim>
                                    <p:anim calcmode="lin" valueType="num">
                                      <p:cBhvr>
                                        <p:cTn id="23" dur="1000" fill="hold"/>
                                        <p:tgtEl>
                                          <p:spTgt spid="11"/>
                                        </p:tgtEl>
                                        <p:attrNameLst>
                                          <p:attrName>ppt_h</p:attrName>
                                        </p:attrNameLst>
                                      </p:cBhvr>
                                      <p:tavLst>
                                        <p:tav tm="0">
                                          <p:val>
                                            <p:fltVal val="0"/>
                                          </p:val>
                                        </p:tav>
                                        <p:tav tm="100000">
                                          <p:val>
                                            <p:strVal val="#ppt_h"/>
                                          </p:val>
                                        </p:tav>
                                      </p:tavLst>
                                    </p:anim>
                                    <p:anim calcmode="lin" valueType="num">
                                      <p:cBhvr>
                                        <p:cTn id="24" dur="1000" fill="hold"/>
                                        <p:tgtEl>
                                          <p:spTgt spid="11"/>
                                        </p:tgtEl>
                                        <p:attrNameLst>
                                          <p:attrName>style.rotation</p:attrName>
                                        </p:attrNameLst>
                                      </p:cBhvr>
                                      <p:tavLst>
                                        <p:tav tm="0">
                                          <p:val>
                                            <p:fltVal val="90"/>
                                          </p:val>
                                        </p:tav>
                                        <p:tav tm="100000">
                                          <p:val>
                                            <p:fltVal val="0"/>
                                          </p:val>
                                        </p:tav>
                                      </p:tavLst>
                                    </p:anim>
                                    <p:animEffect transition="in" filter="fade">
                                      <p:cBhvr>
                                        <p:cTn id="25" dur="1000"/>
                                        <p:tgtEl>
                                          <p:spTgt spid="11"/>
                                        </p:tgtEl>
                                      </p:cBhvr>
                                    </p:animEffect>
                                  </p:childTnLst>
                                </p:cTn>
                              </p:par>
                            </p:childTnLst>
                          </p:cTn>
                        </p:par>
                        <p:par>
                          <p:cTn id="26" fill="hold">
                            <p:stCondLst>
                              <p:cond delay="2000"/>
                            </p:stCondLst>
                            <p:childTnLst>
                              <p:par>
                                <p:cTn id="27" presetID="31" presetClass="entr" presetSubtype="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1000" fill="hold"/>
                                        <p:tgtEl>
                                          <p:spTgt spid="15"/>
                                        </p:tgtEl>
                                        <p:attrNameLst>
                                          <p:attrName>ppt_w</p:attrName>
                                        </p:attrNameLst>
                                      </p:cBhvr>
                                      <p:tavLst>
                                        <p:tav tm="0">
                                          <p:val>
                                            <p:fltVal val="0"/>
                                          </p:val>
                                        </p:tav>
                                        <p:tav tm="100000">
                                          <p:val>
                                            <p:strVal val="#ppt_w"/>
                                          </p:val>
                                        </p:tav>
                                      </p:tavLst>
                                    </p:anim>
                                    <p:anim calcmode="lin" valueType="num">
                                      <p:cBhvr>
                                        <p:cTn id="30" dur="1000" fill="hold"/>
                                        <p:tgtEl>
                                          <p:spTgt spid="15"/>
                                        </p:tgtEl>
                                        <p:attrNameLst>
                                          <p:attrName>ppt_h</p:attrName>
                                        </p:attrNameLst>
                                      </p:cBhvr>
                                      <p:tavLst>
                                        <p:tav tm="0">
                                          <p:val>
                                            <p:fltVal val="0"/>
                                          </p:val>
                                        </p:tav>
                                        <p:tav tm="100000">
                                          <p:val>
                                            <p:strVal val="#ppt_h"/>
                                          </p:val>
                                        </p:tav>
                                      </p:tavLst>
                                    </p:anim>
                                    <p:anim calcmode="lin" valueType="num">
                                      <p:cBhvr>
                                        <p:cTn id="31" dur="1000" fill="hold"/>
                                        <p:tgtEl>
                                          <p:spTgt spid="15"/>
                                        </p:tgtEl>
                                        <p:attrNameLst>
                                          <p:attrName>style.rotation</p:attrName>
                                        </p:attrNameLst>
                                      </p:cBhvr>
                                      <p:tavLst>
                                        <p:tav tm="0">
                                          <p:val>
                                            <p:fltVal val="90"/>
                                          </p:val>
                                        </p:tav>
                                        <p:tav tm="100000">
                                          <p:val>
                                            <p:fltVal val="0"/>
                                          </p:val>
                                        </p:tav>
                                      </p:tavLst>
                                    </p:anim>
                                    <p:animEffect transition="in" filter="fade">
                                      <p:cBhvr>
                                        <p:cTn id="32" dur="1000"/>
                                        <p:tgtEl>
                                          <p:spTgt spid="15"/>
                                        </p:tgtEl>
                                      </p:cBhvr>
                                    </p:animEffect>
                                  </p:childTnLst>
                                </p:cTn>
                              </p:par>
                              <p:par>
                                <p:cTn id="33" presetID="22" presetClass="entr" presetSubtype="1"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up)">
                                      <p:cBhvr>
                                        <p:cTn id="35" dur="500"/>
                                        <p:tgtEl>
                                          <p:spTgt spid="16"/>
                                        </p:tgtEl>
                                      </p:cBhvr>
                                    </p:animEffect>
                                  </p:childTnLst>
                                </p:cTn>
                              </p:par>
                            </p:childTnLst>
                          </p:cTn>
                        </p:par>
                        <p:par>
                          <p:cTn id="36" fill="hold">
                            <p:stCondLst>
                              <p:cond delay="3000"/>
                            </p:stCondLst>
                            <p:childTnLst>
                              <p:par>
                                <p:cTn id="37" presetID="53" presetClass="entr" presetSubtype="16"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5" name="Picture 4">
            <a:extLst>
              <a:ext uri="{FF2B5EF4-FFF2-40B4-BE49-F238E27FC236}">
                <a16:creationId xmlns:a16="http://schemas.microsoft.com/office/drawing/2014/main" id="{9E28C1C8-54AB-28E7-FA2E-2BF9E0F08555}"/>
              </a:ext>
            </a:extLst>
          </p:cNvPr>
          <p:cNvPicPr>
            <a:picLocks noChangeAspect="1"/>
          </p:cNvPicPr>
          <p:nvPr/>
        </p:nvPicPr>
        <p:blipFill rotWithShape="1">
          <a:blip r:embed="rId7"/>
          <a:srcRect l="8615" t="26262" r="12348" b="19429"/>
          <a:stretch/>
        </p:blipFill>
        <p:spPr>
          <a:xfrm>
            <a:off x="2190750" y="1913436"/>
            <a:ext cx="7875269" cy="229470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ây xấu hổ - Tiếng Việt 2, tập 1 - Kết nối tri thức với cuộc sống">
            <a:hlinkClick r:id="" action="ppaction://media"/>
            <a:extLst>
              <a:ext uri="{FF2B5EF4-FFF2-40B4-BE49-F238E27FC236}">
                <a16:creationId xmlns:a16="http://schemas.microsoft.com/office/drawing/2014/main" id="{39CC7FDE-C40A-AC71-BF66-407D5A41E571}"/>
              </a:ext>
            </a:extLst>
          </p:cNvPr>
          <p:cNvPicPr>
            <a:picLocks noChangeAspect="1"/>
          </p:cNvPicPr>
          <p:nvPr>
            <a:videoFile r:link="rId1"/>
            <p:extLst>
              <p:ext uri="{DAA4B4D4-6D71-4841-9C94-3DE7FCFB9230}">
                <p14:media xmlns:p14="http://schemas.microsoft.com/office/powerpoint/2010/main" r:embed="rId2">
                  <p14:trim st="6456" end="2928"/>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1294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9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CE7750-FF44-3EFD-C416-C6A68D2DB2FD}"/>
              </a:ext>
            </a:extLst>
          </p:cNvPr>
          <p:cNvSpPr txBox="1"/>
          <p:nvPr/>
        </p:nvSpPr>
        <p:spPr>
          <a:xfrm>
            <a:off x="523875" y="942975"/>
            <a:ext cx="11172825" cy="5693866"/>
          </a:xfrm>
          <a:prstGeom prst="rect">
            <a:avLst/>
          </a:prstGeom>
          <a:noFill/>
        </p:spPr>
        <p:txBody>
          <a:bodyPr wrap="square" rtlCol="0">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lạt xạt lướt trên cỏ. Cây xấu hổ co rúm mình lại.</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Nó bỗng thấy xung quanh xôn xao. Nó hé mắt nhìn: không có gì lạ cả. Bấy giờ, nó mới mở bừng những con mắt lá. Quả nhiên, không có gì lạ thật.</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Càng nghe bạn bè trầm trồ, cây xấu hổ càng tiếc. Không biết bao giờ con chim xanh ấy quay trở lại.</a:t>
            </a:r>
          </a:p>
          <a:p>
            <a:pPr lvl="0" algn="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92C9B5BD-059D-807B-C7B6-FB8E480C2552}"/>
              </a:ext>
            </a:extLst>
          </p:cNvPr>
          <p:cNvPicPr>
            <a:picLocks noChangeAspect="1"/>
          </p:cNvPicPr>
          <p:nvPr/>
        </p:nvPicPr>
        <p:blipFill>
          <a:blip r:embed="rId3"/>
          <a:stretch>
            <a:fillRect/>
          </a:stretch>
        </p:blipFill>
        <p:spPr>
          <a:xfrm>
            <a:off x="4042997" y="322669"/>
            <a:ext cx="4029805" cy="8596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CE7750-FF44-3EFD-C416-C6A68D2DB2FD}"/>
              </a:ext>
            </a:extLst>
          </p:cNvPr>
          <p:cNvSpPr txBox="1"/>
          <p:nvPr/>
        </p:nvSpPr>
        <p:spPr>
          <a:xfrm>
            <a:off x="523875" y="942975"/>
            <a:ext cx="11172825"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lạt xạt lướt trên cỏ. Cây xấu hổ co rúm mình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Nó bỗng thấy xung quanh xôn xao. Nó hé mắt nhìn: không có gì lạ cả. Bấy giờ, nó mới mở bừng những con mắt lá. Quả nhiên, không có gì lạ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Càng nghe bạn bè trầm trồ, cây xấu hổ càng tiếc. Không biết bao giờ con chim xanh ấy quay trở lại.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92C9B5BD-059D-807B-C7B6-FB8E480C2552}"/>
              </a:ext>
            </a:extLst>
          </p:cNvPr>
          <p:cNvPicPr>
            <a:picLocks noChangeAspect="1"/>
          </p:cNvPicPr>
          <p:nvPr/>
        </p:nvPicPr>
        <p:blipFill>
          <a:blip r:embed="rId3"/>
          <a:stretch>
            <a:fillRect/>
          </a:stretch>
        </p:blipFill>
        <p:spPr>
          <a:xfrm>
            <a:off x="4042997" y="322669"/>
            <a:ext cx="4029805" cy="859611"/>
          </a:xfrm>
          <a:prstGeom prst="rect">
            <a:avLst/>
          </a:prstGeom>
        </p:spPr>
      </p:pic>
      <p:sp>
        <p:nvSpPr>
          <p:cNvPr id="2" name="Rectangle: Rounded Corners 1">
            <a:extLst>
              <a:ext uri="{FF2B5EF4-FFF2-40B4-BE49-F238E27FC236}">
                <a16:creationId xmlns:a16="http://schemas.microsoft.com/office/drawing/2014/main" id="{A3C0365B-44ED-32A7-9E0B-1275A9C5B5A4}"/>
              </a:ext>
            </a:extLst>
          </p:cNvPr>
          <p:cNvSpPr/>
          <p:nvPr/>
        </p:nvSpPr>
        <p:spPr>
          <a:xfrm>
            <a:off x="1" y="0"/>
            <a:ext cx="3638550" cy="628650"/>
          </a:xfrm>
          <a:custGeom>
            <a:avLst/>
            <a:gdLst>
              <a:gd name="connsiteX0" fmla="*/ 0 w 3638550"/>
              <a:gd name="connsiteY0" fmla="*/ 314325 h 628650"/>
              <a:gd name="connsiteX1" fmla="*/ 314325 w 3638550"/>
              <a:gd name="connsiteY1" fmla="*/ 0 h 628650"/>
              <a:gd name="connsiteX2" fmla="*/ 856107 w 3638550"/>
              <a:gd name="connsiteY2" fmla="*/ 0 h 628650"/>
              <a:gd name="connsiteX3" fmla="*/ 1427988 w 3638550"/>
              <a:gd name="connsiteY3" fmla="*/ 0 h 628650"/>
              <a:gd name="connsiteX4" fmla="*/ 1969770 w 3638550"/>
              <a:gd name="connsiteY4" fmla="*/ 0 h 628650"/>
              <a:gd name="connsiteX5" fmla="*/ 2631948 w 3638550"/>
              <a:gd name="connsiteY5" fmla="*/ 0 h 628650"/>
              <a:gd name="connsiteX6" fmla="*/ 3324225 w 3638550"/>
              <a:gd name="connsiteY6" fmla="*/ 0 h 628650"/>
              <a:gd name="connsiteX7" fmla="*/ 3638550 w 3638550"/>
              <a:gd name="connsiteY7" fmla="*/ 314325 h 628650"/>
              <a:gd name="connsiteX8" fmla="*/ 3638550 w 3638550"/>
              <a:gd name="connsiteY8" fmla="*/ 314325 h 628650"/>
              <a:gd name="connsiteX9" fmla="*/ 3324225 w 3638550"/>
              <a:gd name="connsiteY9" fmla="*/ 628650 h 628650"/>
              <a:gd name="connsiteX10" fmla="*/ 2782443 w 3638550"/>
              <a:gd name="connsiteY10" fmla="*/ 628650 h 628650"/>
              <a:gd name="connsiteX11" fmla="*/ 2210562 w 3638550"/>
              <a:gd name="connsiteY11" fmla="*/ 628650 h 628650"/>
              <a:gd name="connsiteX12" fmla="*/ 1668780 w 3638550"/>
              <a:gd name="connsiteY12" fmla="*/ 628650 h 628650"/>
              <a:gd name="connsiteX13" fmla="*/ 1157097 w 3638550"/>
              <a:gd name="connsiteY13" fmla="*/ 628650 h 628650"/>
              <a:gd name="connsiteX14" fmla="*/ 314325 w 3638550"/>
              <a:gd name="connsiteY14" fmla="*/ 628650 h 628650"/>
              <a:gd name="connsiteX15" fmla="*/ 0 w 3638550"/>
              <a:gd name="connsiteY15" fmla="*/ 314325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38550" h="628650" fill="none" extrusionOk="0">
                <a:moveTo>
                  <a:pt x="0" y="314325"/>
                </a:moveTo>
                <a:cubicBezTo>
                  <a:pt x="23528" y="148191"/>
                  <a:pt x="110680" y="6994"/>
                  <a:pt x="314325" y="0"/>
                </a:cubicBezTo>
                <a:cubicBezTo>
                  <a:pt x="513421" y="-11627"/>
                  <a:pt x="740876" y="-18642"/>
                  <a:pt x="856107" y="0"/>
                </a:cubicBezTo>
                <a:cubicBezTo>
                  <a:pt x="971338" y="18642"/>
                  <a:pt x="1281502" y="-21296"/>
                  <a:pt x="1427988" y="0"/>
                </a:cubicBezTo>
                <a:cubicBezTo>
                  <a:pt x="1574474" y="21296"/>
                  <a:pt x="1818109" y="1987"/>
                  <a:pt x="1969770" y="0"/>
                </a:cubicBezTo>
                <a:cubicBezTo>
                  <a:pt x="2121431" y="-1987"/>
                  <a:pt x="2349631" y="-21693"/>
                  <a:pt x="2631948" y="0"/>
                </a:cubicBezTo>
                <a:cubicBezTo>
                  <a:pt x="2914265" y="21693"/>
                  <a:pt x="3081911" y="-29516"/>
                  <a:pt x="3324225" y="0"/>
                </a:cubicBezTo>
                <a:cubicBezTo>
                  <a:pt x="3466036" y="-9653"/>
                  <a:pt x="3620514" y="152569"/>
                  <a:pt x="3638550" y="314325"/>
                </a:cubicBezTo>
                <a:lnTo>
                  <a:pt x="3638550" y="314325"/>
                </a:lnTo>
                <a:cubicBezTo>
                  <a:pt x="3628167" y="511405"/>
                  <a:pt x="3494698" y="652704"/>
                  <a:pt x="3324225" y="628650"/>
                </a:cubicBezTo>
                <a:cubicBezTo>
                  <a:pt x="3149424" y="647178"/>
                  <a:pt x="2910478" y="617246"/>
                  <a:pt x="2782443" y="628650"/>
                </a:cubicBezTo>
                <a:cubicBezTo>
                  <a:pt x="2654408" y="640054"/>
                  <a:pt x="2384871" y="625523"/>
                  <a:pt x="2210562" y="628650"/>
                </a:cubicBezTo>
                <a:cubicBezTo>
                  <a:pt x="2036253" y="631777"/>
                  <a:pt x="1794153" y="617153"/>
                  <a:pt x="1668780" y="628650"/>
                </a:cubicBezTo>
                <a:cubicBezTo>
                  <a:pt x="1543407" y="640147"/>
                  <a:pt x="1351133" y="618805"/>
                  <a:pt x="1157097" y="628650"/>
                </a:cubicBezTo>
                <a:cubicBezTo>
                  <a:pt x="963061" y="638495"/>
                  <a:pt x="549817" y="603970"/>
                  <a:pt x="314325" y="628650"/>
                </a:cubicBezTo>
                <a:cubicBezTo>
                  <a:pt x="116179" y="659179"/>
                  <a:pt x="7635" y="467562"/>
                  <a:pt x="0" y="314325"/>
                </a:cubicBezTo>
                <a:close/>
              </a:path>
              <a:path w="3638550" h="628650" stroke="0" extrusionOk="0">
                <a:moveTo>
                  <a:pt x="0" y="314325"/>
                </a:moveTo>
                <a:cubicBezTo>
                  <a:pt x="-16036" y="157559"/>
                  <a:pt x="143968" y="13707"/>
                  <a:pt x="314325" y="0"/>
                </a:cubicBezTo>
                <a:cubicBezTo>
                  <a:pt x="434640" y="2228"/>
                  <a:pt x="664660" y="-10080"/>
                  <a:pt x="856107" y="0"/>
                </a:cubicBezTo>
                <a:cubicBezTo>
                  <a:pt x="1047554" y="10080"/>
                  <a:pt x="1170366" y="24737"/>
                  <a:pt x="1427988" y="0"/>
                </a:cubicBezTo>
                <a:cubicBezTo>
                  <a:pt x="1685610" y="-24737"/>
                  <a:pt x="1719127" y="15885"/>
                  <a:pt x="1939671" y="0"/>
                </a:cubicBezTo>
                <a:cubicBezTo>
                  <a:pt x="2160215" y="-15885"/>
                  <a:pt x="2403793" y="21384"/>
                  <a:pt x="2571750" y="0"/>
                </a:cubicBezTo>
                <a:cubicBezTo>
                  <a:pt x="2739707" y="-21384"/>
                  <a:pt x="3076695" y="-2751"/>
                  <a:pt x="3324225" y="0"/>
                </a:cubicBezTo>
                <a:cubicBezTo>
                  <a:pt x="3494179" y="33759"/>
                  <a:pt x="3653961" y="142260"/>
                  <a:pt x="3638550" y="314325"/>
                </a:cubicBezTo>
                <a:lnTo>
                  <a:pt x="3638550" y="314325"/>
                </a:lnTo>
                <a:cubicBezTo>
                  <a:pt x="3661008" y="459166"/>
                  <a:pt x="3486278" y="644362"/>
                  <a:pt x="3324225" y="628650"/>
                </a:cubicBezTo>
                <a:cubicBezTo>
                  <a:pt x="3151373" y="629101"/>
                  <a:pt x="2955525" y="643245"/>
                  <a:pt x="2812542" y="628650"/>
                </a:cubicBezTo>
                <a:cubicBezTo>
                  <a:pt x="2669559" y="614055"/>
                  <a:pt x="2475929" y="640493"/>
                  <a:pt x="2180463" y="628650"/>
                </a:cubicBezTo>
                <a:cubicBezTo>
                  <a:pt x="1884997" y="616807"/>
                  <a:pt x="1901995" y="638562"/>
                  <a:pt x="1668780" y="628650"/>
                </a:cubicBezTo>
                <a:cubicBezTo>
                  <a:pt x="1435565" y="618738"/>
                  <a:pt x="1321503" y="619427"/>
                  <a:pt x="1126998" y="628650"/>
                </a:cubicBezTo>
                <a:cubicBezTo>
                  <a:pt x="932493" y="637873"/>
                  <a:pt x="512255" y="640411"/>
                  <a:pt x="314325" y="628650"/>
                </a:cubicBezTo>
                <a:cubicBezTo>
                  <a:pt x="156411" y="623165"/>
                  <a:pt x="18404" y="475856"/>
                  <a:pt x="0" y="314325"/>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Arial-Rounded" panose="020B0500000000000000" pitchFamily="34" charset="0"/>
                <a:cs typeface="Calibri" panose="020F0502020204030204" pitchFamily="34" charset="0"/>
              </a:rPr>
              <a:t>Cùng</a:t>
            </a:r>
            <a:r>
              <a:rPr kumimoji="0" lang="en-US" sz="36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Arial-Rounded" panose="020B0500000000000000" pitchFamily="34" charset="0"/>
                <a:cs typeface="Calibri" panose="020F0502020204030204" pitchFamily="34" charset="0"/>
              </a:rPr>
              <a:t> chia </a:t>
            </a:r>
            <a:r>
              <a:rPr kumimoji="0" lang="en-US" sz="3600" b="1"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Arial-Rounded" panose="020B0500000000000000" pitchFamily="34" charset="0"/>
                <a:cs typeface="Calibri" panose="020F0502020204030204" pitchFamily="34" charset="0"/>
              </a:rPr>
              <a:t>đoạn</a:t>
            </a:r>
            <a:endParaRPr kumimoji="0" lang="en-US" sz="36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4" name="Rectangle 3">
            <a:extLst>
              <a:ext uri="{FF2B5EF4-FFF2-40B4-BE49-F238E27FC236}">
                <a16:creationId xmlns:a16="http://schemas.microsoft.com/office/drawing/2014/main" id="{50F1A9F5-93CC-2C8B-6EBD-694A5C79A960}"/>
              </a:ext>
            </a:extLst>
          </p:cNvPr>
          <p:cNvSpPr/>
          <p:nvPr/>
        </p:nvSpPr>
        <p:spPr>
          <a:xfrm>
            <a:off x="533399" y="1057275"/>
            <a:ext cx="11115675" cy="202882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1CA6F4E9-2B74-BC3D-EB0C-BF1D24AE89F7}"/>
              </a:ext>
            </a:extLst>
          </p:cNvPr>
          <p:cNvGrpSpPr/>
          <p:nvPr/>
        </p:nvGrpSpPr>
        <p:grpSpPr>
          <a:xfrm>
            <a:off x="-133350" y="818814"/>
            <a:ext cx="828675" cy="809961"/>
            <a:chOff x="-93175" y="1999914"/>
            <a:chExt cx="931530" cy="931530"/>
          </a:xfrm>
        </p:grpSpPr>
        <p:pic>
          <p:nvPicPr>
            <p:cNvPr id="7" name="Picture 6" descr="A picture containing vector graphics&#10;&#10;Description automatically generated">
              <a:extLst>
                <a:ext uri="{FF2B5EF4-FFF2-40B4-BE49-F238E27FC236}">
                  <a16:creationId xmlns:a16="http://schemas.microsoft.com/office/drawing/2014/main" id="{C3FADDE9-BD4C-DB2C-CE47-42ACF71037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8" name="TextBox 7">
              <a:extLst>
                <a:ext uri="{FF2B5EF4-FFF2-40B4-BE49-F238E27FC236}">
                  <a16:creationId xmlns:a16="http://schemas.microsoft.com/office/drawing/2014/main" id="{12ABF422-E6D2-EF49-312C-78B9C42ACE14}"/>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sp>
        <p:nvSpPr>
          <p:cNvPr id="9" name="Rectangle 8">
            <a:extLst>
              <a:ext uri="{FF2B5EF4-FFF2-40B4-BE49-F238E27FC236}">
                <a16:creationId xmlns:a16="http://schemas.microsoft.com/office/drawing/2014/main" id="{B6F97454-48B3-6939-C094-36D444EA79AE}"/>
              </a:ext>
            </a:extLst>
          </p:cNvPr>
          <p:cNvSpPr/>
          <p:nvPr/>
        </p:nvSpPr>
        <p:spPr>
          <a:xfrm>
            <a:off x="542924" y="3181350"/>
            <a:ext cx="11115675" cy="202882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F8C1EAC3-B5EE-2105-B4F8-5D7E39B22BA7}"/>
              </a:ext>
            </a:extLst>
          </p:cNvPr>
          <p:cNvGrpSpPr/>
          <p:nvPr/>
        </p:nvGrpSpPr>
        <p:grpSpPr>
          <a:xfrm>
            <a:off x="-123825" y="2942889"/>
            <a:ext cx="828675" cy="809961"/>
            <a:chOff x="-93175" y="1999914"/>
            <a:chExt cx="931530" cy="931530"/>
          </a:xfrm>
        </p:grpSpPr>
        <p:pic>
          <p:nvPicPr>
            <p:cNvPr id="11" name="Picture 10" descr="A picture containing vector graphics&#10;&#10;Description automatically generated">
              <a:extLst>
                <a:ext uri="{FF2B5EF4-FFF2-40B4-BE49-F238E27FC236}">
                  <a16:creationId xmlns:a16="http://schemas.microsoft.com/office/drawing/2014/main" id="{95B1F653-5ADB-F190-9132-A591D6BF9D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2" name="TextBox 11">
              <a:extLst>
                <a:ext uri="{FF2B5EF4-FFF2-40B4-BE49-F238E27FC236}">
                  <a16:creationId xmlns:a16="http://schemas.microsoft.com/office/drawing/2014/main" id="{B5A746B1-5ACE-77A8-E77E-4FD1B1190250}"/>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sp>
        <p:nvSpPr>
          <p:cNvPr id="13" name="Rectangle 12">
            <a:extLst>
              <a:ext uri="{FF2B5EF4-FFF2-40B4-BE49-F238E27FC236}">
                <a16:creationId xmlns:a16="http://schemas.microsoft.com/office/drawing/2014/main" id="{6E822ACD-95F1-9DD7-AD22-1ECD2A453D53}"/>
              </a:ext>
            </a:extLst>
          </p:cNvPr>
          <p:cNvSpPr/>
          <p:nvPr/>
        </p:nvSpPr>
        <p:spPr>
          <a:xfrm>
            <a:off x="533399" y="5305425"/>
            <a:ext cx="11115675" cy="82867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F182BAB8-F0A8-5100-EF51-A2B8CDB52319}"/>
              </a:ext>
            </a:extLst>
          </p:cNvPr>
          <p:cNvGrpSpPr/>
          <p:nvPr/>
        </p:nvGrpSpPr>
        <p:grpSpPr>
          <a:xfrm>
            <a:off x="-133350" y="5066964"/>
            <a:ext cx="828675" cy="809961"/>
            <a:chOff x="-93175" y="1999914"/>
            <a:chExt cx="931530" cy="931530"/>
          </a:xfrm>
        </p:grpSpPr>
        <p:pic>
          <p:nvPicPr>
            <p:cNvPr id="15" name="Picture 14" descr="A picture containing vector graphics&#10;&#10;Description automatically generated">
              <a:extLst>
                <a:ext uri="{FF2B5EF4-FFF2-40B4-BE49-F238E27FC236}">
                  <a16:creationId xmlns:a16="http://schemas.microsoft.com/office/drawing/2014/main" id="{6CE65A8F-62D0-FA3A-F9F4-AAF8FAF4AF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6" name="TextBox 15">
              <a:extLst>
                <a:ext uri="{FF2B5EF4-FFF2-40B4-BE49-F238E27FC236}">
                  <a16:creationId xmlns:a16="http://schemas.microsoft.com/office/drawing/2014/main" id="{47B9CAF1-72CA-144F-29B6-276E4C03F608}"/>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sp>
        <p:nvSpPr>
          <p:cNvPr id="17" name="Rectangle: Rounded Corners 16">
            <a:extLst>
              <a:ext uri="{FF2B5EF4-FFF2-40B4-BE49-F238E27FC236}">
                <a16:creationId xmlns:a16="http://schemas.microsoft.com/office/drawing/2014/main" id="{103EA0D0-CF98-5D34-6563-A77F0601D3A8}"/>
              </a:ext>
            </a:extLst>
          </p:cNvPr>
          <p:cNvSpPr/>
          <p:nvPr/>
        </p:nvSpPr>
        <p:spPr>
          <a:xfrm>
            <a:off x="218285" y="6282808"/>
            <a:ext cx="4839490"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1</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6988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par>
                                <p:cTn id="39" presetID="53" presetClass="entr" presetSubtype="16"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down)">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9" grpId="0" animBg="1"/>
      <p:bldP spid="13"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0646066-6999-FEB2-7495-BD5824B21575}"/>
              </a:ext>
            </a:extLst>
          </p:cNvPr>
          <p:cNvPicPr>
            <a:picLocks noChangeAspect="1"/>
          </p:cNvPicPr>
          <p:nvPr/>
        </p:nvPicPr>
        <p:blipFill>
          <a:blip r:embed="rId3"/>
          <a:stretch>
            <a:fillRect/>
          </a:stretch>
        </p:blipFill>
        <p:spPr>
          <a:xfrm>
            <a:off x="1815228" y="339738"/>
            <a:ext cx="9620322" cy="1670449"/>
          </a:xfrm>
          <a:prstGeom prst="rect">
            <a:avLst/>
          </a:prstGeom>
        </p:spPr>
      </p:pic>
      <p:sp>
        <p:nvSpPr>
          <p:cNvPr id="19" name="圆角矩形 17">
            <a:extLst>
              <a:ext uri="{FF2B5EF4-FFF2-40B4-BE49-F238E27FC236}">
                <a16:creationId xmlns:a16="http://schemas.microsoft.com/office/drawing/2014/main" id="{F4213456-301F-023C-765F-715C27559386}"/>
              </a:ext>
            </a:extLst>
          </p:cNvPr>
          <p:cNvSpPr/>
          <p:nvPr/>
        </p:nvSpPr>
        <p:spPr>
          <a:xfrm>
            <a:off x="2102726" y="2124075"/>
            <a:ext cx="3555124" cy="800100"/>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67C3E806-1705-5DA4-CAA0-D2FA740149E2}"/>
              </a:ext>
            </a:extLst>
          </p:cNvPr>
          <p:cNvSpPr txBox="1"/>
          <p:nvPr/>
        </p:nvSpPr>
        <p:spPr>
          <a:xfrm>
            <a:off x="2477815" y="2093248"/>
            <a:ext cx="425668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xung</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quanh</a:t>
            </a:r>
            <a:endPar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17">
            <a:extLst>
              <a:ext uri="{FF2B5EF4-FFF2-40B4-BE49-F238E27FC236}">
                <a16:creationId xmlns:a16="http://schemas.microsoft.com/office/drawing/2014/main" id="{D1251146-D99F-A986-F915-B5364DFB6A17}"/>
              </a:ext>
            </a:extLst>
          </p:cNvPr>
          <p:cNvSpPr/>
          <p:nvPr/>
        </p:nvSpPr>
        <p:spPr>
          <a:xfrm>
            <a:off x="7831884" y="2128145"/>
            <a:ext cx="3312366"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phẳng lì</a:t>
            </a:r>
            <a:endParaRPr kumimoji="0" lang="zh-CN" altLang="en-US" sz="44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945D4BEF-3449-0BC5-92AE-863D42FB03B2}"/>
              </a:ext>
            </a:extLst>
          </p:cNvPr>
          <p:cNvSpPr txBox="1"/>
          <p:nvPr/>
        </p:nvSpPr>
        <p:spPr>
          <a:xfrm>
            <a:off x="8298575" y="2171363"/>
            <a:ext cx="2874250" cy="769441"/>
          </a:xfrm>
          <a:prstGeom prst="rect">
            <a:avLst/>
          </a:prstGeom>
          <a:noFill/>
        </p:spPr>
        <p:txBody>
          <a:bodyPr wrap="square" rtlCol="0">
            <a:spAutoFit/>
          </a:bodyPr>
          <a:lstStyle/>
          <a:p>
            <a:pPr lvl="0">
              <a:defRPr/>
            </a:pP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xanh</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biếc</a:t>
            </a:r>
            <a:endPar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圆角矩形 17">
            <a:extLst>
              <a:ext uri="{FF2B5EF4-FFF2-40B4-BE49-F238E27FC236}">
                <a16:creationId xmlns:a16="http://schemas.microsoft.com/office/drawing/2014/main" id="{06386C1F-0F47-5615-8E65-9090BB28C5D6}"/>
              </a:ext>
            </a:extLst>
          </p:cNvPr>
          <p:cNvSpPr/>
          <p:nvPr/>
        </p:nvSpPr>
        <p:spPr>
          <a:xfrm>
            <a:off x="2112250" y="3810000"/>
            <a:ext cx="2916949" cy="800100"/>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506F3D51-63BC-DA00-76D0-DC665C210DDC}"/>
              </a:ext>
            </a:extLst>
          </p:cNvPr>
          <p:cNvSpPr txBox="1"/>
          <p:nvPr/>
        </p:nvSpPr>
        <p:spPr>
          <a:xfrm>
            <a:off x="2487340" y="3779173"/>
            <a:ext cx="4256688" cy="769441"/>
          </a:xfrm>
          <a:prstGeom prst="rect">
            <a:avLst/>
          </a:prstGeom>
          <a:noFill/>
        </p:spPr>
        <p:txBody>
          <a:bodyPr wrap="square" rtlCol="0">
            <a:spAutoFit/>
          </a:bodyPr>
          <a:lstStyle/>
          <a:p>
            <a:pPr lvl="0">
              <a:defRPr/>
            </a:pP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lóng</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lánh</a:t>
            </a:r>
            <a:endPar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圆角矩形 17">
            <a:extLst>
              <a:ext uri="{FF2B5EF4-FFF2-40B4-BE49-F238E27FC236}">
                <a16:creationId xmlns:a16="http://schemas.microsoft.com/office/drawing/2014/main" id="{96DCD023-DEAC-70DE-D31E-ADE55133F0E3}"/>
              </a:ext>
            </a:extLst>
          </p:cNvPr>
          <p:cNvSpPr/>
          <p:nvPr/>
        </p:nvSpPr>
        <p:spPr>
          <a:xfrm>
            <a:off x="7841409" y="3814070"/>
            <a:ext cx="2874216"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phẳng lì</a:t>
            </a:r>
            <a:endParaRPr kumimoji="0" lang="zh-CN" altLang="en-US" sz="44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87749BEA-D66C-3EAC-731B-1338936259BA}"/>
              </a:ext>
            </a:extLst>
          </p:cNvPr>
          <p:cNvSpPr txBox="1"/>
          <p:nvPr/>
        </p:nvSpPr>
        <p:spPr>
          <a:xfrm>
            <a:off x="8155700" y="3847763"/>
            <a:ext cx="2388475" cy="769441"/>
          </a:xfrm>
          <a:prstGeom prst="rect">
            <a:avLst/>
          </a:prstGeom>
          <a:noFill/>
        </p:spPr>
        <p:txBody>
          <a:bodyPr wrap="square" rtlCol="0">
            <a:spAutoFit/>
          </a:bodyPr>
          <a:lstStyle/>
          <a:p>
            <a:pPr lvl="0">
              <a:defRPr/>
            </a:pP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xuýt</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xoa</a:t>
            </a:r>
            <a:endPar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8544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ppt_x</p:attrName>
                                        </p:attrNameLst>
                                      </p:cBhvr>
                                      <p:tavLst>
                                        <p:tav tm="0">
                                          <p:val>
                                            <p:strVal val="#ppt_x"/>
                                          </p:val>
                                        </p:tav>
                                        <p:tav tm="100000">
                                          <p:val>
                                            <p:strVal val="#ppt_x"/>
                                          </p:val>
                                        </p:tav>
                                      </p:tavLst>
                                    </p:anim>
                                    <p:anim calcmode="lin" valueType="num">
                                      <p:cBhvr>
                                        <p:cTn id="45" dur="1000" fill="hold"/>
                                        <p:tgtEl>
                                          <p:spTgt spid="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3" grpId="0" animBg="1"/>
      <p:bldP spid="24" grpId="0"/>
      <p:bldP spid="2" grpId="0" animBg="1"/>
      <p:bldP spid="3" grpId="0"/>
      <p:bldP spid="4"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83DCE91-E51A-127E-B048-AE4AFBA69836}"/>
              </a:ext>
            </a:extLst>
          </p:cNvPr>
          <p:cNvSpPr txBox="1"/>
          <p:nvPr/>
        </p:nvSpPr>
        <p:spPr>
          <a:xfrm>
            <a:off x="800100" y="1866963"/>
            <a:ext cx="10782300" cy="1640962"/>
          </a:xfrm>
          <a:prstGeom prst="rect">
            <a:avLst/>
          </a:prstGeom>
          <a:noFill/>
        </p:spPr>
        <p:txBody>
          <a:bodyPr wrap="square">
            <a:spAutoFit/>
          </a:bodyPr>
          <a:lstStyle/>
          <a:p>
            <a:pPr lvl="0" algn="just" defTabSz="1219170">
              <a:lnSpc>
                <a:spcPct val="150000"/>
              </a:lnSpc>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Thì ra,</a:t>
            </a:r>
            <a:r>
              <a:rPr lang="en-US" sz="36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vừa có một con chim xanh biếc,</a:t>
            </a:r>
            <a:r>
              <a:rPr lang="en-US" sz="36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toàn thân lóng lánh như tự toả sáng</a:t>
            </a:r>
            <a:r>
              <a:rPr lang="en-US" sz="36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6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không biết từ đâu bay tới.</a:t>
            </a:r>
            <a:r>
              <a:rPr lang="en-US" sz="36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kumimoji="0" lang="vi-VN" sz="36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9" name="Picture 8">
            <a:extLst>
              <a:ext uri="{FF2B5EF4-FFF2-40B4-BE49-F238E27FC236}">
                <a16:creationId xmlns:a16="http://schemas.microsoft.com/office/drawing/2014/main" id="{02CC7251-9589-7CF3-F854-9404953FD6D6}"/>
              </a:ext>
            </a:extLst>
          </p:cNvPr>
          <p:cNvPicPr>
            <a:picLocks noChangeAspect="1"/>
          </p:cNvPicPr>
          <p:nvPr/>
        </p:nvPicPr>
        <p:blipFill>
          <a:blip r:embed="rId3"/>
          <a:stretch>
            <a:fillRect/>
          </a:stretch>
        </p:blipFill>
        <p:spPr>
          <a:xfrm>
            <a:off x="3328556" y="749380"/>
            <a:ext cx="5553937" cy="1072989"/>
          </a:xfrm>
          <a:prstGeom prst="rect">
            <a:avLst/>
          </a:prstGeom>
        </p:spPr>
      </p:pic>
    </p:spTree>
    <p:extLst>
      <p:ext uri="{BB962C8B-B14F-4D97-AF65-F5344CB8AC3E}">
        <p14:creationId xmlns:p14="http://schemas.microsoft.com/office/powerpoint/2010/main" val="267733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F2E54F2-539A-E6B3-A3C3-B2FE9861D2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0668" y="2344312"/>
            <a:ext cx="2719340" cy="3353382"/>
          </a:xfrm>
          <a:prstGeom prst="rect">
            <a:avLst/>
          </a:prstGeom>
        </p:spPr>
      </p:pic>
      <p:sp>
        <p:nvSpPr>
          <p:cNvPr id="6" name="Speech Bubble: Rectangle with Corners Rounded 5">
            <a:extLst>
              <a:ext uri="{FF2B5EF4-FFF2-40B4-BE49-F238E27FC236}">
                <a16:creationId xmlns:a16="http://schemas.microsoft.com/office/drawing/2014/main" id="{6B4B5D6F-5797-EB14-3242-015909C2A9EA}"/>
              </a:ext>
            </a:extLst>
          </p:cNvPr>
          <p:cNvSpPr/>
          <p:nvPr/>
        </p:nvSpPr>
        <p:spPr>
          <a:xfrm>
            <a:off x="4584957" y="1664414"/>
            <a:ext cx="6644697" cy="2356590"/>
          </a:xfrm>
          <a:custGeom>
            <a:avLst/>
            <a:gdLst>
              <a:gd name="connsiteX0" fmla="*/ 0 w 6644697"/>
              <a:gd name="connsiteY0" fmla="*/ 392773 h 2356590"/>
              <a:gd name="connsiteX1" fmla="*/ 392773 w 6644697"/>
              <a:gd name="connsiteY1" fmla="*/ 0 h 2356590"/>
              <a:gd name="connsiteX2" fmla="*/ 1107450 w 6644697"/>
              <a:gd name="connsiteY2" fmla="*/ 0 h 2356590"/>
              <a:gd name="connsiteX3" fmla="*/ 1107450 w 6644697"/>
              <a:gd name="connsiteY3" fmla="*/ 0 h 2356590"/>
              <a:gd name="connsiteX4" fmla="*/ 2768624 w 6644697"/>
              <a:gd name="connsiteY4" fmla="*/ 0 h 2356590"/>
              <a:gd name="connsiteX5" fmla="*/ 6251924 w 6644697"/>
              <a:gd name="connsiteY5" fmla="*/ 0 h 2356590"/>
              <a:gd name="connsiteX6" fmla="*/ 6644697 w 6644697"/>
              <a:gd name="connsiteY6" fmla="*/ 392773 h 2356590"/>
              <a:gd name="connsiteX7" fmla="*/ 6644697 w 6644697"/>
              <a:gd name="connsiteY7" fmla="*/ 1374678 h 2356590"/>
              <a:gd name="connsiteX8" fmla="*/ 6644697 w 6644697"/>
              <a:gd name="connsiteY8" fmla="*/ 1374678 h 2356590"/>
              <a:gd name="connsiteX9" fmla="*/ 6644697 w 6644697"/>
              <a:gd name="connsiteY9" fmla="*/ 1963825 h 2356590"/>
              <a:gd name="connsiteX10" fmla="*/ 6644697 w 6644697"/>
              <a:gd name="connsiteY10" fmla="*/ 1963817 h 2356590"/>
              <a:gd name="connsiteX11" fmla="*/ 6251924 w 6644697"/>
              <a:gd name="connsiteY11" fmla="*/ 2356590 h 2356590"/>
              <a:gd name="connsiteX12" fmla="*/ 2768624 w 6644697"/>
              <a:gd name="connsiteY12" fmla="*/ 2356590 h 2356590"/>
              <a:gd name="connsiteX13" fmla="*/ 1107450 w 6644697"/>
              <a:gd name="connsiteY13" fmla="*/ 2356590 h 2356590"/>
              <a:gd name="connsiteX14" fmla="*/ 1107450 w 6644697"/>
              <a:gd name="connsiteY14" fmla="*/ 2356590 h 2356590"/>
              <a:gd name="connsiteX15" fmla="*/ 392773 w 6644697"/>
              <a:gd name="connsiteY15" fmla="*/ 2356590 h 2356590"/>
              <a:gd name="connsiteX16" fmla="*/ 0 w 6644697"/>
              <a:gd name="connsiteY16" fmla="*/ 1963817 h 2356590"/>
              <a:gd name="connsiteX17" fmla="*/ 0 w 6644697"/>
              <a:gd name="connsiteY17" fmla="*/ 1963825 h 2356590"/>
              <a:gd name="connsiteX18" fmla="*/ -863279 w 6644697"/>
              <a:gd name="connsiteY18" fmla="*/ 2248635 h 2356590"/>
              <a:gd name="connsiteX19" fmla="*/ 0 w 6644697"/>
              <a:gd name="connsiteY19" fmla="*/ 1374678 h 2356590"/>
              <a:gd name="connsiteX20" fmla="*/ 0 w 6644697"/>
              <a:gd name="connsiteY20" fmla="*/ 392773 h 235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44697" h="2356590" fill="none" extrusionOk="0">
                <a:moveTo>
                  <a:pt x="0" y="392773"/>
                </a:moveTo>
                <a:cubicBezTo>
                  <a:pt x="-2009" y="173528"/>
                  <a:pt x="189742" y="-9283"/>
                  <a:pt x="392773" y="0"/>
                </a:cubicBezTo>
                <a:cubicBezTo>
                  <a:pt x="593699" y="-15989"/>
                  <a:pt x="904229" y="-55316"/>
                  <a:pt x="1107450" y="0"/>
                </a:cubicBezTo>
                <a:lnTo>
                  <a:pt x="1107450" y="0"/>
                </a:lnTo>
                <a:cubicBezTo>
                  <a:pt x="1531251" y="121052"/>
                  <a:pt x="2390963" y="-148064"/>
                  <a:pt x="2768624" y="0"/>
                </a:cubicBezTo>
                <a:cubicBezTo>
                  <a:pt x="4166316" y="80205"/>
                  <a:pt x="4781377" y="108693"/>
                  <a:pt x="6251924" y="0"/>
                </a:cubicBezTo>
                <a:cubicBezTo>
                  <a:pt x="6454364" y="27210"/>
                  <a:pt x="6652386" y="208142"/>
                  <a:pt x="6644697" y="392773"/>
                </a:cubicBezTo>
                <a:cubicBezTo>
                  <a:pt x="6663225" y="618347"/>
                  <a:pt x="6704887" y="1013461"/>
                  <a:pt x="6644697" y="1374678"/>
                </a:cubicBezTo>
                <a:lnTo>
                  <a:pt x="6644697" y="1374678"/>
                </a:lnTo>
                <a:cubicBezTo>
                  <a:pt x="6688284" y="1596644"/>
                  <a:pt x="6695374" y="1684859"/>
                  <a:pt x="6644697" y="1963825"/>
                </a:cubicBezTo>
                <a:lnTo>
                  <a:pt x="6644697" y="1963817"/>
                </a:lnTo>
                <a:cubicBezTo>
                  <a:pt x="6625588" y="2153777"/>
                  <a:pt x="6494460" y="2376820"/>
                  <a:pt x="6251924" y="2356590"/>
                </a:cubicBezTo>
                <a:cubicBezTo>
                  <a:pt x="4551553" y="2433558"/>
                  <a:pt x="3656958" y="2367231"/>
                  <a:pt x="2768624" y="2356590"/>
                </a:cubicBezTo>
                <a:cubicBezTo>
                  <a:pt x="1991113" y="2480071"/>
                  <a:pt x="1408754" y="2424766"/>
                  <a:pt x="1107450" y="2356590"/>
                </a:cubicBezTo>
                <a:lnTo>
                  <a:pt x="1107450" y="2356590"/>
                </a:lnTo>
                <a:cubicBezTo>
                  <a:pt x="883122" y="2364540"/>
                  <a:pt x="707952" y="2394551"/>
                  <a:pt x="392773" y="2356590"/>
                </a:cubicBezTo>
                <a:cubicBezTo>
                  <a:pt x="197806" y="2352215"/>
                  <a:pt x="4395" y="2174670"/>
                  <a:pt x="0" y="1963817"/>
                </a:cubicBezTo>
                <a:lnTo>
                  <a:pt x="0" y="1963825"/>
                </a:lnTo>
                <a:cubicBezTo>
                  <a:pt x="-138244" y="1973279"/>
                  <a:pt x="-615896" y="2094687"/>
                  <a:pt x="-863279" y="2248635"/>
                </a:cubicBezTo>
                <a:cubicBezTo>
                  <a:pt x="-574941" y="1995512"/>
                  <a:pt x="-171625" y="1508807"/>
                  <a:pt x="0" y="1374678"/>
                </a:cubicBezTo>
                <a:cubicBezTo>
                  <a:pt x="9680" y="1228859"/>
                  <a:pt x="-2831" y="779967"/>
                  <a:pt x="0" y="392773"/>
                </a:cubicBezTo>
                <a:close/>
              </a:path>
              <a:path w="6644697" h="2356590" stroke="0" extrusionOk="0">
                <a:moveTo>
                  <a:pt x="0" y="392773"/>
                </a:moveTo>
                <a:cubicBezTo>
                  <a:pt x="-13279" y="153733"/>
                  <a:pt x="177836" y="-3276"/>
                  <a:pt x="392773" y="0"/>
                </a:cubicBezTo>
                <a:cubicBezTo>
                  <a:pt x="485304" y="-3410"/>
                  <a:pt x="790177" y="-48591"/>
                  <a:pt x="1107450" y="0"/>
                </a:cubicBezTo>
                <a:lnTo>
                  <a:pt x="1107450" y="0"/>
                </a:lnTo>
                <a:cubicBezTo>
                  <a:pt x="1573933" y="42570"/>
                  <a:pt x="2078891" y="79022"/>
                  <a:pt x="2768624" y="0"/>
                </a:cubicBezTo>
                <a:cubicBezTo>
                  <a:pt x="4218415" y="3200"/>
                  <a:pt x="5227504" y="-87910"/>
                  <a:pt x="6251924" y="0"/>
                </a:cubicBezTo>
                <a:cubicBezTo>
                  <a:pt x="6461313" y="25960"/>
                  <a:pt x="6639911" y="198160"/>
                  <a:pt x="6644697" y="392773"/>
                </a:cubicBezTo>
                <a:cubicBezTo>
                  <a:pt x="6617532" y="877221"/>
                  <a:pt x="6606350" y="1095577"/>
                  <a:pt x="6644697" y="1374678"/>
                </a:cubicBezTo>
                <a:lnTo>
                  <a:pt x="6644697" y="1374678"/>
                </a:lnTo>
                <a:cubicBezTo>
                  <a:pt x="6600684" y="1630151"/>
                  <a:pt x="6665322" y="1797117"/>
                  <a:pt x="6644697" y="1963825"/>
                </a:cubicBezTo>
                <a:lnTo>
                  <a:pt x="6644697" y="1963817"/>
                </a:lnTo>
                <a:cubicBezTo>
                  <a:pt x="6643248" y="2183086"/>
                  <a:pt x="6472150" y="2368921"/>
                  <a:pt x="6251924" y="2356590"/>
                </a:cubicBezTo>
                <a:cubicBezTo>
                  <a:pt x="4758983" y="2211675"/>
                  <a:pt x="4114144" y="2300652"/>
                  <a:pt x="2768624" y="2356590"/>
                </a:cubicBezTo>
                <a:cubicBezTo>
                  <a:pt x="2246710" y="2295335"/>
                  <a:pt x="1314672" y="2422485"/>
                  <a:pt x="1107450" y="2356590"/>
                </a:cubicBezTo>
                <a:lnTo>
                  <a:pt x="1107450" y="2356590"/>
                </a:lnTo>
                <a:cubicBezTo>
                  <a:pt x="764723" y="2376700"/>
                  <a:pt x="483355" y="2357405"/>
                  <a:pt x="392773" y="2356590"/>
                </a:cubicBezTo>
                <a:cubicBezTo>
                  <a:pt x="181898" y="2375994"/>
                  <a:pt x="2190" y="2176971"/>
                  <a:pt x="0" y="1963817"/>
                </a:cubicBezTo>
                <a:lnTo>
                  <a:pt x="0" y="1963825"/>
                </a:lnTo>
                <a:cubicBezTo>
                  <a:pt x="-319383" y="2146864"/>
                  <a:pt x="-739443" y="2261987"/>
                  <a:pt x="-863279" y="2248635"/>
                </a:cubicBezTo>
                <a:cubicBezTo>
                  <a:pt x="-568409" y="1985090"/>
                  <a:pt x="-319680" y="1654432"/>
                  <a:pt x="0" y="1374678"/>
                </a:cubicBezTo>
                <a:cubicBezTo>
                  <a:pt x="-71459" y="1152028"/>
                  <a:pt x="-58871" y="505093"/>
                  <a:pt x="0" y="392773"/>
                </a:cubicBezTo>
                <a:close/>
              </a:path>
            </a:pathLst>
          </a:custGeom>
          <a:solidFill>
            <a:srgbClr val="CCFFFF"/>
          </a:solidFill>
          <a:ln w="38100">
            <a:solidFill>
              <a:srgbClr val="FF6600"/>
            </a:solidFill>
            <a:extLst>
              <a:ext uri="{C807C97D-BFC1-408E-A445-0C87EB9F89A2}">
                <ask:lineSketchStyleProps xmlns:ask="http://schemas.microsoft.com/office/drawing/2018/sketchyshapes" sd="1910907648">
                  <a:prstGeom prst="wedgeRoundRectCallout">
                    <a:avLst>
                      <a:gd name="adj1" fmla="val -62992"/>
                      <a:gd name="adj2" fmla="val 45419"/>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685800">
              <a:defRPr/>
            </a:pPr>
            <a:r>
              <a:rPr lang="pt-BR"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Em hãy nói 1 câu có từ </a:t>
            </a:r>
            <a:r>
              <a:rPr lang="pt-BR"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xôn xao</a:t>
            </a:r>
            <a:r>
              <a:rPr lang="pt-BR"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CE7750-FF44-3EFD-C416-C6A68D2DB2FD}"/>
              </a:ext>
            </a:extLst>
          </p:cNvPr>
          <p:cNvSpPr txBox="1"/>
          <p:nvPr/>
        </p:nvSpPr>
        <p:spPr>
          <a:xfrm>
            <a:off x="523875" y="942975"/>
            <a:ext cx="11172825"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lạt xạt lướt trên cỏ. Cây xấu hổ co rúm mình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Nó bỗng thấy xung quanh xôn xao. Nó hé mắt nhìn: không có gì lạ cả. Bấy giờ, nó mới mở bừng những con mắt lá. Quả nhiên, không có gì lạ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Càng nghe bạn bè trầm trồ, cây xấu hổ càng tiếc. Không biết bao giờ con chim xanh ấy quay trở lại.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92C9B5BD-059D-807B-C7B6-FB8E480C2552}"/>
              </a:ext>
            </a:extLst>
          </p:cNvPr>
          <p:cNvPicPr>
            <a:picLocks noChangeAspect="1"/>
          </p:cNvPicPr>
          <p:nvPr/>
        </p:nvPicPr>
        <p:blipFill>
          <a:blip r:embed="rId3"/>
          <a:stretch>
            <a:fillRect/>
          </a:stretch>
        </p:blipFill>
        <p:spPr>
          <a:xfrm>
            <a:off x="4042997" y="322669"/>
            <a:ext cx="4029805" cy="859611"/>
          </a:xfrm>
          <a:prstGeom prst="rect">
            <a:avLst/>
          </a:prstGeom>
        </p:spPr>
      </p:pic>
      <p:sp>
        <p:nvSpPr>
          <p:cNvPr id="2" name="Rectangle: Rounded Corners 1">
            <a:extLst>
              <a:ext uri="{FF2B5EF4-FFF2-40B4-BE49-F238E27FC236}">
                <a16:creationId xmlns:a16="http://schemas.microsoft.com/office/drawing/2014/main" id="{F9990A56-7F20-3D3E-5AB4-87A60070F60F}"/>
              </a:ext>
            </a:extLst>
          </p:cNvPr>
          <p:cNvSpPr/>
          <p:nvPr/>
        </p:nvSpPr>
        <p:spPr>
          <a:xfrm>
            <a:off x="0" y="148708"/>
            <a:ext cx="4706140"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8812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CE7750-FF44-3EFD-C416-C6A68D2DB2FD}"/>
              </a:ext>
            </a:extLst>
          </p:cNvPr>
          <p:cNvSpPr txBox="1"/>
          <p:nvPr/>
        </p:nvSpPr>
        <p:spPr>
          <a:xfrm>
            <a:off x="523875" y="942975"/>
            <a:ext cx="11172825"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lạt xạt lướt trên cỏ. Cây xấu hổ co rúm mình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Nó bỗng thấy xung quanh xôn xao. Nó hé mắt nhìn: không có gì lạ cả. Bấy giờ, nó mới mở bừng những con mắt lá. Quả nhiên, không có gì lạ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Càng nghe bạn bè trầm trồ, cây xấu hổ càng tiếc. Không biết bao giờ con chim xanh ấy quay trở lại.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92C9B5BD-059D-807B-C7B6-FB8E480C2552}"/>
              </a:ext>
            </a:extLst>
          </p:cNvPr>
          <p:cNvPicPr>
            <a:picLocks noChangeAspect="1"/>
          </p:cNvPicPr>
          <p:nvPr/>
        </p:nvPicPr>
        <p:blipFill>
          <a:blip r:embed="rId3"/>
          <a:stretch>
            <a:fillRect/>
          </a:stretch>
        </p:blipFill>
        <p:spPr>
          <a:xfrm>
            <a:off x="4042997" y="322669"/>
            <a:ext cx="4029805" cy="859611"/>
          </a:xfrm>
          <a:prstGeom prst="rect">
            <a:avLst/>
          </a:prstGeom>
        </p:spPr>
      </p:pic>
      <p:sp>
        <p:nvSpPr>
          <p:cNvPr id="2" name="Rectangle: Rounded Corners 1">
            <a:extLst>
              <a:ext uri="{FF2B5EF4-FFF2-40B4-BE49-F238E27FC236}">
                <a16:creationId xmlns:a16="http://schemas.microsoft.com/office/drawing/2014/main" id="{A3C0365B-44ED-32A7-9E0B-1275A9C5B5A4}"/>
              </a:ext>
            </a:extLst>
          </p:cNvPr>
          <p:cNvSpPr/>
          <p:nvPr/>
        </p:nvSpPr>
        <p:spPr>
          <a:xfrm>
            <a:off x="1" y="0"/>
            <a:ext cx="3638550" cy="628650"/>
          </a:xfrm>
          <a:custGeom>
            <a:avLst/>
            <a:gdLst>
              <a:gd name="connsiteX0" fmla="*/ 0 w 3638550"/>
              <a:gd name="connsiteY0" fmla="*/ 314325 h 628650"/>
              <a:gd name="connsiteX1" fmla="*/ 314325 w 3638550"/>
              <a:gd name="connsiteY1" fmla="*/ 0 h 628650"/>
              <a:gd name="connsiteX2" fmla="*/ 856107 w 3638550"/>
              <a:gd name="connsiteY2" fmla="*/ 0 h 628650"/>
              <a:gd name="connsiteX3" fmla="*/ 1427988 w 3638550"/>
              <a:gd name="connsiteY3" fmla="*/ 0 h 628650"/>
              <a:gd name="connsiteX4" fmla="*/ 1969770 w 3638550"/>
              <a:gd name="connsiteY4" fmla="*/ 0 h 628650"/>
              <a:gd name="connsiteX5" fmla="*/ 2631948 w 3638550"/>
              <a:gd name="connsiteY5" fmla="*/ 0 h 628650"/>
              <a:gd name="connsiteX6" fmla="*/ 3324225 w 3638550"/>
              <a:gd name="connsiteY6" fmla="*/ 0 h 628650"/>
              <a:gd name="connsiteX7" fmla="*/ 3638550 w 3638550"/>
              <a:gd name="connsiteY7" fmla="*/ 314325 h 628650"/>
              <a:gd name="connsiteX8" fmla="*/ 3638550 w 3638550"/>
              <a:gd name="connsiteY8" fmla="*/ 314325 h 628650"/>
              <a:gd name="connsiteX9" fmla="*/ 3324225 w 3638550"/>
              <a:gd name="connsiteY9" fmla="*/ 628650 h 628650"/>
              <a:gd name="connsiteX10" fmla="*/ 2782443 w 3638550"/>
              <a:gd name="connsiteY10" fmla="*/ 628650 h 628650"/>
              <a:gd name="connsiteX11" fmla="*/ 2210562 w 3638550"/>
              <a:gd name="connsiteY11" fmla="*/ 628650 h 628650"/>
              <a:gd name="connsiteX12" fmla="*/ 1668780 w 3638550"/>
              <a:gd name="connsiteY12" fmla="*/ 628650 h 628650"/>
              <a:gd name="connsiteX13" fmla="*/ 1157097 w 3638550"/>
              <a:gd name="connsiteY13" fmla="*/ 628650 h 628650"/>
              <a:gd name="connsiteX14" fmla="*/ 314325 w 3638550"/>
              <a:gd name="connsiteY14" fmla="*/ 628650 h 628650"/>
              <a:gd name="connsiteX15" fmla="*/ 0 w 3638550"/>
              <a:gd name="connsiteY15" fmla="*/ 314325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38550" h="628650" fill="none" extrusionOk="0">
                <a:moveTo>
                  <a:pt x="0" y="314325"/>
                </a:moveTo>
                <a:cubicBezTo>
                  <a:pt x="23528" y="148191"/>
                  <a:pt x="110680" y="6994"/>
                  <a:pt x="314325" y="0"/>
                </a:cubicBezTo>
                <a:cubicBezTo>
                  <a:pt x="513421" y="-11627"/>
                  <a:pt x="740876" y="-18642"/>
                  <a:pt x="856107" y="0"/>
                </a:cubicBezTo>
                <a:cubicBezTo>
                  <a:pt x="971338" y="18642"/>
                  <a:pt x="1281502" y="-21296"/>
                  <a:pt x="1427988" y="0"/>
                </a:cubicBezTo>
                <a:cubicBezTo>
                  <a:pt x="1574474" y="21296"/>
                  <a:pt x="1818109" y="1987"/>
                  <a:pt x="1969770" y="0"/>
                </a:cubicBezTo>
                <a:cubicBezTo>
                  <a:pt x="2121431" y="-1987"/>
                  <a:pt x="2349631" y="-21693"/>
                  <a:pt x="2631948" y="0"/>
                </a:cubicBezTo>
                <a:cubicBezTo>
                  <a:pt x="2914265" y="21693"/>
                  <a:pt x="3081911" y="-29516"/>
                  <a:pt x="3324225" y="0"/>
                </a:cubicBezTo>
                <a:cubicBezTo>
                  <a:pt x="3466036" y="-9653"/>
                  <a:pt x="3620514" y="152569"/>
                  <a:pt x="3638550" y="314325"/>
                </a:cubicBezTo>
                <a:lnTo>
                  <a:pt x="3638550" y="314325"/>
                </a:lnTo>
                <a:cubicBezTo>
                  <a:pt x="3628167" y="511405"/>
                  <a:pt x="3494698" y="652704"/>
                  <a:pt x="3324225" y="628650"/>
                </a:cubicBezTo>
                <a:cubicBezTo>
                  <a:pt x="3149424" y="647178"/>
                  <a:pt x="2910478" y="617246"/>
                  <a:pt x="2782443" y="628650"/>
                </a:cubicBezTo>
                <a:cubicBezTo>
                  <a:pt x="2654408" y="640054"/>
                  <a:pt x="2384871" y="625523"/>
                  <a:pt x="2210562" y="628650"/>
                </a:cubicBezTo>
                <a:cubicBezTo>
                  <a:pt x="2036253" y="631777"/>
                  <a:pt x="1794153" y="617153"/>
                  <a:pt x="1668780" y="628650"/>
                </a:cubicBezTo>
                <a:cubicBezTo>
                  <a:pt x="1543407" y="640147"/>
                  <a:pt x="1351133" y="618805"/>
                  <a:pt x="1157097" y="628650"/>
                </a:cubicBezTo>
                <a:cubicBezTo>
                  <a:pt x="963061" y="638495"/>
                  <a:pt x="549817" y="603970"/>
                  <a:pt x="314325" y="628650"/>
                </a:cubicBezTo>
                <a:cubicBezTo>
                  <a:pt x="116179" y="659179"/>
                  <a:pt x="7635" y="467562"/>
                  <a:pt x="0" y="314325"/>
                </a:cubicBezTo>
                <a:close/>
              </a:path>
              <a:path w="3638550" h="628650" stroke="0" extrusionOk="0">
                <a:moveTo>
                  <a:pt x="0" y="314325"/>
                </a:moveTo>
                <a:cubicBezTo>
                  <a:pt x="-16036" y="157559"/>
                  <a:pt x="143968" y="13707"/>
                  <a:pt x="314325" y="0"/>
                </a:cubicBezTo>
                <a:cubicBezTo>
                  <a:pt x="434640" y="2228"/>
                  <a:pt x="664660" y="-10080"/>
                  <a:pt x="856107" y="0"/>
                </a:cubicBezTo>
                <a:cubicBezTo>
                  <a:pt x="1047554" y="10080"/>
                  <a:pt x="1170366" y="24737"/>
                  <a:pt x="1427988" y="0"/>
                </a:cubicBezTo>
                <a:cubicBezTo>
                  <a:pt x="1685610" y="-24737"/>
                  <a:pt x="1719127" y="15885"/>
                  <a:pt x="1939671" y="0"/>
                </a:cubicBezTo>
                <a:cubicBezTo>
                  <a:pt x="2160215" y="-15885"/>
                  <a:pt x="2403793" y="21384"/>
                  <a:pt x="2571750" y="0"/>
                </a:cubicBezTo>
                <a:cubicBezTo>
                  <a:pt x="2739707" y="-21384"/>
                  <a:pt x="3076695" y="-2751"/>
                  <a:pt x="3324225" y="0"/>
                </a:cubicBezTo>
                <a:cubicBezTo>
                  <a:pt x="3494179" y="33759"/>
                  <a:pt x="3653961" y="142260"/>
                  <a:pt x="3638550" y="314325"/>
                </a:cubicBezTo>
                <a:lnTo>
                  <a:pt x="3638550" y="314325"/>
                </a:lnTo>
                <a:cubicBezTo>
                  <a:pt x="3661008" y="459166"/>
                  <a:pt x="3486278" y="644362"/>
                  <a:pt x="3324225" y="628650"/>
                </a:cubicBezTo>
                <a:cubicBezTo>
                  <a:pt x="3151373" y="629101"/>
                  <a:pt x="2955525" y="643245"/>
                  <a:pt x="2812542" y="628650"/>
                </a:cubicBezTo>
                <a:cubicBezTo>
                  <a:pt x="2669559" y="614055"/>
                  <a:pt x="2475929" y="640493"/>
                  <a:pt x="2180463" y="628650"/>
                </a:cubicBezTo>
                <a:cubicBezTo>
                  <a:pt x="1884997" y="616807"/>
                  <a:pt x="1901995" y="638562"/>
                  <a:pt x="1668780" y="628650"/>
                </a:cubicBezTo>
                <a:cubicBezTo>
                  <a:pt x="1435565" y="618738"/>
                  <a:pt x="1321503" y="619427"/>
                  <a:pt x="1126998" y="628650"/>
                </a:cubicBezTo>
                <a:cubicBezTo>
                  <a:pt x="932493" y="637873"/>
                  <a:pt x="512255" y="640411"/>
                  <a:pt x="314325" y="628650"/>
                </a:cubicBezTo>
                <a:cubicBezTo>
                  <a:pt x="156411" y="623165"/>
                  <a:pt x="18404" y="475856"/>
                  <a:pt x="0" y="314325"/>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Arial-Rounded" panose="020B0500000000000000" pitchFamily="34" charset="0"/>
                <a:cs typeface="Calibri" panose="020F0502020204030204" pitchFamily="34" charset="0"/>
              </a:rPr>
              <a:t>Cùng</a:t>
            </a:r>
            <a:r>
              <a:rPr kumimoji="0" lang="en-US" sz="36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Arial-Rounded" panose="020B0500000000000000" pitchFamily="34" charset="0"/>
                <a:cs typeface="Calibri" panose="020F0502020204030204" pitchFamily="34" charset="0"/>
              </a:rPr>
              <a:t> chia </a:t>
            </a:r>
            <a:r>
              <a:rPr kumimoji="0" lang="en-US" sz="3600" b="1"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Arial-Rounded" panose="020B0500000000000000" pitchFamily="34" charset="0"/>
                <a:cs typeface="Calibri" panose="020F0502020204030204" pitchFamily="34" charset="0"/>
              </a:rPr>
              <a:t>đoạn</a:t>
            </a:r>
            <a:endParaRPr kumimoji="0" lang="en-US" sz="36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4" name="Rectangle 3">
            <a:extLst>
              <a:ext uri="{FF2B5EF4-FFF2-40B4-BE49-F238E27FC236}">
                <a16:creationId xmlns:a16="http://schemas.microsoft.com/office/drawing/2014/main" id="{50F1A9F5-93CC-2C8B-6EBD-694A5C79A960}"/>
              </a:ext>
            </a:extLst>
          </p:cNvPr>
          <p:cNvSpPr/>
          <p:nvPr/>
        </p:nvSpPr>
        <p:spPr>
          <a:xfrm>
            <a:off x="533399" y="1057275"/>
            <a:ext cx="11115675" cy="202882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1CA6F4E9-2B74-BC3D-EB0C-BF1D24AE89F7}"/>
              </a:ext>
            </a:extLst>
          </p:cNvPr>
          <p:cNvGrpSpPr/>
          <p:nvPr/>
        </p:nvGrpSpPr>
        <p:grpSpPr>
          <a:xfrm>
            <a:off x="-133350" y="818814"/>
            <a:ext cx="828675" cy="809961"/>
            <a:chOff x="-93175" y="1999914"/>
            <a:chExt cx="931530" cy="931530"/>
          </a:xfrm>
        </p:grpSpPr>
        <p:pic>
          <p:nvPicPr>
            <p:cNvPr id="7" name="Picture 6" descr="A picture containing vector graphics&#10;&#10;Description automatically generated">
              <a:extLst>
                <a:ext uri="{FF2B5EF4-FFF2-40B4-BE49-F238E27FC236}">
                  <a16:creationId xmlns:a16="http://schemas.microsoft.com/office/drawing/2014/main" id="{C3FADDE9-BD4C-DB2C-CE47-42ACF71037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8" name="TextBox 7">
              <a:extLst>
                <a:ext uri="{FF2B5EF4-FFF2-40B4-BE49-F238E27FC236}">
                  <a16:creationId xmlns:a16="http://schemas.microsoft.com/office/drawing/2014/main" id="{12ABF422-E6D2-EF49-312C-78B9C42ACE14}"/>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sp>
        <p:nvSpPr>
          <p:cNvPr id="9" name="Rectangle 8">
            <a:extLst>
              <a:ext uri="{FF2B5EF4-FFF2-40B4-BE49-F238E27FC236}">
                <a16:creationId xmlns:a16="http://schemas.microsoft.com/office/drawing/2014/main" id="{B6F97454-48B3-6939-C094-36D444EA79AE}"/>
              </a:ext>
            </a:extLst>
          </p:cNvPr>
          <p:cNvSpPr/>
          <p:nvPr/>
        </p:nvSpPr>
        <p:spPr>
          <a:xfrm>
            <a:off x="542924" y="3181350"/>
            <a:ext cx="11115675" cy="202882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F8C1EAC3-B5EE-2105-B4F8-5D7E39B22BA7}"/>
              </a:ext>
            </a:extLst>
          </p:cNvPr>
          <p:cNvGrpSpPr/>
          <p:nvPr/>
        </p:nvGrpSpPr>
        <p:grpSpPr>
          <a:xfrm>
            <a:off x="-123825" y="2942889"/>
            <a:ext cx="828675" cy="809961"/>
            <a:chOff x="-93175" y="1999914"/>
            <a:chExt cx="931530" cy="931530"/>
          </a:xfrm>
        </p:grpSpPr>
        <p:pic>
          <p:nvPicPr>
            <p:cNvPr id="11" name="Picture 10" descr="A picture containing vector graphics&#10;&#10;Description automatically generated">
              <a:extLst>
                <a:ext uri="{FF2B5EF4-FFF2-40B4-BE49-F238E27FC236}">
                  <a16:creationId xmlns:a16="http://schemas.microsoft.com/office/drawing/2014/main" id="{95B1F653-5ADB-F190-9132-A591D6BF9D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2" name="TextBox 11">
              <a:extLst>
                <a:ext uri="{FF2B5EF4-FFF2-40B4-BE49-F238E27FC236}">
                  <a16:creationId xmlns:a16="http://schemas.microsoft.com/office/drawing/2014/main" id="{B5A746B1-5ACE-77A8-E77E-4FD1B1190250}"/>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sp>
        <p:nvSpPr>
          <p:cNvPr id="13" name="Rectangle 12">
            <a:extLst>
              <a:ext uri="{FF2B5EF4-FFF2-40B4-BE49-F238E27FC236}">
                <a16:creationId xmlns:a16="http://schemas.microsoft.com/office/drawing/2014/main" id="{6E822ACD-95F1-9DD7-AD22-1ECD2A453D53}"/>
              </a:ext>
            </a:extLst>
          </p:cNvPr>
          <p:cNvSpPr/>
          <p:nvPr/>
        </p:nvSpPr>
        <p:spPr>
          <a:xfrm>
            <a:off x="533399" y="5305425"/>
            <a:ext cx="11115675" cy="82867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F182BAB8-F0A8-5100-EF51-A2B8CDB52319}"/>
              </a:ext>
            </a:extLst>
          </p:cNvPr>
          <p:cNvGrpSpPr/>
          <p:nvPr/>
        </p:nvGrpSpPr>
        <p:grpSpPr>
          <a:xfrm>
            <a:off x="-133350" y="5066964"/>
            <a:ext cx="828675" cy="809961"/>
            <a:chOff x="-93175" y="1999914"/>
            <a:chExt cx="931530" cy="931530"/>
          </a:xfrm>
        </p:grpSpPr>
        <p:pic>
          <p:nvPicPr>
            <p:cNvPr id="15" name="Picture 14" descr="A picture containing vector graphics&#10;&#10;Description automatically generated">
              <a:extLst>
                <a:ext uri="{FF2B5EF4-FFF2-40B4-BE49-F238E27FC236}">
                  <a16:creationId xmlns:a16="http://schemas.microsoft.com/office/drawing/2014/main" id="{6CE65A8F-62D0-FA3A-F9F4-AAF8FAF4AF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6" name="TextBox 15">
              <a:extLst>
                <a:ext uri="{FF2B5EF4-FFF2-40B4-BE49-F238E27FC236}">
                  <a16:creationId xmlns:a16="http://schemas.microsoft.com/office/drawing/2014/main" id="{47B9CAF1-72CA-144F-29B6-276E4C03F608}"/>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spTree>
    <p:extLst>
      <p:ext uri="{BB962C8B-B14F-4D97-AF65-F5344CB8AC3E}">
        <p14:creationId xmlns:p14="http://schemas.microsoft.com/office/powerpoint/2010/main" val="295594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par>
                                <p:cTn id="39" presetID="53" presetClass="entr" presetSubtype="16"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9"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E95597-318C-4B7E-A703-7332B67848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D1BC3C0-AA4C-1D49-EB25-041C77EFBB60}"/>
              </a:ext>
            </a:extLst>
          </p:cNvPr>
          <p:cNvSpPr txBox="1"/>
          <p:nvPr/>
        </p:nvSpPr>
        <p:spPr>
          <a:xfrm>
            <a:off x="2056863" y="188413"/>
            <a:ext cx="923978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54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54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54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54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54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54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65616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4"/>
          <a:srcRect/>
          <a:stretch>
            <a:fillRect/>
          </a:stretch>
        </p:blipFill>
        <p:spPr>
          <a:xfrm flipH="1">
            <a:off x="8254878" y="1480845"/>
            <a:ext cx="1956208" cy="2372360"/>
          </a:xfrm>
          <a:prstGeom prst="rect">
            <a:avLst/>
          </a:prstGeom>
        </p:spPr>
      </p:pic>
      <p:pic>
        <p:nvPicPr>
          <p:cNvPr id="2" name="Picture 1">
            <a:extLst>
              <a:ext uri="{FF2B5EF4-FFF2-40B4-BE49-F238E27FC236}">
                <a16:creationId xmlns:a16="http://schemas.microsoft.com/office/drawing/2014/main" id="{42D797BB-F097-FDA5-8784-FB04600464E5}"/>
              </a:ext>
            </a:extLst>
          </p:cNvPr>
          <p:cNvPicPr>
            <a:picLocks noChangeAspect="1"/>
          </p:cNvPicPr>
          <p:nvPr/>
        </p:nvPicPr>
        <p:blipFill>
          <a:blip r:embed="rId5"/>
          <a:stretch>
            <a:fillRect/>
          </a:stretch>
        </p:blipFill>
        <p:spPr>
          <a:xfrm>
            <a:off x="3389161" y="1250424"/>
            <a:ext cx="4956478" cy="1176630"/>
          </a:xfrm>
          <a:prstGeom prst="rect">
            <a:avLst/>
          </a:prstGeom>
        </p:spPr>
      </p:pic>
    </p:spTree>
    <p:extLst>
      <p:ext uri="{BB962C8B-B14F-4D97-AF65-F5344CB8AC3E}">
        <p14:creationId xmlns:p14="http://schemas.microsoft.com/office/powerpoint/2010/main" val="399249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3A72F9-A0E2-407B-9F31-AA7610F1BD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99307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538E34-4C05-93F0-7AE3-70A655B477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15960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3CB06A-D380-41F9-BF4D-F38AA5F0A2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5843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23EC074-E15E-A63A-9A8C-C8B077CC608F}"/>
              </a:ext>
            </a:extLst>
          </p:cNvPr>
          <p:cNvGrpSpPr/>
          <p:nvPr/>
        </p:nvGrpSpPr>
        <p:grpSpPr>
          <a:xfrm>
            <a:off x="284306" y="395673"/>
            <a:ext cx="5798127" cy="3135379"/>
            <a:chOff x="457200" y="1176848"/>
            <a:chExt cx="5798127" cy="3135379"/>
          </a:xfrm>
        </p:grpSpPr>
        <p:grpSp>
          <p:nvGrpSpPr>
            <p:cNvPr id="4" name="Group 3">
              <a:extLst>
                <a:ext uri="{FF2B5EF4-FFF2-40B4-BE49-F238E27FC236}">
                  <a16:creationId xmlns:a16="http://schemas.microsoft.com/office/drawing/2014/main" id="{E3F572C8-4672-6205-C911-122D2ACC8EA7}"/>
                </a:ext>
              </a:extLst>
            </p:cNvPr>
            <p:cNvGrpSpPr/>
            <p:nvPr/>
          </p:nvGrpSpPr>
          <p:grpSpPr>
            <a:xfrm>
              <a:off x="457200" y="1922318"/>
              <a:ext cx="5798127" cy="2389909"/>
              <a:chOff x="602672" y="2483427"/>
              <a:chExt cx="5922819" cy="2389909"/>
            </a:xfrm>
            <a:solidFill>
              <a:srgbClr val="FFFFCC"/>
            </a:solidFill>
          </p:grpSpPr>
          <p:sp>
            <p:nvSpPr>
              <p:cNvPr id="6" name="Rectangle: Rounded Corners 5">
                <a:extLst>
                  <a:ext uri="{FF2B5EF4-FFF2-40B4-BE49-F238E27FC236}">
                    <a16:creationId xmlns:a16="http://schemas.microsoft.com/office/drawing/2014/main" id="{9BF02141-8298-3B60-2AB0-3EF148F706C1}"/>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8" name="Picture 7">
                <a:extLst>
                  <a:ext uri="{FF2B5EF4-FFF2-40B4-BE49-F238E27FC236}">
                    <a16:creationId xmlns:a16="http://schemas.microsoft.com/office/drawing/2014/main" id="{2AD3AFAA-2D88-7508-8D58-AB74126D7264}"/>
                  </a:ext>
                </a:extLst>
              </p:cNvPr>
              <p:cNvPicPr>
                <a:picLocks noChangeAspect="1"/>
              </p:cNvPicPr>
              <p:nvPr/>
            </p:nvPicPr>
            <p:blipFill>
              <a:blip r:embed="rId3"/>
              <a:stretch>
                <a:fillRect/>
              </a:stretch>
            </p:blipFill>
            <p:spPr>
              <a:xfrm flipH="1">
                <a:off x="907221" y="2770898"/>
                <a:ext cx="609091" cy="609091"/>
              </a:xfrm>
              <a:prstGeom prst="rect">
                <a:avLst/>
              </a:prstGeom>
              <a:grpFill/>
              <a:ln>
                <a:noFill/>
              </a:ln>
            </p:spPr>
          </p:pic>
          <p:pic>
            <p:nvPicPr>
              <p:cNvPr id="9" name="Picture 8">
                <a:extLst>
                  <a:ext uri="{FF2B5EF4-FFF2-40B4-BE49-F238E27FC236}">
                    <a16:creationId xmlns:a16="http://schemas.microsoft.com/office/drawing/2014/main" id="{6E78ED36-EC90-A9E4-BEC4-15858A49BD51}"/>
                  </a:ext>
                </a:extLst>
              </p:cNvPr>
              <p:cNvPicPr>
                <a:picLocks noChangeAspect="1"/>
              </p:cNvPicPr>
              <p:nvPr/>
            </p:nvPicPr>
            <p:blipFill>
              <a:blip r:embed="rId3"/>
              <a:stretch>
                <a:fillRect/>
              </a:stretch>
            </p:blipFill>
            <p:spPr>
              <a:xfrm flipH="1">
                <a:off x="907221" y="3268339"/>
                <a:ext cx="609091" cy="609091"/>
              </a:xfrm>
              <a:prstGeom prst="rect">
                <a:avLst/>
              </a:prstGeom>
              <a:grpFill/>
              <a:ln>
                <a:noFill/>
              </a:ln>
            </p:spPr>
          </p:pic>
          <p:pic>
            <p:nvPicPr>
              <p:cNvPr id="10" name="Picture 9">
                <a:extLst>
                  <a:ext uri="{FF2B5EF4-FFF2-40B4-BE49-F238E27FC236}">
                    <a16:creationId xmlns:a16="http://schemas.microsoft.com/office/drawing/2014/main" id="{012F276C-B4A6-6E38-D845-EDAA199C2DA1}"/>
                  </a:ext>
                </a:extLst>
              </p:cNvPr>
              <p:cNvPicPr>
                <a:picLocks noChangeAspect="1"/>
              </p:cNvPicPr>
              <p:nvPr/>
            </p:nvPicPr>
            <p:blipFill>
              <a:blip r:embed="rId3"/>
              <a:stretch>
                <a:fillRect/>
              </a:stretch>
            </p:blipFill>
            <p:spPr>
              <a:xfrm flipH="1">
                <a:off x="907221" y="3782556"/>
                <a:ext cx="609091" cy="609091"/>
              </a:xfrm>
              <a:prstGeom prst="rect">
                <a:avLst/>
              </a:prstGeom>
              <a:grpFill/>
              <a:ln>
                <a:noFill/>
              </a:ln>
            </p:spPr>
          </p:pic>
        </p:grpSp>
        <p:sp>
          <p:nvSpPr>
            <p:cNvPr id="5" name="Rectangle: Rounded Corners 4">
              <a:extLst>
                <a:ext uri="{FF2B5EF4-FFF2-40B4-BE49-F238E27FC236}">
                  <a16:creationId xmlns:a16="http://schemas.microsoft.com/office/drawing/2014/main" id="{13BDAC28-A24C-C4F5-D951-5B41E9C9CA32}"/>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id="{6FB01465-93C5-4974-93B3-A712913E4F06}"/>
              </a:ext>
            </a:extLst>
          </p:cNvPr>
          <p:cNvGrpSpPr/>
          <p:nvPr/>
        </p:nvGrpSpPr>
        <p:grpSpPr>
          <a:xfrm>
            <a:off x="5107877" y="3356326"/>
            <a:ext cx="6840681" cy="3259118"/>
            <a:chOff x="535741" y="1642656"/>
            <a:chExt cx="6840681" cy="3259117"/>
          </a:xfrm>
        </p:grpSpPr>
        <p:grpSp>
          <p:nvGrpSpPr>
            <p:cNvPr id="12" name="Group 11">
              <a:extLst>
                <a:ext uri="{FF2B5EF4-FFF2-40B4-BE49-F238E27FC236}">
                  <a16:creationId xmlns:a16="http://schemas.microsoft.com/office/drawing/2014/main" id="{C19F3BA0-6E0C-A2C0-96C5-FC94EAD12A16}"/>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0193825D-1422-4DDF-E7CB-10C3A0122C18}"/>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nvGrpSpPr>
              <p:cNvPr id="15" name="Group 14">
                <a:extLst>
                  <a:ext uri="{FF2B5EF4-FFF2-40B4-BE49-F238E27FC236}">
                    <a16:creationId xmlns:a16="http://schemas.microsoft.com/office/drawing/2014/main" id="{1986B578-77D0-C9F3-BB34-D73741F461F7}"/>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id="{8B3FF819-83CF-A95B-A3D3-5D23A61E76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id="{2AB5072E-A2E0-D4B4-E7B9-F01E126AFF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32EA11AF-DF9C-597D-D175-71E1BED5F4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id="{B9E35515-A944-8648-5337-89EEE1DD2C41}"/>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id="{CB6948DF-5B97-B12C-A682-9EFDA62C5C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9A6C7480-9601-BD70-372E-535107BDD9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B29C8B1C-B7BC-EDA5-237D-18F892C41E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id="{F9B92B36-23CA-C473-CF21-99D1B5543753}"/>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id="{A50FEFFB-F7AE-0659-85C9-29B9D48BB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16A13AF7-42E2-EDE1-6EFD-5E5FFA99C7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07E54E18-20B6-6FD6-E58D-03D348FDFF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id="{936E4DBD-78F4-9BED-DB0C-5C55EABE96E6}"/>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27" name="Rectangle: Rounded Corners 26">
            <a:extLst>
              <a:ext uri="{FF2B5EF4-FFF2-40B4-BE49-F238E27FC236}">
                <a16:creationId xmlns:a16="http://schemas.microsoft.com/office/drawing/2014/main" id="{EF818433-E900-1370-985A-CEDF8F0F5A7C}"/>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trong</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nhóm</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pic>
        <p:nvPicPr>
          <p:cNvPr id="28" name="Graphic 27">
            <a:extLst>
              <a:ext uri="{FF2B5EF4-FFF2-40B4-BE49-F238E27FC236}">
                <a16:creationId xmlns:a16="http://schemas.microsoft.com/office/drawing/2014/main" id="{83959239-7B83-0046-39CD-0A0BA5E77C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8078" y="3549094"/>
            <a:ext cx="2977476" cy="3097952"/>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F93C7CD-8DDA-3488-7A62-270E614BD97A}"/>
              </a:ext>
            </a:extLst>
          </p:cNvPr>
          <p:cNvGrpSpPr/>
          <p:nvPr/>
        </p:nvGrpSpPr>
        <p:grpSpPr>
          <a:xfrm>
            <a:off x="4949848" y="1570682"/>
            <a:ext cx="6840681" cy="3194191"/>
            <a:chOff x="535741" y="1707583"/>
            <a:chExt cx="6840681" cy="3194190"/>
          </a:xfrm>
        </p:grpSpPr>
        <p:grpSp>
          <p:nvGrpSpPr>
            <p:cNvPr id="5" name="Group 4">
              <a:extLst>
                <a:ext uri="{FF2B5EF4-FFF2-40B4-BE49-F238E27FC236}">
                  <a16:creationId xmlns:a16="http://schemas.microsoft.com/office/drawing/2014/main" id="{15241160-5E1E-A016-FF3A-1DF46A376407}"/>
                </a:ext>
              </a:extLst>
            </p:cNvPr>
            <p:cNvGrpSpPr/>
            <p:nvPr/>
          </p:nvGrpSpPr>
          <p:grpSpPr>
            <a:xfrm>
              <a:off x="535741" y="2511864"/>
              <a:ext cx="6840681" cy="2389909"/>
              <a:chOff x="5351318" y="4311147"/>
              <a:chExt cx="6840681" cy="2389909"/>
            </a:xfrm>
            <a:solidFill>
              <a:srgbClr val="FFFFCC"/>
            </a:solidFill>
          </p:grpSpPr>
          <p:sp>
            <p:nvSpPr>
              <p:cNvPr id="12" name="Rectangle: Rounded Corners 11">
                <a:extLst>
                  <a:ext uri="{FF2B5EF4-FFF2-40B4-BE49-F238E27FC236}">
                    <a16:creationId xmlns:a16="http://schemas.microsoft.com/office/drawing/2014/main" id="{91C9E9A5-6AB0-3006-8903-94E7A91C49A8}"/>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nvGrpSpPr>
              <p:cNvPr id="13" name="Group 12">
                <a:extLst>
                  <a:ext uri="{FF2B5EF4-FFF2-40B4-BE49-F238E27FC236}">
                    <a16:creationId xmlns:a16="http://schemas.microsoft.com/office/drawing/2014/main" id="{7BD281DF-97A2-88E9-F6FC-7C334094C45F}"/>
                  </a:ext>
                </a:extLst>
              </p:cNvPr>
              <p:cNvGrpSpPr/>
              <p:nvPr/>
            </p:nvGrpSpPr>
            <p:grpSpPr>
              <a:xfrm>
                <a:off x="7848306" y="4505769"/>
                <a:ext cx="1916933" cy="698087"/>
                <a:chOff x="7938042" y="4498699"/>
                <a:chExt cx="2135833" cy="786591"/>
              </a:xfrm>
              <a:grpFill/>
            </p:grpSpPr>
            <p:pic>
              <p:nvPicPr>
                <p:cNvPr id="48" name="Picture 47" descr="Icon&#10;&#10;Description automatically generated">
                  <a:extLst>
                    <a:ext uri="{FF2B5EF4-FFF2-40B4-BE49-F238E27FC236}">
                      <a16:creationId xmlns:a16="http://schemas.microsoft.com/office/drawing/2014/main" id="{E10C0DDA-326E-D095-4CBF-46875E4BED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9" name="Picture 48" descr="Icon&#10;&#10;Description automatically generated">
                  <a:extLst>
                    <a:ext uri="{FF2B5EF4-FFF2-40B4-BE49-F238E27FC236}">
                      <a16:creationId xmlns:a16="http://schemas.microsoft.com/office/drawing/2014/main" id="{6B7F6730-C039-F0E1-106E-C7A9EADD89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50" name="Picture 49" descr="Icon&#10;&#10;Description automatically generated">
                  <a:extLst>
                    <a:ext uri="{FF2B5EF4-FFF2-40B4-BE49-F238E27FC236}">
                      <a16:creationId xmlns:a16="http://schemas.microsoft.com/office/drawing/2014/main" id="{1C0BF57F-57FE-E44E-75CB-59F0E5A9F7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4" name="Group 13">
                <a:extLst>
                  <a:ext uri="{FF2B5EF4-FFF2-40B4-BE49-F238E27FC236}">
                    <a16:creationId xmlns:a16="http://schemas.microsoft.com/office/drawing/2014/main" id="{71EE9BA5-DABB-D837-2F1B-9B730AB2890D}"/>
                  </a:ext>
                </a:extLst>
              </p:cNvPr>
              <p:cNvGrpSpPr/>
              <p:nvPr/>
            </p:nvGrpSpPr>
            <p:grpSpPr>
              <a:xfrm>
                <a:off x="7843282" y="5133562"/>
                <a:ext cx="1935526" cy="692431"/>
                <a:chOff x="7872868" y="4435004"/>
                <a:chExt cx="2216677" cy="790399"/>
              </a:xfrm>
              <a:grpFill/>
            </p:grpSpPr>
            <p:pic>
              <p:nvPicPr>
                <p:cNvPr id="34" name="Picture 33" descr="Icon&#10;&#10;Description automatically generated">
                  <a:extLst>
                    <a:ext uri="{FF2B5EF4-FFF2-40B4-BE49-F238E27FC236}">
                      <a16:creationId xmlns:a16="http://schemas.microsoft.com/office/drawing/2014/main" id="{87A0677B-7F87-172C-573A-FB4C1CA55F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37" name="Picture 36" descr="Icon&#10;&#10;Description automatically generated">
                  <a:extLst>
                    <a:ext uri="{FF2B5EF4-FFF2-40B4-BE49-F238E27FC236}">
                      <a16:creationId xmlns:a16="http://schemas.microsoft.com/office/drawing/2014/main" id="{F6F775F2-1736-CADC-EAF0-AEC84670BD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47" name="Picture 46" descr="Icon&#10;&#10;Description automatically generated">
                  <a:extLst>
                    <a:ext uri="{FF2B5EF4-FFF2-40B4-BE49-F238E27FC236}">
                      <a16:creationId xmlns:a16="http://schemas.microsoft.com/office/drawing/2014/main" id="{DD23690F-8C58-DFFB-A06D-774586EECA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5" name="Group 14">
                <a:extLst>
                  <a:ext uri="{FF2B5EF4-FFF2-40B4-BE49-F238E27FC236}">
                    <a16:creationId xmlns:a16="http://schemas.microsoft.com/office/drawing/2014/main" id="{442234EF-76F2-B113-B4AC-AAE93B8F1093}"/>
                  </a:ext>
                </a:extLst>
              </p:cNvPr>
              <p:cNvGrpSpPr/>
              <p:nvPr/>
            </p:nvGrpSpPr>
            <p:grpSpPr>
              <a:xfrm>
                <a:off x="10125528" y="5659583"/>
                <a:ext cx="1915391" cy="682868"/>
                <a:chOff x="7935191" y="4561610"/>
                <a:chExt cx="2134115" cy="769441"/>
              </a:xfrm>
              <a:grpFill/>
            </p:grpSpPr>
            <p:pic>
              <p:nvPicPr>
                <p:cNvPr id="26" name="Picture 25" descr="Icon&#10;&#10;Description automatically generated">
                  <a:extLst>
                    <a:ext uri="{FF2B5EF4-FFF2-40B4-BE49-F238E27FC236}">
                      <a16:creationId xmlns:a16="http://schemas.microsoft.com/office/drawing/2014/main" id="{7CA560BD-355B-12A0-61DE-840E6D7136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8" name="Picture 27" descr="Icon&#10;&#10;Description automatically generated">
                  <a:extLst>
                    <a:ext uri="{FF2B5EF4-FFF2-40B4-BE49-F238E27FC236}">
                      <a16:creationId xmlns:a16="http://schemas.microsoft.com/office/drawing/2014/main" id="{B1E9C04C-E123-6D67-E2CB-B849E12C79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30" name="Picture 29" descr="Icon&#10;&#10;Description automatically generated">
                  <a:extLst>
                    <a:ext uri="{FF2B5EF4-FFF2-40B4-BE49-F238E27FC236}">
                      <a16:creationId xmlns:a16="http://schemas.microsoft.com/office/drawing/2014/main" id="{0456CB53-1B3C-AEA3-6527-8F248DD70D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8" name="Rectangle: Rounded Corners 7">
              <a:extLst>
                <a:ext uri="{FF2B5EF4-FFF2-40B4-BE49-F238E27FC236}">
                  <a16:creationId xmlns:a16="http://schemas.microsoft.com/office/drawing/2014/main" id="{7CF00B84-B77F-E245-A0B6-3261692E22CC}"/>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51" name="Rectangle: Rounded Corners 50">
            <a:extLst>
              <a:ext uri="{FF2B5EF4-FFF2-40B4-BE49-F238E27FC236}">
                <a16:creationId xmlns:a16="http://schemas.microsoft.com/office/drawing/2014/main" id="{F8EE60B3-1A7A-F19C-76D9-33EF1350D7FF}"/>
              </a:ext>
            </a:extLst>
          </p:cNvPr>
          <p:cNvSpPr/>
          <p:nvPr/>
        </p:nvSpPr>
        <p:spPr>
          <a:xfrm>
            <a:off x="4949846"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trước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lớp</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pic>
        <p:nvPicPr>
          <p:cNvPr id="52" name="Picture 51">
            <a:extLst>
              <a:ext uri="{FF2B5EF4-FFF2-40B4-BE49-F238E27FC236}">
                <a16:creationId xmlns:a16="http://schemas.microsoft.com/office/drawing/2014/main" id="{9D83FD63-BD40-645D-2B85-16069E3DBD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8" name="Picture 7">
            <a:extLst>
              <a:ext uri="{FF2B5EF4-FFF2-40B4-BE49-F238E27FC236}">
                <a16:creationId xmlns:a16="http://schemas.microsoft.com/office/drawing/2014/main" id="{FCB41529-5B58-0260-0DE3-FFFAE2A2E011}"/>
              </a:ext>
            </a:extLst>
          </p:cNvPr>
          <p:cNvPicPr>
            <a:picLocks noChangeAspect="1"/>
          </p:cNvPicPr>
          <p:nvPr/>
        </p:nvPicPr>
        <p:blipFill>
          <a:blip r:embed="rId7"/>
          <a:stretch>
            <a:fillRect/>
          </a:stretch>
        </p:blipFill>
        <p:spPr>
          <a:xfrm>
            <a:off x="2641260" y="2331710"/>
            <a:ext cx="7827942" cy="1322947"/>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D9F2B23F-4989-EB7C-A997-BB1356B58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11" name="Rectangle: Rounded Corners 10">
            <a:extLst>
              <a:ext uri="{FF2B5EF4-FFF2-40B4-BE49-F238E27FC236}">
                <a16:creationId xmlns:a16="http://schemas.microsoft.com/office/drawing/2014/main" id="{D545203B-DB40-5DB1-E0AB-3091F0E14720}"/>
              </a:ext>
            </a:extLst>
          </p:cNvPr>
          <p:cNvSpPr/>
          <p:nvPr/>
        </p:nvSpPr>
        <p:spPr>
          <a:xfrm>
            <a:off x="2398529" y="1195348"/>
            <a:ext cx="9646516" cy="1119227"/>
          </a:xfrm>
          <a:custGeom>
            <a:avLst/>
            <a:gdLst>
              <a:gd name="connsiteX0" fmla="*/ 0 w 9646516"/>
              <a:gd name="connsiteY0" fmla="*/ 186542 h 1119227"/>
              <a:gd name="connsiteX1" fmla="*/ 186542 w 9646516"/>
              <a:gd name="connsiteY1" fmla="*/ 0 h 1119227"/>
              <a:gd name="connsiteX2" fmla="*/ 9459974 w 9646516"/>
              <a:gd name="connsiteY2" fmla="*/ 0 h 1119227"/>
              <a:gd name="connsiteX3" fmla="*/ 9646516 w 9646516"/>
              <a:gd name="connsiteY3" fmla="*/ 186542 h 1119227"/>
              <a:gd name="connsiteX4" fmla="*/ 9646516 w 9646516"/>
              <a:gd name="connsiteY4" fmla="*/ 932685 h 1119227"/>
              <a:gd name="connsiteX5" fmla="*/ 9459974 w 9646516"/>
              <a:gd name="connsiteY5" fmla="*/ 1119227 h 1119227"/>
              <a:gd name="connsiteX6" fmla="*/ 186542 w 9646516"/>
              <a:gd name="connsiteY6" fmla="*/ 1119227 h 1119227"/>
              <a:gd name="connsiteX7" fmla="*/ 0 w 9646516"/>
              <a:gd name="connsiteY7" fmla="*/ 932685 h 1119227"/>
              <a:gd name="connsiteX8" fmla="*/ 0 w 9646516"/>
              <a:gd name="connsiteY8" fmla="*/ 186542 h 1119227"/>
              <a:gd name="connsiteX0" fmla="*/ 0 w 9646516"/>
              <a:gd name="connsiteY0" fmla="*/ 186542 h 1119227"/>
              <a:gd name="connsiteX1" fmla="*/ 186542 w 9646516"/>
              <a:gd name="connsiteY1" fmla="*/ 0 h 1119227"/>
              <a:gd name="connsiteX2" fmla="*/ 9459974 w 9646516"/>
              <a:gd name="connsiteY2" fmla="*/ 0 h 1119227"/>
              <a:gd name="connsiteX3" fmla="*/ 9646516 w 9646516"/>
              <a:gd name="connsiteY3" fmla="*/ 186542 h 1119227"/>
              <a:gd name="connsiteX4" fmla="*/ 9646516 w 9646516"/>
              <a:gd name="connsiteY4" fmla="*/ 932685 h 1119227"/>
              <a:gd name="connsiteX5" fmla="*/ 9459974 w 9646516"/>
              <a:gd name="connsiteY5" fmla="*/ 1119227 h 1119227"/>
              <a:gd name="connsiteX6" fmla="*/ 186542 w 9646516"/>
              <a:gd name="connsiteY6" fmla="*/ 1119227 h 1119227"/>
              <a:gd name="connsiteX7" fmla="*/ 0 w 9646516"/>
              <a:gd name="connsiteY7" fmla="*/ 932685 h 1119227"/>
              <a:gd name="connsiteX8" fmla="*/ 0 w 9646516"/>
              <a:gd name="connsiteY8" fmla="*/ 186542 h 111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119227" fill="none" extrusionOk="0">
                <a:moveTo>
                  <a:pt x="0" y="186542"/>
                </a:moveTo>
                <a:cubicBezTo>
                  <a:pt x="5741" y="85094"/>
                  <a:pt x="90229" y="-6967"/>
                  <a:pt x="186542" y="0"/>
                </a:cubicBezTo>
                <a:cubicBezTo>
                  <a:pt x="4029664" y="187467"/>
                  <a:pt x="4918993" y="56245"/>
                  <a:pt x="9459974" y="0"/>
                </a:cubicBezTo>
                <a:cubicBezTo>
                  <a:pt x="9540175" y="13228"/>
                  <a:pt x="9669107" y="88482"/>
                  <a:pt x="9646516" y="186542"/>
                </a:cubicBezTo>
                <a:cubicBezTo>
                  <a:pt x="9702662" y="476054"/>
                  <a:pt x="9653885" y="661251"/>
                  <a:pt x="9646516" y="932685"/>
                </a:cubicBezTo>
                <a:cubicBezTo>
                  <a:pt x="9653427" y="1028204"/>
                  <a:pt x="9570840" y="1113988"/>
                  <a:pt x="9459974" y="1119227"/>
                </a:cubicBezTo>
                <a:cubicBezTo>
                  <a:pt x="7578585" y="1131634"/>
                  <a:pt x="4708367" y="1149963"/>
                  <a:pt x="186542" y="1119227"/>
                </a:cubicBezTo>
                <a:cubicBezTo>
                  <a:pt x="101168" y="1109681"/>
                  <a:pt x="-1860" y="1058627"/>
                  <a:pt x="0" y="932685"/>
                </a:cubicBezTo>
                <a:cubicBezTo>
                  <a:pt x="-73689" y="727966"/>
                  <a:pt x="-47866" y="360781"/>
                  <a:pt x="0" y="186542"/>
                </a:cubicBezTo>
                <a:close/>
              </a:path>
              <a:path w="9646516" h="1119227" stroke="0" extrusionOk="0">
                <a:moveTo>
                  <a:pt x="0" y="186542"/>
                </a:moveTo>
                <a:cubicBezTo>
                  <a:pt x="12033" y="79165"/>
                  <a:pt x="70660" y="-865"/>
                  <a:pt x="186542" y="0"/>
                </a:cubicBezTo>
                <a:cubicBezTo>
                  <a:pt x="3931248" y="-24541"/>
                  <a:pt x="6496911" y="26739"/>
                  <a:pt x="9459974" y="0"/>
                </a:cubicBezTo>
                <a:cubicBezTo>
                  <a:pt x="9581689" y="9595"/>
                  <a:pt x="9652613" y="73799"/>
                  <a:pt x="9646516" y="186542"/>
                </a:cubicBezTo>
                <a:cubicBezTo>
                  <a:pt x="9646873" y="554128"/>
                  <a:pt x="9684221" y="819589"/>
                  <a:pt x="9646516" y="932685"/>
                </a:cubicBezTo>
                <a:cubicBezTo>
                  <a:pt x="9644688" y="1018392"/>
                  <a:pt x="9571460" y="1117765"/>
                  <a:pt x="9459974" y="1119227"/>
                </a:cubicBezTo>
                <a:cubicBezTo>
                  <a:pt x="7775367" y="1096964"/>
                  <a:pt x="3261608" y="825588"/>
                  <a:pt x="186542" y="1119227"/>
                </a:cubicBezTo>
                <a:cubicBezTo>
                  <a:pt x="82211" y="1114493"/>
                  <a:pt x="33820" y="1036129"/>
                  <a:pt x="0" y="932685"/>
                </a:cubicBezTo>
                <a:cubicBezTo>
                  <a:pt x="39390" y="801348"/>
                  <a:pt x="-44557" y="300476"/>
                  <a:pt x="0" y="186542"/>
                </a:cubicBezTo>
                <a:close/>
              </a:path>
              <a:path w="9646516" h="1119227" fill="none" stroke="0" extrusionOk="0">
                <a:moveTo>
                  <a:pt x="0" y="186542"/>
                </a:moveTo>
                <a:cubicBezTo>
                  <a:pt x="21269" y="79301"/>
                  <a:pt x="77019" y="428"/>
                  <a:pt x="186542" y="0"/>
                </a:cubicBezTo>
                <a:cubicBezTo>
                  <a:pt x="4094105" y="6018"/>
                  <a:pt x="4888191" y="104845"/>
                  <a:pt x="9459974" y="0"/>
                </a:cubicBezTo>
                <a:cubicBezTo>
                  <a:pt x="9572932" y="1350"/>
                  <a:pt x="9658579" y="81791"/>
                  <a:pt x="9646516" y="186542"/>
                </a:cubicBezTo>
                <a:cubicBezTo>
                  <a:pt x="9698441" y="473536"/>
                  <a:pt x="9631329" y="628352"/>
                  <a:pt x="9646516" y="932685"/>
                </a:cubicBezTo>
                <a:cubicBezTo>
                  <a:pt x="9645262" y="1022953"/>
                  <a:pt x="9583500" y="1111692"/>
                  <a:pt x="9459974" y="1119227"/>
                </a:cubicBezTo>
                <a:cubicBezTo>
                  <a:pt x="7797249" y="1173734"/>
                  <a:pt x="3529186" y="986853"/>
                  <a:pt x="186542" y="1119227"/>
                </a:cubicBezTo>
                <a:cubicBezTo>
                  <a:pt x="89043" y="1114057"/>
                  <a:pt x="20876" y="1041897"/>
                  <a:pt x="0" y="932685"/>
                </a:cubicBezTo>
                <a:cubicBezTo>
                  <a:pt x="-61527" y="724452"/>
                  <a:pt x="-46551" y="360044"/>
                  <a:pt x="0" y="186542"/>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custGeom>
                    <a:avLst/>
                    <a:gdLst>
                      <a:gd name="connsiteX0" fmla="*/ 0 w 9646516"/>
                      <a:gd name="connsiteY0" fmla="*/ 186542 h 1119227"/>
                      <a:gd name="connsiteX1" fmla="*/ 186542 w 9646516"/>
                      <a:gd name="connsiteY1" fmla="*/ 0 h 1119227"/>
                      <a:gd name="connsiteX2" fmla="*/ 9459974 w 9646516"/>
                      <a:gd name="connsiteY2" fmla="*/ 0 h 1119227"/>
                      <a:gd name="connsiteX3" fmla="*/ 9646516 w 9646516"/>
                      <a:gd name="connsiteY3" fmla="*/ 186542 h 1119227"/>
                      <a:gd name="connsiteX4" fmla="*/ 9646516 w 9646516"/>
                      <a:gd name="connsiteY4" fmla="*/ 932685 h 1119227"/>
                      <a:gd name="connsiteX5" fmla="*/ 9459974 w 9646516"/>
                      <a:gd name="connsiteY5" fmla="*/ 1119227 h 1119227"/>
                      <a:gd name="connsiteX6" fmla="*/ 186542 w 9646516"/>
                      <a:gd name="connsiteY6" fmla="*/ 1119227 h 1119227"/>
                      <a:gd name="connsiteX7" fmla="*/ 0 w 9646516"/>
                      <a:gd name="connsiteY7" fmla="*/ 932685 h 1119227"/>
                      <a:gd name="connsiteX8" fmla="*/ 0 w 9646516"/>
                      <a:gd name="connsiteY8" fmla="*/ 186542 h 111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119227" fill="none" extrusionOk="0">
                        <a:moveTo>
                          <a:pt x="0" y="186542"/>
                        </a:moveTo>
                        <a:cubicBezTo>
                          <a:pt x="3013" y="84345"/>
                          <a:pt x="86366" y="-2956"/>
                          <a:pt x="186542" y="0"/>
                        </a:cubicBezTo>
                        <a:cubicBezTo>
                          <a:pt x="4075400" y="10359"/>
                          <a:pt x="4988964" y="166365"/>
                          <a:pt x="9459974" y="0"/>
                        </a:cubicBezTo>
                        <a:cubicBezTo>
                          <a:pt x="9556552" y="3736"/>
                          <a:pt x="9657885" y="86016"/>
                          <a:pt x="9646516" y="186542"/>
                        </a:cubicBezTo>
                        <a:cubicBezTo>
                          <a:pt x="9704715" y="467274"/>
                          <a:pt x="9627793" y="639746"/>
                          <a:pt x="9646516" y="932685"/>
                        </a:cubicBezTo>
                        <a:cubicBezTo>
                          <a:pt x="9648197" y="1033883"/>
                          <a:pt x="9565694" y="1117426"/>
                          <a:pt x="9459974" y="1119227"/>
                        </a:cubicBezTo>
                        <a:cubicBezTo>
                          <a:pt x="7578585" y="1131634"/>
                          <a:pt x="4708367" y="1149963"/>
                          <a:pt x="186542" y="1119227"/>
                        </a:cubicBezTo>
                        <a:cubicBezTo>
                          <a:pt x="90936" y="1115215"/>
                          <a:pt x="-481" y="1041638"/>
                          <a:pt x="0" y="932685"/>
                        </a:cubicBezTo>
                        <a:cubicBezTo>
                          <a:pt x="-60153" y="710153"/>
                          <a:pt x="-31446" y="356003"/>
                          <a:pt x="0" y="186542"/>
                        </a:cubicBezTo>
                        <a:close/>
                      </a:path>
                      <a:path w="9646516" h="1119227" stroke="0" extrusionOk="0">
                        <a:moveTo>
                          <a:pt x="0" y="186542"/>
                        </a:moveTo>
                        <a:cubicBezTo>
                          <a:pt x="9413" y="80917"/>
                          <a:pt x="65342" y="6581"/>
                          <a:pt x="186542" y="0"/>
                        </a:cubicBezTo>
                        <a:cubicBezTo>
                          <a:pt x="3937469" y="39558"/>
                          <a:pt x="6526688" y="-110770"/>
                          <a:pt x="9459974" y="0"/>
                        </a:cubicBezTo>
                        <a:cubicBezTo>
                          <a:pt x="9571096" y="-1180"/>
                          <a:pt x="9648729" y="70051"/>
                          <a:pt x="9646516" y="186542"/>
                        </a:cubicBezTo>
                        <a:cubicBezTo>
                          <a:pt x="9653951" y="559159"/>
                          <a:pt x="9696807" y="828468"/>
                          <a:pt x="9646516" y="932685"/>
                        </a:cubicBezTo>
                        <a:cubicBezTo>
                          <a:pt x="9643208" y="1023393"/>
                          <a:pt x="9571725" y="1116417"/>
                          <a:pt x="9459974" y="1119227"/>
                        </a:cubicBezTo>
                        <a:cubicBezTo>
                          <a:pt x="7797249" y="1173734"/>
                          <a:pt x="3529186" y="986853"/>
                          <a:pt x="186542" y="1119227"/>
                        </a:cubicBezTo>
                        <a:cubicBezTo>
                          <a:pt x="74242" y="1113550"/>
                          <a:pt x="15255" y="1035894"/>
                          <a:pt x="0" y="932685"/>
                        </a:cubicBezTo>
                        <a:cubicBezTo>
                          <a:pt x="45280" y="809353"/>
                          <a:pt x="-35284" y="305524"/>
                          <a:pt x="0" y="186542"/>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733"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Nghe tiếng động lạ, cây xấu hổ đã làm gì?</a:t>
            </a:r>
          </a:p>
        </p:txBody>
      </p:sp>
      <p:sp>
        <p:nvSpPr>
          <p:cNvPr id="13" name="Rectangle: Rounded Corners 12">
            <a:extLst>
              <a:ext uri="{FF2B5EF4-FFF2-40B4-BE49-F238E27FC236}">
                <a16:creationId xmlns:a16="http://schemas.microsoft.com/office/drawing/2014/main" id="{8AB89D53-B0F1-ECC4-C509-9838093700C2}"/>
              </a:ext>
            </a:extLst>
          </p:cNvPr>
          <p:cNvSpPr/>
          <p:nvPr/>
        </p:nvSpPr>
        <p:spPr>
          <a:xfrm>
            <a:off x="3016705" y="3228975"/>
            <a:ext cx="8546645" cy="2668364"/>
          </a:xfrm>
          <a:custGeom>
            <a:avLst/>
            <a:gdLst>
              <a:gd name="connsiteX0" fmla="*/ 0 w 8546645"/>
              <a:gd name="connsiteY0" fmla="*/ 444736 h 2668364"/>
              <a:gd name="connsiteX1" fmla="*/ 492976 w 8546645"/>
              <a:gd name="connsiteY1" fmla="*/ 0 h 2668364"/>
              <a:gd name="connsiteX2" fmla="*/ 8053668 w 8546645"/>
              <a:gd name="connsiteY2" fmla="*/ 0 h 2668364"/>
              <a:gd name="connsiteX3" fmla="*/ 8546645 w 8546645"/>
              <a:gd name="connsiteY3" fmla="*/ 444736 h 2668364"/>
              <a:gd name="connsiteX4" fmla="*/ 8546645 w 8546645"/>
              <a:gd name="connsiteY4" fmla="*/ 2223627 h 2668364"/>
              <a:gd name="connsiteX5" fmla="*/ 8053668 w 8546645"/>
              <a:gd name="connsiteY5" fmla="*/ 2668364 h 2668364"/>
              <a:gd name="connsiteX6" fmla="*/ 492976 w 8546645"/>
              <a:gd name="connsiteY6" fmla="*/ 2668364 h 2668364"/>
              <a:gd name="connsiteX7" fmla="*/ 0 w 8546645"/>
              <a:gd name="connsiteY7" fmla="*/ 2223627 h 2668364"/>
              <a:gd name="connsiteX8" fmla="*/ 0 w 8546645"/>
              <a:gd name="connsiteY8" fmla="*/ 444736 h 2668364"/>
              <a:gd name="connsiteX0" fmla="*/ 0 w 8546645"/>
              <a:gd name="connsiteY0" fmla="*/ 444736 h 2668364"/>
              <a:gd name="connsiteX1" fmla="*/ 492976 w 8546645"/>
              <a:gd name="connsiteY1" fmla="*/ 0 h 2668364"/>
              <a:gd name="connsiteX2" fmla="*/ 8053668 w 8546645"/>
              <a:gd name="connsiteY2" fmla="*/ 0 h 2668364"/>
              <a:gd name="connsiteX3" fmla="*/ 8546645 w 8546645"/>
              <a:gd name="connsiteY3" fmla="*/ 444736 h 2668364"/>
              <a:gd name="connsiteX4" fmla="*/ 8546645 w 8546645"/>
              <a:gd name="connsiteY4" fmla="*/ 2223627 h 2668364"/>
              <a:gd name="connsiteX5" fmla="*/ 8053668 w 8546645"/>
              <a:gd name="connsiteY5" fmla="*/ 2668364 h 2668364"/>
              <a:gd name="connsiteX6" fmla="*/ 492976 w 8546645"/>
              <a:gd name="connsiteY6" fmla="*/ 2668364 h 2668364"/>
              <a:gd name="connsiteX7" fmla="*/ 0 w 8546645"/>
              <a:gd name="connsiteY7" fmla="*/ 2223627 h 2668364"/>
              <a:gd name="connsiteX8" fmla="*/ 0 w 8546645"/>
              <a:gd name="connsiteY8" fmla="*/ 444736 h 2668364"/>
              <a:gd name="connsiteX0" fmla="*/ 0 w 8546645"/>
              <a:gd name="connsiteY0" fmla="*/ 444736 h 2668364"/>
              <a:gd name="connsiteX1" fmla="*/ 492976 w 8546645"/>
              <a:gd name="connsiteY1" fmla="*/ 0 h 2668364"/>
              <a:gd name="connsiteX2" fmla="*/ 8053668 w 8546645"/>
              <a:gd name="connsiteY2" fmla="*/ 0 h 2668364"/>
              <a:gd name="connsiteX3" fmla="*/ 8546645 w 8546645"/>
              <a:gd name="connsiteY3" fmla="*/ 444736 h 2668364"/>
              <a:gd name="connsiteX4" fmla="*/ 8546645 w 8546645"/>
              <a:gd name="connsiteY4" fmla="*/ 2223627 h 2668364"/>
              <a:gd name="connsiteX5" fmla="*/ 8053668 w 8546645"/>
              <a:gd name="connsiteY5" fmla="*/ 2668364 h 2668364"/>
              <a:gd name="connsiteX6" fmla="*/ 492976 w 8546645"/>
              <a:gd name="connsiteY6" fmla="*/ 2668364 h 2668364"/>
              <a:gd name="connsiteX7" fmla="*/ 0 w 8546645"/>
              <a:gd name="connsiteY7" fmla="*/ 2223627 h 2668364"/>
              <a:gd name="connsiteX8" fmla="*/ 0 w 8546645"/>
              <a:gd name="connsiteY8" fmla="*/ 444736 h 266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6645" h="2668364" fill="none" extrusionOk="0">
                <a:moveTo>
                  <a:pt x="0" y="444736"/>
                </a:moveTo>
                <a:cubicBezTo>
                  <a:pt x="67518" y="217112"/>
                  <a:pt x="277657" y="-56803"/>
                  <a:pt x="492976" y="0"/>
                </a:cubicBezTo>
                <a:cubicBezTo>
                  <a:pt x="3947523" y="371705"/>
                  <a:pt x="5590559" y="-410999"/>
                  <a:pt x="8053668" y="0"/>
                </a:cubicBezTo>
                <a:cubicBezTo>
                  <a:pt x="8256330" y="38408"/>
                  <a:pt x="8636230" y="218112"/>
                  <a:pt x="8546645" y="444736"/>
                </a:cubicBezTo>
                <a:cubicBezTo>
                  <a:pt x="8373981" y="938315"/>
                  <a:pt x="8697078" y="1935396"/>
                  <a:pt x="8546645" y="2223627"/>
                </a:cubicBezTo>
                <a:cubicBezTo>
                  <a:pt x="8610455" y="2400967"/>
                  <a:pt x="8434485" y="2597106"/>
                  <a:pt x="8053668" y="2668364"/>
                </a:cubicBezTo>
                <a:cubicBezTo>
                  <a:pt x="6553848" y="2797497"/>
                  <a:pt x="2518464" y="2744680"/>
                  <a:pt x="492976" y="2668364"/>
                </a:cubicBezTo>
                <a:cubicBezTo>
                  <a:pt x="314464" y="2618454"/>
                  <a:pt x="-9239" y="2577954"/>
                  <a:pt x="0" y="2223627"/>
                </a:cubicBezTo>
                <a:cubicBezTo>
                  <a:pt x="16600" y="1774193"/>
                  <a:pt x="-202719" y="766820"/>
                  <a:pt x="0" y="444736"/>
                </a:cubicBezTo>
                <a:close/>
              </a:path>
              <a:path w="8546645" h="2668364" stroke="0" extrusionOk="0">
                <a:moveTo>
                  <a:pt x="0" y="444736"/>
                </a:moveTo>
                <a:cubicBezTo>
                  <a:pt x="57833" y="169120"/>
                  <a:pt x="213781" y="-12197"/>
                  <a:pt x="492976" y="0"/>
                </a:cubicBezTo>
                <a:cubicBezTo>
                  <a:pt x="1747826" y="-531714"/>
                  <a:pt x="5640373" y="218010"/>
                  <a:pt x="8053668" y="0"/>
                </a:cubicBezTo>
                <a:cubicBezTo>
                  <a:pt x="8387713" y="28773"/>
                  <a:pt x="8572530" y="172882"/>
                  <a:pt x="8546645" y="444736"/>
                </a:cubicBezTo>
                <a:cubicBezTo>
                  <a:pt x="8358932" y="945548"/>
                  <a:pt x="8460289" y="1757852"/>
                  <a:pt x="8546645" y="2223627"/>
                </a:cubicBezTo>
                <a:cubicBezTo>
                  <a:pt x="8544487" y="2411484"/>
                  <a:pt x="8365200" y="2695059"/>
                  <a:pt x="8053668" y="2668364"/>
                </a:cubicBezTo>
                <a:cubicBezTo>
                  <a:pt x="4888644" y="2449397"/>
                  <a:pt x="1808109" y="2396599"/>
                  <a:pt x="492976" y="2668364"/>
                </a:cubicBezTo>
                <a:cubicBezTo>
                  <a:pt x="245637" y="2663320"/>
                  <a:pt x="61978" y="2470005"/>
                  <a:pt x="0" y="2223627"/>
                </a:cubicBezTo>
                <a:cubicBezTo>
                  <a:pt x="18839" y="1317911"/>
                  <a:pt x="13635" y="633002"/>
                  <a:pt x="0" y="444736"/>
                </a:cubicBezTo>
                <a:close/>
              </a:path>
              <a:path w="8546645" h="2668364" fill="none" stroke="0" extrusionOk="0">
                <a:moveTo>
                  <a:pt x="0" y="444736"/>
                </a:moveTo>
                <a:cubicBezTo>
                  <a:pt x="43380" y="168755"/>
                  <a:pt x="223241" y="21022"/>
                  <a:pt x="492976" y="0"/>
                </a:cubicBezTo>
                <a:cubicBezTo>
                  <a:pt x="4285147" y="128141"/>
                  <a:pt x="5941594" y="247341"/>
                  <a:pt x="8053668" y="0"/>
                </a:cubicBezTo>
                <a:cubicBezTo>
                  <a:pt x="8292072" y="-4913"/>
                  <a:pt x="8628024" y="200124"/>
                  <a:pt x="8546645" y="444736"/>
                </a:cubicBezTo>
                <a:cubicBezTo>
                  <a:pt x="8391208" y="838519"/>
                  <a:pt x="8570207" y="1849592"/>
                  <a:pt x="8546645" y="2223627"/>
                </a:cubicBezTo>
                <a:cubicBezTo>
                  <a:pt x="8511566" y="2395951"/>
                  <a:pt x="8409190" y="2631273"/>
                  <a:pt x="8053668" y="2668364"/>
                </a:cubicBezTo>
                <a:cubicBezTo>
                  <a:pt x="5021650" y="2965153"/>
                  <a:pt x="3082889" y="2777123"/>
                  <a:pt x="492976" y="2668364"/>
                </a:cubicBezTo>
                <a:cubicBezTo>
                  <a:pt x="221460" y="2663092"/>
                  <a:pt x="37984" y="2548078"/>
                  <a:pt x="0" y="2223627"/>
                </a:cubicBezTo>
                <a:cubicBezTo>
                  <a:pt x="32005" y="1747633"/>
                  <a:pt x="-104763" y="773067"/>
                  <a:pt x="0" y="444736"/>
                </a:cubicBezTo>
                <a:close/>
              </a:path>
              <a:path w="8546645" h="2668364" fill="none" stroke="0" extrusionOk="0">
                <a:moveTo>
                  <a:pt x="0" y="444736"/>
                </a:moveTo>
                <a:cubicBezTo>
                  <a:pt x="67410" y="205118"/>
                  <a:pt x="226036" y="-24187"/>
                  <a:pt x="492976" y="0"/>
                </a:cubicBezTo>
                <a:cubicBezTo>
                  <a:pt x="4160209" y="133898"/>
                  <a:pt x="5548230" y="-269370"/>
                  <a:pt x="8053668" y="0"/>
                </a:cubicBezTo>
                <a:cubicBezTo>
                  <a:pt x="8314200" y="16510"/>
                  <a:pt x="8595776" y="197854"/>
                  <a:pt x="8546645" y="444736"/>
                </a:cubicBezTo>
                <a:cubicBezTo>
                  <a:pt x="8343268" y="920141"/>
                  <a:pt x="8661754" y="1842626"/>
                  <a:pt x="8546645" y="2223627"/>
                </a:cubicBezTo>
                <a:cubicBezTo>
                  <a:pt x="8578776" y="2373313"/>
                  <a:pt x="8423768" y="2615908"/>
                  <a:pt x="8053668" y="2668364"/>
                </a:cubicBezTo>
                <a:cubicBezTo>
                  <a:pt x="6808649" y="2613617"/>
                  <a:pt x="2253416" y="2680714"/>
                  <a:pt x="492976" y="2668364"/>
                </a:cubicBezTo>
                <a:cubicBezTo>
                  <a:pt x="254417" y="2638996"/>
                  <a:pt x="4571" y="2530974"/>
                  <a:pt x="0" y="2223627"/>
                </a:cubicBezTo>
                <a:cubicBezTo>
                  <a:pt x="23388" y="1806662"/>
                  <a:pt x="-238207" y="775587"/>
                  <a:pt x="0" y="444736"/>
                </a:cubicBezTo>
                <a:close/>
              </a:path>
            </a:pathLst>
          </a:custGeom>
          <a:solidFill>
            <a:schemeClr val="bg1"/>
          </a:solidFill>
          <a:ln w="38100">
            <a:solidFill>
              <a:srgbClr val="7030A0"/>
            </a:solidFill>
            <a:extLst>
              <a:ext uri="{C807C97D-BFC1-408E-A445-0C87EB9F89A2}">
                <ask:lineSketchStyleProps xmlns:ask="http://schemas.microsoft.com/office/drawing/2018/sketchyshapes" sd="2114961463">
                  <a:custGeom>
                    <a:avLst/>
                    <a:gdLst>
                      <a:gd name="connsiteX0" fmla="*/ 0 w 8546645"/>
                      <a:gd name="connsiteY0" fmla="*/ 444736 h 2668364"/>
                      <a:gd name="connsiteX1" fmla="*/ 492976 w 8546645"/>
                      <a:gd name="connsiteY1" fmla="*/ 0 h 2668364"/>
                      <a:gd name="connsiteX2" fmla="*/ 8053668 w 8546645"/>
                      <a:gd name="connsiteY2" fmla="*/ 0 h 2668364"/>
                      <a:gd name="connsiteX3" fmla="*/ 8546645 w 8546645"/>
                      <a:gd name="connsiteY3" fmla="*/ 444736 h 2668364"/>
                      <a:gd name="connsiteX4" fmla="*/ 8546645 w 8546645"/>
                      <a:gd name="connsiteY4" fmla="*/ 2223627 h 2668364"/>
                      <a:gd name="connsiteX5" fmla="*/ 8053668 w 8546645"/>
                      <a:gd name="connsiteY5" fmla="*/ 2668364 h 2668364"/>
                      <a:gd name="connsiteX6" fmla="*/ 492976 w 8546645"/>
                      <a:gd name="connsiteY6" fmla="*/ 2668364 h 2668364"/>
                      <a:gd name="connsiteX7" fmla="*/ 0 w 8546645"/>
                      <a:gd name="connsiteY7" fmla="*/ 2223627 h 2668364"/>
                      <a:gd name="connsiteX8" fmla="*/ 0 w 8546645"/>
                      <a:gd name="connsiteY8" fmla="*/ 444736 h 2668364"/>
                      <a:gd name="connsiteX0" fmla="*/ 0 w 8546645"/>
                      <a:gd name="connsiteY0" fmla="*/ 444736 h 2668364"/>
                      <a:gd name="connsiteX1" fmla="*/ 492976 w 8546645"/>
                      <a:gd name="connsiteY1" fmla="*/ 0 h 2668364"/>
                      <a:gd name="connsiteX2" fmla="*/ 8053668 w 8546645"/>
                      <a:gd name="connsiteY2" fmla="*/ 0 h 2668364"/>
                      <a:gd name="connsiteX3" fmla="*/ 8546645 w 8546645"/>
                      <a:gd name="connsiteY3" fmla="*/ 444736 h 2668364"/>
                      <a:gd name="connsiteX4" fmla="*/ 8546645 w 8546645"/>
                      <a:gd name="connsiteY4" fmla="*/ 2223627 h 2668364"/>
                      <a:gd name="connsiteX5" fmla="*/ 8053668 w 8546645"/>
                      <a:gd name="connsiteY5" fmla="*/ 2668364 h 2668364"/>
                      <a:gd name="connsiteX6" fmla="*/ 492976 w 8546645"/>
                      <a:gd name="connsiteY6" fmla="*/ 2668364 h 2668364"/>
                      <a:gd name="connsiteX7" fmla="*/ 0 w 8546645"/>
                      <a:gd name="connsiteY7" fmla="*/ 2223627 h 2668364"/>
                      <a:gd name="connsiteX8" fmla="*/ 0 w 8546645"/>
                      <a:gd name="connsiteY8" fmla="*/ 444736 h 266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6645" h="2668364" fill="none" extrusionOk="0">
                        <a:moveTo>
                          <a:pt x="0" y="444736"/>
                        </a:moveTo>
                        <a:cubicBezTo>
                          <a:pt x="45690" y="211119"/>
                          <a:pt x="257062" y="-35421"/>
                          <a:pt x="492976" y="0"/>
                        </a:cubicBezTo>
                        <a:cubicBezTo>
                          <a:pt x="3999289" y="171247"/>
                          <a:pt x="5764406" y="-137398"/>
                          <a:pt x="8053668" y="0"/>
                        </a:cubicBezTo>
                        <a:cubicBezTo>
                          <a:pt x="8287366" y="20419"/>
                          <a:pt x="8593973" y="208827"/>
                          <a:pt x="8546645" y="444736"/>
                        </a:cubicBezTo>
                        <a:cubicBezTo>
                          <a:pt x="8388871" y="874626"/>
                          <a:pt x="8646023" y="1893317"/>
                          <a:pt x="8546645" y="2223627"/>
                        </a:cubicBezTo>
                        <a:cubicBezTo>
                          <a:pt x="8591678" y="2421355"/>
                          <a:pt x="8390120" y="2626744"/>
                          <a:pt x="8053668" y="2668364"/>
                        </a:cubicBezTo>
                        <a:cubicBezTo>
                          <a:pt x="6836323" y="2680771"/>
                          <a:pt x="2502141" y="2699100"/>
                          <a:pt x="492976" y="2668364"/>
                        </a:cubicBezTo>
                        <a:cubicBezTo>
                          <a:pt x="264770" y="2645332"/>
                          <a:pt x="-5415" y="2530853"/>
                          <a:pt x="0" y="2223627"/>
                        </a:cubicBezTo>
                        <a:cubicBezTo>
                          <a:pt x="27940" y="1759271"/>
                          <a:pt x="-171681" y="757789"/>
                          <a:pt x="0" y="444736"/>
                        </a:cubicBezTo>
                        <a:close/>
                      </a:path>
                      <a:path w="8546645" h="2668364" stroke="0" extrusionOk="0">
                        <a:moveTo>
                          <a:pt x="0" y="444736"/>
                        </a:moveTo>
                        <a:cubicBezTo>
                          <a:pt x="28429" y="188785"/>
                          <a:pt x="210226" y="-7220"/>
                          <a:pt x="492976" y="0"/>
                        </a:cubicBezTo>
                        <a:cubicBezTo>
                          <a:pt x="1760569" y="-400419"/>
                          <a:pt x="5659601" y="129214"/>
                          <a:pt x="8053668" y="0"/>
                        </a:cubicBezTo>
                        <a:cubicBezTo>
                          <a:pt x="8374742" y="15580"/>
                          <a:pt x="8560485" y="161257"/>
                          <a:pt x="8546645" y="444736"/>
                        </a:cubicBezTo>
                        <a:cubicBezTo>
                          <a:pt x="8386095" y="964858"/>
                          <a:pt x="8527784" y="1805470"/>
                          <a:pt x="8546645" y="2223627"/>
                        </a:cubicBezTo>
                        <a:cubicBezTo>
                          <a:pt x="8541319" y="2422190"/>
                          <a:pt x="8366021" y="2690884"/>
                          <a:pt x="8053668" y="2668364"/>
                        </a:cubicBezTo>
                        <a:cubicBezTo>
                          <a:pt x="4898281" y="2483207"/>
                          <a:pt x="2042909" y="2538109"/>
                          <a:pt x="492976" y="2668364"/>
                        </a:cubicBezTo>
                        <a:cubicBezTo>
                          <a:pt x="207354" y="2658789"/>
                          <a:pt x="53121" y="2469893"/>
                          <a:pt x="0" y="2223627"/>
                        </a:cubicBezTo>
                        <a:cubicBezTo>
                          <a:pt x="22140" y="1322398"/>
                          <a:pt x="46095" y="650670"/>
                          <a:pt x="0" y="444736"/>
                        </a:cubicBezTo>
                        <a:close/>
                      </a:path>
                      <a:path w="8546645" h="2668364" fill="none" stroke="0" extrusionOk="0">
                        <a:moveTo>
                          <a:pt x="0" y="444736"/>
                        </a:moveTo>
                        <a:cubicBezTo>
                          <a:pt x="53339" y="194913"/>
                          <a:pt x="224417" y="-14447"/>
                          <a:pt x="492976" y="0"/>
                        </a:cubicBezTo>
                        <a:cubicBezTo>
                          <a:pt x="4229739" y="-34613"/>
                          <a:pt x="5801619" y="59451"/>
                          <a:pt x="8053668" y="0"/>
                        </a:cubicBezTo>
                        <a:cubicBezTo>
                          <a:pt x="8304433" y="15982"/>
                          <a:pt x="8580518" y="193715"/>
                          <a:pt x="8546645" y="444736"/>
                        </a:cubicBezTo>
                        <a:cubicBezTo>
                          <a:pt x="8381512" y="850577"/>
                          <a:pt x="8629562" y="1819292"/>
                          <a:pt x="8546645" y="2223627"/>
                        </a:cubicBezTo>
                        <a:cubicBezTo>
                          <a:pt x="8542041" y="2407649"/>
                          <a:pt x="8378082" y="2646150"/>
                          <a:pt x="8053668" y="2668364"/>
                        </a:cubicBezTo>
                        <a:cubicBezTo>
                          <a:pt x="5178053" y="2722871"/>
                          <a:pt x="3082586" y="2535990"/>
                          <a:pt x="492976" y="2668364"/>
                        </a:cubicBezTo>
                        <a:cubicBezTo>
                          <a:pt x="224628" y="2654185"/>
                          <a:pt x="14475" y="2516415"/>
                          <a:pt x="0" y="2223627"/>
                        </a:cubicBezTo>
                        <a:cubicBezTo>
                          <a:pt x="54704" y="1737411"/>
                          <a:pt x="-123819" y="743647"/>
                          <a:pt x="0" y="444736"/>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defRPr/>
            </a:pPr>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Nghe tiếng động lạ, cây xấu hổ đã co rúm mình lại.</a:t>
            </a:r>
          </a:p>
        </p:txBody>
      </p:sp>
      <p:pic>
        <p:nvPicPr>
          <p:cNvPr id="14" name="Picture 13">
            <a:extLst>
              <a:ext uri="{FF2B5EF4-FFF2-40B4-BE49-F238E27FC236}">
                <a16:creationId xmlns:a16="http://schemas.microsoft.com/office/drawing/2014/main" id="{9E2CC278-96AC-7136-00BE-E173C03105D3}"/>
              </a:ext>
            </a:extLst>
          </p:cNvPr>
          <p:cNvPicPr>
            <a:picLocks noChangeAspect="1"/>
          </p:cNvPicPr>
          <p:nvPr/>
        </p:nvPicPr>
        <p:blipFill>
          <a:blip r:embed="rId5"/>
          <a:stretch>
            <a:fillRect/>
          </a:stretch>
        </p:blipFill>
        <p:spPr>
          <a:xfrm>
            <a:off x="3981439" y="0"/>
            <a:ext cx="6456224" cy="926672"/>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545203B-DB40-5DB1-E0AB-3091F0E14720}"/>
              </a:ext>
            </a:extLst>
          </p:cNvPr>
          <p:cNvSpPr/>
          <p:nvPr/>
        </p:nvSpPr>
        <p:spPr>
          <a:xfrm>
            <a:off x="2246129" y="1402462"/>
            <a:ext cx="9646516" cy="854963"/>
          </a:xfrm>
          <a:custGeom>
            <a:avLst/>
            <a:gdLst>
              <a:gd name="connsiteX0" fmla="*/ 0 w 9646516"/>
              <a:gd name="connsiteY0" fmla="*/ 142497 h 854963"/>
              <a:gd name="connsiteX1" fmla="*/ 142497 w 9646516"/>
              <a:gd name="connsiteY1" fmla="*/ 0 h 854963"/>
              <a:gd name="connsiteX2" fmla="*/ 9504019 w 9646516"/>
              <a:gd name="connsiteY2" fmla="*/ 0 h 854963"/>
              <a:gd name="connsiteX3" fmla="*/ 9646516 w 9646516"/>
              <a:gd name="connsiteY3" fmla="*/ 142497 h 854963"/>
              <a:gd name="connsiteX4" fmla="*/ 9646516 w 9646516"/>
              <a:gd name="connsiteY4" fmla="*/ 712466 h 854963"/>
              <a:gd name="connsiteX5" fmla="*/ 9504019 w 9646516"/>
              <a:gd name="connsiteY5" fmla="*/ 854963 h 854963"/>
              <a:gd name="connsiteX6" fmla="*/ 142497 w 9646516"/>
              <a:gd name="connsiteY6" fmla="*/ 854963 h 854963"/>
              <a:gd name="connsiteX7" fmla="*/ 0 w 9646516"/>
              <a:gd name="connsiteY7" fmla="*/ 712466 h 854963"/>
              <a:gd name="connsiteX8" fmla="*/ 0 w 9646516"/>
              <a:gd name="connsiteY8" fmla="*/ 142497 h 854963"/>
              <a:gd name="connsiteX0" fmla="*/ 0 w 9646516"/>
              <a:gd name="connsiteY0" fmla="*/ 142497 h 854963"/>
              <a:gd name="connsiteX1" fmla="*/ 142497 w 9646516"/>
              <a:gd name="connsiteY1" fmla="*/ 0 h 854963"/>
              <a:gd name="connsiteX2" fmla="*/ 9504019 w 9646516"/>
              <a:gd name="connsiteY2" fmla="*/ 0 h 854963"/>
              <a:gd name="connsiteX3" fmla="*/ 9646516 w 9646516"/>
              <a:gd name="connsiteY3" fmla="*/ 142497 h 854963"/>
              <a:gd name="connsiteX4" fmla="*/ 9646516 w 9646516"/>
              <a:gd name="connsiteY4" fmla="*/ 712466 h 854963"/>
              <a:gd name="connsiteX5" fmla="*/ 9504019 w 9646516"/>
              <a:gd name="connsiteY5" fmla="*/ 854963 h 854963"/>
              <a:gd name="connsiteX6" fmla="*/ 142497 w 9646516"/>
              <a:gd name="connsiteY6" fmla="*/ 854963 h 854963"/>
              <a:gd name="connsiteX7" fmla="*/ 0 w 9646516"/>
              <a:gd name="connsiteY7" fmla="*/ 712466 h 854963"/>
              <a:gd name="connsiteX8" fmla="*/ 0 w 9646516"/>
              <a:gd name="connsiteY8" fmla="*/ 142497 h 8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854963" fill="none" extrusionOk="0">
                <a:moveTo>
                  <a:pt x="0" y="142497"/>
                </a:moveTo>
                <a:cubicBezTo>
                  <a:pt x="3423" y="64737"/>
                  <a:pt x="76615" y="-13307"/>
                  <a:pt x="142497" y="0"/>
                </a:cubicBezTo>
                <a:cubicBezTo>
                  <a:pt x="3329171" y="232561"/>
                  <a:pt x="5417378" y="94717"/>
                  <a:pt x="9504019" y="0"/>
                </a:cubicBezTo>
                <a:cubicBezTo>
                  <a:pt x="9564859" y="10351"/>
                  <a:pt x="9653457" y="65323"/>
                  <a:pt x="9646516" y="142497"/>
                </a:cubicBezTo>
                <a:cubicBezTo>
                  <a:pt x="9623499" y="260230"/>
                  <a:pt x="9636535" y="626467"/>
                  <a:pt x="9646516" y="712466"/>
                </a:cubicBezTo>
                <a:cubicBezTo>
                  <a:pt x="9658039" y="778653"/>
                  <a:pt x="9608601" y="837672"/>
                  <a:pt x="9504019" y="854963"/>
                </a:cubicBezTo>
                <a:cubicBezTo>
                  <a:pt x="7876521" y="867370"/>
                  <a:pt x="3180486" y="885699"/>
                  <a:pt x="142497" y="854963"/>
                </a:cubicBezTo>
                <a:cubicBezTo>
                  <a:pt x="70641" y="851261"/>
                  <a:pt x="-1773" y="813006"/>
                  <a:pt x="0" y="712466"/>
                </a:cubicBezTo>
                <a:cubicBezTo>
                  <a:pt x="7886" y="509360"/>
                  <a:pt x="718" y="376206"/>
                  <a:pt x="0" y="142497"/>
                </a:cubicBezTo>
                <a:close/>
              </a:path>
              <a:path w="9646516" h="854963" stroke="0" extrusionOk="0">
                <a:moveTo>
                  <a:pt x="0" y="142497"/>
                </a:moveTo>
                <a:cubicBezTo>
                  <a:pt x="16028" y="55446"/>
                  <a:pt x="55205" y="-1812"/>
                  <a:pt x="142497" y="0"/>
                </a:cubicBezTo>
                <a:cubicBezTo>
                  <a:pt x="4384495" y="-403093"/>
                  <a:pt x="6751883" y="268641"/>
                  <a:pt x="9504019" y="0"/>
                </a:cubicBezTo>
                <a:cubicBezTo>
                  <a:pt x="9597635" y="6317"/>
                  <a:pt x="9654717" y="69587"/>
                  <a:pt x="9646516" y="142497"/>
                </a:cubicBezTo>
                <a:cubicBezTo>
                  <a:pt x="9686266" y="239348"/>
                  <a:pt x="9647105" y="507132"/>
                  <a:pt x="9646516" y="712466"/>
                </a:cubicBezTo>
                <a:cubicBezTo>
                  <a:pt x="9646378" y="781929"/>
                  <a:pt x="9594351" y="852825"/>
                  <a:pt x="9504019" y="854963"/>
                </a:cubicBezTo>
                <a:cubicBezTo>
                  <a:pt x="5639705" y="768275"/>
                  <a:pt x="4585660" y="633389"/>
                  <a:pt x="142497" y="854963"/>
                </a:cubicBezTo>
                <a:cubicBezTo>
                  <a:pt x="62271" y="850576"/>
                  <a:pt x="16172" y="791367"/>
                  <a:pt x="0" y="712466"/>
                </a:cubicBezTo>
                <a:cubicBezTo>
                  <a:pt x="-3553" y="562223"/>
                  <a:pt x="4431" y="223805"/>
                  <a:pt x="0" y="142497"/>
                </a:cubicBezTo>
                <a:close/>
              </a:path>
              <a:path w="9646516" h="854963" fill="none" stroke="0" extrusionOk="0">
                <a:moveTo>
                  <a:pt x="0" y="142497"/>
                </a:moveTo>
                <a:cubicBezTo>
                  <a:pt x="15209" y="60831"/>
                  <a:pt x="63869" y="-3281"/>
                  <a:pt x="142497" y="0"/>
                </a:cubicBezTo>
                <a:cubicBezTo>
                  <a:pt x="3452890" y="-5038"/>
                  <a:pt x="5140550" y="-30427"/>
                  <a:pt x="9504019" y="0"/>
                </a:cubicBezTo>
                <a:cubicBezTo>
                  <a:pt x="9587076" y="3866"/>
                  <a:pt x="9651254" y="56705"/>
                  <a:pt x="9646516" y="142497"/>
                </a:cubicBezTo>
                <a:cubicBezTo>
                  <a:pt x="9624457" y="250503"/>
                  <a:pt x="9628267" y="617579"/>
                  <a:pt x="9646516" y="712466"/>
                </a:cubicBezTo>
                <a:cubicBezTo>
                  <a:pt x="9656251" y="776927"/>
                  <a:pt x="9608228" y="842537"/>
                  <a:pt x="9504019" y="854963"/>
                </a:cubicBezTo>
                <a:cubicBezTo>
                  <a:pt x="5679950" y="909470"/>
                  <a:pt x="4733665" y="722589"/>
                  <a:pt x="142497" y="854963"/>
                </a:cubicBezTo>
                <a:cubicBezTo>
                  <a:pt x="62023" y="850953"/>
                  <a:pt x="7429" y="797247"/>
                  <a:pt x="0" y="712466"/>
                </a:cubicBezTo>
                <a:cubicBezTo>
                  <a:pt x="14174" y="505415"/>
                  <a:pt x="9489" y="373508"/>
                  <a:pt x="0" y="142497"/>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custGeom>
                    <a:avLst/>
                    <a:gdLst>
                      <a:gd name="connsiteX0" fmla="*/ 0 w 9646516"/>
                      <a:gd name="connsiteY0" fmla="*/ 142497 h 854963"/>
                      <a:gd name="connsiteX1" fmla="*/ 142497 w 9646516"/>
                      <a:gd name="connsiteY1" fmla="*/ 0 h 854963"/>
                      <a:gd name="connsiteX2" fmla="*/ 9504019 w 9646516"/>
                      <a:gd name="connsiteY2" fmla="*/ 0 h 854963"/>
                      <a:gd name="connsiteX3" fmla="*/ 9646516 w 9646516"/>
                      <a:gd name="connsiteY3" fmla="*/ 142497 h 854963"/>
                      <a:gd name="connsiteX4" fmla="*/ 9646516 w 9646516"/>
                      <a:gd name="connsiteY4" fmla="*/ 712466 h 854963"/>
                      <a:gd name="connsiteX5" fmla="*/ 9504019 w 9646516"/>
                      <a:gd name="connsiteY5" fmla="*/ 854963 h 854963"/>
                      <a:gd name="connsiteX6" fmla="*/ 142497 w 9646516"/>
                      <a:gd name="connsiteY6" fmla="*/ 854963 h 854963"/>
                      <a:gd name="connsiteX7" fmla="*/ 0 w 9646516"/>
                      <a:gd name="connsiteY7" fmla="*/ 712466 h 854963"/>
                      <a:gd name="connsiteX8" fmla="*/ 0 w 9646516"/>
                      <a:gd name="connsiteY8" fmla="*/ 142497 h 8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854963" fill="none" extrusionOk="0">
                        <a:moveTo>
                          <a:pt x="0" y="142497"/>
                        </a:moveTo>
                        <a:cubicBezTo>
                          <a:pt x="2242" y="64413"/>
                          <a:pt x="68612" y="-4998"/>
                          <a:pt x="142497" y="0"/>
                        </a:cubicBezTo>
                        <a:cubicBezTo>
                          <a:pt x="3386552" y="10359"/>
                          <a:pt x="5462904" y="166365"/>
                          <a:pt x="9504019" y="0"/>
                        </a:cubicBezTo>
                        <a:cubicBezTo>
                          <a:pt x="9572345" y="6012"/>
                          <a:pt x="9649964" y="64556"/>
                          <a:pt x="9646516" y="142497"/>
                        </a:cubicBezTo>
                        <a:cubicBezTo>
                          <a:pt x="9626174" y="248790"/>
                          <a:pt x="9627755" y="619230"/>
                          <a:pt x="9646516" y="712466"/>
                        </a:cubicBezTo>
                        <a:cubicBezTo>
                          <a:pt x="9657014" y="779766"/>
                          <a:pt x="9594887" y="846833"/>
                          <a:pt x="9504019" y="854963"/>
                        </a:cubicBezTo>
                        <a:cubicBezTo>
                          <a:pt x="7876521" y="867370"/>
                          <a:pt x="3180486" y="885699"/>
                          <a:pt x="142497" y="854963"/>
                        </a:cubicBezTo>
                        <a:cubicBezTo>
                          <a:pt x="66334" y="853591"/>
                          <a:pt x="-486" y="797151"/>
                          <a:pt x="0" y="712466"/>
                        </a:cubicBezTo>
                        <a:cubicBezTo>
                          <a:pt x="14650" y="500458"/>
                          <a:pt x="15699" y="371847"/>
                          <a:pt x="0" y="142497"/>
                        </a:cubicBezTo>
                        <a:close/>
                      </a:path>
                      <a:path w="9646516" h="854963" stroke="0" extrusionOk="0">
                        <a:moveTo>
                          <a:pt x="0" y="142497"/>
                        </a:moveTo>
                        <a:cubicBezTo>
                          <a:pt x="6033" y="62131"/>
                          <a:pt x="50463" y="4828"/>
                          <a:pt x="142497" y="0"/>
                        </a:cubicBezTo>
                        <a:cubicBezTo>
                          <a:pt x="4427458" y="39558"/>
                          <a:pt x="6834042" y="-110770"/>
                          <a:pt x="9504019" y="0"/>
                        </a:cubicBezTo>
                        <a:cubicBezTo>
                          <a:pt x="9590334" y="-1109"/>
                          <a:pt x="9646818" y="61963"/>
                          <a:pt x="9646516" y="142497"/>
                        </a:cubicBezTo>
                        <a:cubicBezTo>
                          <a:pt x="9690216" y="242156"/>
                          <a:pt x="9661942" y="517599"/>
                          <a:pt x="9646516" y="712466"/>
                        </a:cubicBezTo>
                        <a:cubicBezTo>
                          <a:pt x="9645150" y="786077"/>
                          <a:pt x="9594689" y="851108"/>
                          <a:pt x="9504019" y="854963"/>
                        </a:cubicBezTo>
                        <a:cubicBezTo>
                          <a:pt x="5679950" y="909470"/>
                          <a:pt x="4733665" y="722589"/>
                          <a:pt x="142497" y="854963"/>
                        </a:cubicBezTo>
                        <a:cubicBezTo>
                          <a:pt x="55276" y="849748"/>
                          <a:pt x="3991" y="791213"/>
                          <a:pt x="0" y="712466"/>
                        </a:cubicBezTo>
                        <a:cubicBezTo>
                          <a:pt x="1501" y="569093"/>
                          <a:pt x="13799" y="228904"/>
                          <a:pt x="0" y="14249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3733"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cỏ xung quanh xôn xao về chuyện gì? </a:t>
            </a:r>
          </a:p>
        </p:txBody>
      </p:sp>
      <p:sp>
        <p:nvSpPr>
          <p:cNvPr id="13" name="Rectangle: Rounded Corners 12">
            <a:extLst>
              <a:ext uri="{FF2B5EF4-FFF2-40B4-BE49-F238E27FC236}">
                <a16:creationId xmlns:a16="http://schemas.microsoft.com/office/drawing/2014/main" id="{8AB89D53-B0F1-ECC4-C509-9838093700C2}"/>
              </a:ext>
            </a:extLst>
          </p:cNvPr>
          <p:cNvSpPr/>
          <p:nvPr/>
        </p:nvSpPr>
        <p:spPr>
          <a:xfrm>
            <a:off x="4105275" y="2828925"/>
            <a:ext cx="7708605" cy="2362200"/>
          </a:xfrm>
          <a:custGeom>
            <a:avLst/>
            <a:gdLst>
              <a:gd name="connsiteX0" fmla="*/ 0 w 7708605"/>
              <a:gd name="connsiteY0" fmla="*/ 393708 h 2362200"/>
              <a:gd name="connsiteX1" fmla="*/ 447993 w 7708605"/>
              <a:gd name="connsiteY1" fmla="*/ 0 h 2362200"/>
              <a:gd name="connsiteX2" fmla="*/ 7260611 w 7708605"/>
              <a:gd name="connsiteY2" fmla="*/ 0 h 2362200"/>
              <a:gd name="connsiteX3" fmla="*/ 7708605 w 7708605"/>
              <a:gd name="connsiteY3" fmla="*/ 393708 h 2362200"/>
              <a:gd name="connsiteX4" fmla="*/ 7708605 w 7708605"/>
              <a:gd name="connsiteY4" fmla="*/ 1968491 h 2362200"/>
              <a:gd name="connsiteX5" fmla="*/ 7260611 w 7708605"/>
              <a:gd name="connsiteY5" fmla="*/ 2362200 h 2362200"/>
              <a:gd name="connsiteX6" fmla="*/ 447993 w 7708605"/>
              <a:gd name="connsiteY6" fmla="*/ 2362200 h 2362200"/>
              <a:gd name="connsiteX7" fmla="*/ 0 w 7708605"/>
              <a:gd name="connsiteY7" fmla="*/ 1968491 h 2362200"/>
              <a:gd name="connsiteX8" fmla="*/ 0 w 7708605"/>
              <a:gd name="connsiteY8" fmla="*/ 393708 h 2362200"/>
              <a:gd name="connsiteX0" fmla="*/ 0 w 7708605"/>
              <a:gd name="connsiteY0" fmla="*/ 393708 h 2362200"/>
              <a:gd name="connsiteX1" fmla="*/ 447993 w 7708605"/>
              <a:gd name="connsiteY1" fmla="*/ 0 h 2362200"/>
              <a:gd name="connsiteX2" fmla="*/ 7260611 w 7708605"/>
              <a:gd name="connsiteY2" fmla="*/ 0 h 2362200"/>
              <a:gd name="connsiteX3" fmla="*/ 7708605 w 7708605"/>
              <a:gd name="connsiteY3" fmla="*/ 393708 h 2362200"/>
              <a:gd name="connsiteX4" fmla="*/ 7708605 w 7708605"/>
              <a:gd name="connsiteY4" fmla="*/ 1968491 h 2362200"/>
              <a:gd name="connsiteX5" fmla="*/ 7260611 w 7708605"/>
              <a:gd name="connsiteY5" fmla="*/ 2362200 h 2362200"/>
              <a:gd name="connsiteX6" fmla="*/ 447993 w 7708605"/>
              <a:gd name="connsiteY6" fmla="*/ 2362200 h 2362200"/>
              <a:gd name="connsiteX7" fmla="*/ 0 w 7708605"/>
              <a:gd name="connsiteY7" fmla="*/ 1968491 h 2362200"/>
              <a:gd name="connsiteX8" fmla="*/ 0 w 7708605"/>
              <a:gd name="connsiteY8" fmla="*/ 393708 h 2362200"/>
              <a:gd name="connsiteX0" fmla="*/ 0 w 7708605"/>
              <a:gd name="connsiteY0" fmla="*/ 393708 h 2362200"/>
              <a:gd name="connsiteX1" fmla="*/ 447993 w 7708605"/>
              <a:gd name="connsiteY1" fmla="*/ 0 h 2362200"/>
              <a:gd name="connsiteX2" fmla="*/ 7260611 w 7708605"/>
              <a:gd name="connsiteY2" fmla="*/ 0 h 2362200"/>
              <a:gd name="connsiteX3" fmla="*/ 7708605 w 7708605"/>
              <a:gd name="connsiteY3" fmla="*/ 393708 h 2362200"/>
              <a:gd name="connsiteX4" fmla="*/ 7708605 w 7708605"/>
              <a:gd name="connsiteY4" fmla="*/ 1968491 h 2362200"/>
              <a:gd name="connsiteX5" fmla="*/ 7260611 w 7708605"/>
              <a:gd name="connsiteY5" fmla="*/ 2362200 h 2362200"/>
              <a:gd name="connsiteX6" fmla="*/ 447993 w 7708605"/>
              <a:gd name="connsiteY6" fmla="*/ 2362200 h 2362200"/>
              <a:gd name="connsiteX7" fmla="*/ 0 w 7708605"/>
              <a:gd name="connsiteY7" fmla="*/ 1968491 h 2362200"/>
              <a:gd name="connsiteX8" fmla="*/ 0 w 7708605"/>
              <a:gd name="connsiteY8" fmla="*/ 393708 h 236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8605" h="2362200" fill="none" extrusionOk="0">
                <a:moveTo>
                  <a:pt x="0" y="393708"/>
                </a:moveTo>
                <a:cubicBezTo>
                  <a:pt x="45417" y="188591"/>
                  <a:pt x="258092" y="-56423"/>
                  <a:pt x="447993" y="0"/>
                </a:cubicBezTo>
                <a:cubicBezTo>
                  <a:pt x="1269609" y="297198"/>
                  <a:pt x="5504666" y="-145529"/>
                  <a:pt x="7260611" y="0"/>
                </a:cubicBezTo>
                <a:cubicBezTo>
                  <a:pt x="7463086" y="25072"/>
                  <a:pt x="7777167" y="190851"/>
                  <a:pt x="7708605" y="393708"/>
                </a:cubicBezTo>
                <a:cubicBezTo>
                  <a:pt x="7558533" y="874886"/>
                  <a:pt x="7840405" y="1764964"/>
                  <a:pt x="7708605" y="1968491"/>
                </a:cubicBezTo>
                <a:cubicBezTo>
                  <a:pt x="7753464" y="2140354"/>
                  <a:pt x="7578078" y="2317926"/>
                  <a:pt x="7260611" y="2362200"/>
                </a:cubicBezTo>
                <a:cubicBezTo>
                  <a:pt x="5606649" y="2759060"/>
                  <a:pt x="3620108" y="3238856"/>
                  <a:pt x="447993" y="2362200"/>
                </a:cubicBezTo>
                <a:cubicBezTo>
                  <a:pt x="309583" y="2305460"/>
                  <a:pt x="-9061" y="2292746"/>
                  <a:pt x="0" y="1968491"/>
                </a:cubicBezTo>
                <a:cubicBezTo>
                  <a:pt x="30867" y="1339376"/>
                  <a:pt x="-182888" y="1174499"/>
                  <a:pt x="0" y="393708"/>
                </a:cubicBezTo>
                <a:close/>
              </a:path>
              <a:path w="7708605" h="2362200" stroke="0" extrusionOk="0">
                <a:moveTo>
                  <a:pt x="0" y="393708"/>
                </a:moveTo>
                <a:cubicBezTo>
                  <a:pt x="69264" y="143112"/>
                  <a:pt x="222999" y="-51759"/>
                  <a:pt x="447993" y="0"/>
                </a:cubicBezTo>
                <a:cubicBezTo>
                  <a:pt x="1230252" y="-259461"/>
                  <a:pt x="5764026" y="199394"/>
                  <a:pt x="7260611" y="0"/>
                </a:cubicBezTo>
                <a:cubicBezTo>
                  <a:pt x="7569829" y="9735"/>
                  <a:pt x="7752430" y="180697"/>
                  <a:pt x="7708605" y="393708"/>
                </a:cubicBezTo>
                <a:cubicBezTo>
                  <a:pt x="7554837" y="1056660"/>
                  <a:pt x="7693490" y="1214544"/>
                  <a:pt x="7708605" y="1968491"/>
                </a:cubicBezTo>
                <a:cubicBezTo>
                  <a:pt x="7723135" y="2072102"/>
                  <a:pt x="7509938" y="2417295"/>
                  <a:pt x="7260611" y="2362200"/>
                </a:cubicBezTo>
                <a:cubicBezTo>
                  <a:pt x="5854918" y="1800825"/>
                  <a:pt x="2981935" y="1977882"/>
                  <a:pt x="447993" y="2362200"/>
                </a:cubicBezTo>
                <a:cubicBezTo>
                  <a:pt x="190214" y="2344679"/>
                  <a:pt x="17952" y="2186140"/>
                  <a:pt x="0" y="1968491"/>
                </a:cubicBezTo>
                <a:cubicBezTo>
                  <a:pt x="-21098" y="1407210"/>
                  <a:pt x="-12289" y="974319"/>
                  <a:pt x="0" y="393708"/>
                </a:cubicBezTo>
                <a:close/>
              </a:path>
              <a:path w="7708605" h="2362200" fill="none" stroke="0" extrusionOk="0">
                <a:moveTo>
                  <a:pt x="0" y="393708"/>
                </a:moveTo>
                <a:cubicBezTo>
                  <a:pt x="13228" y="133052"/>
                  <a:pt x="219602" y="16070"/>
                  <a:pt x="447993" y="0"/>
                </a:cubicBezTo>
                <a:cubicBezTo>
                  <a:pt x="1666046" y="-14046"/>
                  <a:pt x="5497756" y="44125"/>
                  <a:pt x="7260611" y="0"/>
                </a:cubicBezTo>
                <a:cubicBezTo>
                  <a:pt x="7528857" y="-8812"/>
                  <a:pt x="7732759" y="165645"/>
                  <a:pt x="7708605" y="393708"/>
                </a:cubicBezTo>
                <a:cubicBezTo>
                  <a:pt x="7587648" y="788190"/>
                  <a:pt x="7752233" y="1712892"/>
                  <a:pt x="7708605" y="1968491"/>
                </a:cubicBezTo>
                <a:cubicBezTo>
                  <a:pt x="7702141" y="2131295"/>
                  <a:pt x="7602313" y="2317988"/>
                  <a:pt x="7260611" y="2362200"/>
                </a:cubicBezTo>
                <a:cubicBezTo>
                  <a:pt x="6238015" y="2330184"/>
                  <a:pt x="2798450" y="2558589"/>
                  <a:pt x="447993" y="2362200"/>
                </a:cubicBezTo>
                <a:cubicBezTo>
                  <a:pt x="199168" y="2358602"/>
                  <a:pt x="43251" y="2229876"/>
                  <a:pt x="0" y="1968491"/>
                </a:cubicBezTo>
                <a:cubicBezTo>
                  <a:pt x="31945" y="1325332"/>
                  <a:pt x="-137310" y="1168865"/>
                  <a:pt x="0" y="393708"/>
                </a:cubicBezTo>
                <a:close/>
              </a:path>
              <a:path w="7708605" h="2362200" fill="none" stroke="0" extrusionOk="0">
                <a:moveTo>
                  <a:pt x="0" y="393708"/>
                </a:moveTo>
                <a:cubicBezTo>
                  <a:pt x="40842" y="172726"/>
                  <a:pt x="232717" y="-38192"/>
                  <a:pt x="447993" y="0"/>
                </a:cubicBezTo>
                <a:cubicBezTo>
                  <a:pt x="1329062" y="190640"/>
                  <a:pt x="5354213" y="-122958"/>
                  <a:pt x="7260611" y="0"/>
                </a:cubicBezTo>
                <a:cubicBezTo>
                  <a:pt x="7477231" y="19735"/>
                  <a:pt x="7765562" y="182161"/>
                  <a:pt x="7708605" y="393708"/>
                </a:cubicBezTo>
                <a:cubicBezTo>
                  <a:pt x="7534664" y="878556"/>
                  <a:pt x="7812193" y="1733785"/>
                  <a:pt x="7708605" y="1968491"/>
                </a:cubicBezTo>
                <a:cubicBezTo>
                  <a:pt x="7740761" y="2136599"/>
                  <a:pt x="7560173" y="2331676"/>
                  <a:pt x="7260611" y="2362200"/>
                </a:cubicBezTo>
                <a:cubicBezTo>
                  <a:pt x="6005919" y="2435444"/>
                  <a:pt x="3042630" y="2810803"/>
                  <a:pt x="447993" y="2362200"/>
                </a:cubicBezTo>
                <a:cubicBezTo>
                  <a:pt x="230289" y="2296170"/>
                  <a:pt x="24211" y="2266139"/>
                  <a:pt x="0" y="1968491"/>
                </a:cubicBezTo>
                <a:cubicBezTo>
                  <a:pt x="34889" y="1350564"/>
                  <a:pt x="-183418" y="1173564"/>
                  <a:pt x="0" y="393708"/>
                </a:cubicBezTo>
                <a:close/>
              </a:path>
            </a:pathLst>
          </a:custGeom>
          <a:solidFill>
            <a:schemeClr val="bg1"/>
          </a:solidFill>
          <a:ln w="38100">
            <a:solidFill>
              <a:srgbClr val="7030A0"/>
            </a:solidFill>
            <a:extLst>
              <a:ext uri="{C807C97D-BFC1-408E-A445-0C87EB9F89A2}">
                <ask:lineSketchStyleProps xmlns:ask="http://schemas.microsoft.com/office/drawing/2018/sketchyshapes" sd="2114961463">
                  <a:custGeom>
                    <a:avLst/>
                    <a:gdLst>
                      <a:gd name="connsiteX0" fmla="*/ 0 w 7708605"/>
                      <a:gd name="connsiteY0" fmla="*/ 393708 h 2362200"/>
                      <a:gd name="connsiteX1" fmla="*/ 447993 w 7708605"/>
                      <a:gd name="connsiteY1" fmla="*/ 0 h 2362200"/>
                      <a:gd name="connsiteX2" fmla="*/ 7260611 w 7708605"/>
                      <a:gd name="connsiteY2" fmla="*/ 0 h 2362200"/>
                      <a:gd name="connsiteX3" fmla="*/ 7708605 w 7708605"/>
                      <a:gd name="connsiteY3" fmla="*/ 393708 h 2362200"/>
                      <a:gd name="connsiteX4" fmla="*/ 7708605 w 7708605"/>
                      <a:gd name="connsiteY4" fmla="*/ 1968491 h 2362200"/>
                      <a:gd name="connsiteX5" fmla="*/ 7260611 w 7708605"/>
                      <a:gd name="connsiteY5" fmla="*/ 2362200 h 2362200"/>
                      <a:gd name="connsiteX6" fmla="*/ 447993 w 7708605"/>
                      <a:gd name="connsiteY6" fmla="*/ 2362200 h 2362200"/>
                      <a:gd name="connsiteX7" fmla="*/ 0 w 7708605"/>
                      <a:gd name="connsiteY7" fmla="*/ 1968491 h 2362200"/>
                      <a:gd name="connsiteX8" fmla="*/ 0 w 7708605"/>
                      <a:gd name="connsiteY8" fmla="*/ 393708 h 2362200"/>
                      <a:gd name="connsiteX0" fmla="*/ 0 w 7708605"/>
                      <a:gd name="connsiteY0" fmla="*/ 393708 h 2362200"/>
                      <a:gd name="connsiteX1" fmla="*/ 447993 w 7708605"/>
                      <a:gd name="connsiteY1" fmla="*/ 0 h 2362200"/>
                      <a:gd name="connsiteX2" fmla="*/ 7260611 w 7708605"/>
                      <a:gd name="connsiteY2" fmla="*/ 0 h 2362200"/>
                      <a:gd name="connsiteX3" fmla="*/ 7708605 w 7708605"/>
                      <a:gd name="connsiteY3" fmla="*/ 393708 h 2362200"/>
                      <a:gd name="connsiteX4" fmla="*/ 7708605 w 7708605"/>
                      <a:gd name="connsiteY4" fmla="*/ 1968491 h 2362200"/>
                      <a:gd name="connsiteX5" fmla="*/ 7260611 w 7708605"/>
                      <a:gd name="connsiteY5" fmla="*/ 2362200 h 2362200"/>
                      <a:gd name="connsiteX6" fmla="*/ 447993 w 7708605"/>
                      <a:gd name="connsiteY6" fmla="*/ 2362200 h 2362200"/>
                      <a:gd name="connsiteX7" fmla="*/ 0 w 7708605"/>
                      <a:gd name="connsiteY7" fmla="*/ 1968491 h 2362200"/>
                      <a:gd name="connsiteX8" fmla="*/ 0 w 7708605"/>
                      <a:gd name="connsiteY8" fmla="*/ 393708 h 236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8605" h="2362200" fill="none" extrusionOk="0">
                        <a:moveTo>
                          <a:pt x="0" y="393708"/>
                        </a:moveTo>
                        <a:cubicBezTo>
                          <a:pt x="14319" y="180053"/>
                          <a:pt x="244716" y="-42536"/>
                          <a:pt x="447993" y="0"/>
                        </a:cubicBezTo>
                        <a:cubicBezTo>
                          <a:pt x="1295090" y="198525"/>
                          <a:pt x="5623443" y="41402"/>
                          <a:pt x="7260611" y="0"/>
                        </a:cubicBezTo>
                        <a:cubicBezTo>
                          <a:pt x="7470636" y="20696"/>
                          <a:pt x="7764588" y="188087"/>
                          <a:pt x="7708605" y="393708"/>
                        </a:cubicBezTo>
                        <a:cubicBezTo>
                          <a:pt x="7564679" y="848599"/>
                          <a:pt x="7810234" y="1740097"/>
                          <a:pt x="7708605" y="1968491"/>
                        </a:cubicBezTo>
                        <a:cubicBezTo>
                          <a:pt x="7744410" y="2150185"/>
                          <a:pt x="7555005" y="2333340"/>
                          <a:pt x="7260611" y="2362200"/>
                        </a:cubicBezTo>
                        <a:cubicBezTo>
                          <a:pt x="6061777" y="2570989"/>
                          <a:pt x="3478350" y="2843012"/>
                          <a:pt x="447993" y="2362200"/>
                        </a:cubicBezTo>
                        <a:cubicBezTo>
                          <a:pt x="275548" y="2323869"/>
                          <a:pt x="-6870" y="2265762"/>
                          <a:pt x="0" y="1968491"/>
                        </a:cubicBezTo>
                        <a:cubicBezTo>
                          <a:pt x="36701" y="1331698"/>
                          <a:pt x="-136930" y="1161127"/>
                          <a:pt x="0" y="393708"/>
                        </a:cubicBezTo>
                        <a:close/>
                      </a:path>
                      <a:path w="7708605" h="2362200" stroke="0" extrusionOk="0">
                        <a:moveTo>
                          <a:pt x="0" y="393708"/>
                        </a:moveTo>
                        <a:cubicBezTo>
                          <a:pt x="62987" y="147310"/>
                          <a:pt x="207084" y="-29474"/>
                          <a:pt x="447993" y="0"/>
                        </a:cubicBezTo>
                        <a:cubicBezTo>
                          <a:pt x="1236407" y="-196047"/>
                          <a:pt x="5772517" y="160183"/>
                          <a:pt x="7260611" y="0"/>
                        </a:cubicBezTo>
                        <a:cubicBezTo>
                          <a:pt x="7565443" y="5274"/>
                          <a:pt x="7740461" y="169146"/>
                          <a:pt x="7708605" y="393708"/>
                        </a:cubicBezTo>
                        <a:cubicBezTo>
                          <a:pt x="7569705" y="1067229"/>
                          <a:pt x="7705836" y="1223254"/>
                          <a:pt x="7708605" y="1968491"/>
                        </a:cubicBezTo>
                        <a:cubicBezTo>
                          <a:pt x="7710870" y="2113546"/>
                          <a:pt x="7515590" y="2388545"/>
                          <a:pt x="7260611" y="2362200"/>
                        </a:cubicBezTo>
                        <a:cubicBezTo>
                          <a:pt x="5982185" y="2247327"/>
                          <a:pt x="3205966" y="2112902"/>
                          <a:pt x="447993" y="2362200"/>
                        </a:cubicBezTo>
                        <a:cubicBezTo>
                          <a:pt x="170858" y="2342388"/>
                          <a:pt x="13338" y="2186082"/>
                          <a:pt x="0" y="1968491"/>
                        </a:cubicBezTo>
                        <a:cubicBezTo>
                          <a:pt x="2480" y="1439257"/>
                          <a:pt x="-3859" y="978908"/>
                          <a:pt x="0" y="393708"/>
                        </a:cubicBezTo>
                        <a:close/>
                      </a:path>
                      <a:path w="7708605" h="2362200" fill="none" stroke="0" extrusionOk="0">
                        <a:moveTo>
                          <a:pt x="0" y="393708"/>
                        </a:moveTo>
                        <a:cubicBezTo>
                          <a:pt x="27646" y="170920"/>
                          <a:pt x="220856" y="-21752"/>
                          <a:pt x="447993" y="0"/>
                        </a:cubicBezTo>
                        <a:cubicBezTo>
                          <a:pt x="1649454" y="-62784"/>
                          <a:pt x="5462649" y="-2999"/>
                          <a:pt x="7260611" y="0"/>
                        </a:cubicBezTo>
                        <a:cubicBezTo>
                          <a:pt x="7534762" y="1169"/>
                          <a:pt x="7729137" y="165156"/>
                          <a:pt x="7708605" y="393708"/>
                        </a:cubicBezTo>
                        <a:cubicBezTo>
                          <a:pt x="7571982" y="807672"/>
                          <a:pt x="7771023" y="1703300"/>
                          <a:pt x="7708605" y="1968491"/>
                        </a:cubicBezTo>
                        <a:cubicBezTo>
                          <a:pt x="7726349" y="2140588"/>
                          <a:pt x="7566520" y="2335105"/>
                          <a:pt x="7260611" y="2362200"/>
                        </a:cubicBezTo>
                        <a:cubicBezTo>
                          <a:pt x="6414128" y="2057371"/>
                          <a:pt x="2798185" y="2347892"/>
                          <a:pt x="447993" y="2362200"/>
                        </a:cubicBezTo>
                        <a:cubicBezTo>
                          <a:pt x="209130" y="2330596"/>
                          <a:pt x="36728" y="2221090"/>
                          <a:pt x="0" y="1968491"/>
                        </a:cubicBezTo>
                        <a:cubicBezTo>
                          <a:pt x="50306" y="1317063"/>
                          <a:pt x="-141959" y="1161687"/>
                          <a:pt x="0" y="393708"/>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defRPr/>
            </a:pP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Cây cỏ xung quanh xôn xao chuyện một con chim xanh biếc, toàn thân lóng lánh không biết từ đầu bay tới rồi lại vội bay đi ngay. </a:t>
            </a:r>
            <a:endPar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9E2CC278-96AC-7136-00BE-E173C03105D3}"/>
              </a:ext>
            </a:extLst>
          </p:cNvPr>
          <p:cNvPicPr>
            <a:picLocks noChangeAspect="1"/>
          </p:cNvPicPr>
          <p:nvPr/>
        </p:nvPicPr>
        <p:blipFill>
          <a:blip r:embed="rId3"/>
          <a:stretch>
            <a:fillRect/>
          </a:stretch>
        </p:blipFill>
        <p:spPr>
          <a:xfrm>
            <a:off x="3981439" y="0"/>
            <a:ext cx="6456224" cy="926672"/>
          </a:xfrm>
          <a:prstGeom prst="rect">
            <a:avLst/>
          </a:prstGeom>
        </p:spPr>
      </p:pic>
      <p:pic>
        <p:nvPicPr>
          <p:cNvPr id="6" name="Picture 5">
            <a:extLst>
              <a:ext uri="{FF2B5EF4-FFF2-40B4-BE49-F238E27FC236}">
                <a16:creationId xmlns:a16="http://schemas.microsoft.com/office/drawing/2014/main" id="{FACA07E5-1C53-DF8A-A10A-46648AFBB8ED}"/>
              </a:ext>
            </a:extLst>
          </p:cNvPr>
          <p:cNvPicPr>
            <a:picLocks noChangeAspect="1"/>
          </p:cNvPicPr>
          <p:nvPr/>
        </p:nvPicPr>
        <p:blipFill>
          <a:blip r:embed="rId4"/>
          <a:stretch>
            <a:fillRect/>
          </a:stretch>
        </p:blipFill>
        <p:spPr>
          <a:xfrm>
            <a:off x="736940" y="2602009"/>
            <a:ext cx="2951130" cy="3015928"/>
          </a:xfrm>
          <a:prstGeom prst="ellipse">
            <a:avLst/>
          </a:prstGeom>
          <a:ln>
            <a:noFill/>
          </a:ln>
          <a:effectLst>
            <a:softEdge rad="112500"/>
          </a:effectLst>
        </p:spPr>
      </p:pic>
    </p:spTree>
    <p:extLst>
      <p:ext uri="{BB962C8B-B14F-4D97-AF65-F5344CB8AC3E}">
        <p14:creationId xmlns:p14="http://schemas.microsoft.com/office/powerpoint/2010/main" val="1680375266"/>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D9F2B23F-4989-EB7C-A997-BB1356B58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11" name="Rectangle: Rounded Corners 10">
            <a:extLst>
              <a:ext uri="{FF2B5EF4-FFF2-40B4-BE49-F238E27FC236}">
                <a16:creationId xmlns:a16="http://schemas.microsoft.com/office/drawing/2014/main" id="{D545203B-DB40-5DB1-E0AB-3091F0E14720}"/>
              </a:ext>
            </a:extLst>
          </p:cNvPr>
          <p:cNvSpPr/>
          <p:nvPr/>
        </p:nvSpPr>
        <p:spPr>
          <a:xfrm>
            <a:off x="2398529" y="1195348"/>
            <a:ext cx="9646516" cy="1119227"/>
          </a:xfrm>
          <a:custGeom>
            <a:avLst/>
            <a:gdLst>
              <a:gd name="connsiteX0" fmla="*/ 0 w 9646516"/>
              <a:gd name="connsiteY0" fmla="*/ 186542 h 1119227"/>
              <a:gd name="connsiteX1" fmla="*/ 186542 w 9646516"/>
              <a:gd name="connsiteY1" fmla="*/ 0 h 1119227"/>
              <a:gd name="connsiteX2" fmla="*/ 9459974 w 9646516"/>
              <a:gd name="connsiteY2" fmla="*/ 0 h 1119227"/>
              <a:gd name="connsiteX3" fmla="*/ 9646516 w 9646516"/>
              <a:gd name="connsiteY3" fmla="*/ 186542 h 1119227"/>
              <a:gd name="connsiteX4" fmla="*/ 9646516 w 9646516"/>
              <a:gd name="connsiteY4" fmla="*/ 932685 h 1119227"/>
              <a:gd name="connsiteX5" fmla="*/ 9459974 w 9646516"/>
              <a:gd name="connsiteY5" fmla="*/ 1119227 h 1119227"/>
              <a:gd name="connsiteX6" fmla="*/ 186542 w 9646516"/>
              <a:gd name="connsiteY6" fmla="*/ 1119227 h 1119227"/>
              <a:gd name="connsiteX7" fmla="*/ 0 w 9646516"/>
              <a:gd name="connsiteY7" fmla="*/ 932685 h 1119227"/>
              <a:gd name="connsiteX8" fmla="*/ 0 w 9646516"/>
              <a:gd name="connsiteY8" fmla="*/ 186542 h 1119227"/>
              <a:gd name="connsiteX0" fmla="*/ 0 w 9646516"/>
              <a:gd name="connsiteY0" fmla="*/ 186542 h 1119227"/>
              <a:gd name="connsiteX1" fmla="*/ 186542 w 9646516"/>
              <a:gd name="connsiteY1" fmla="*/ 0 h 1119227"/>
              <a:gd name="connsiteX2" fmla="*/ 9459974 w 9646516"/>
              <a:gd name="connsiteY2" fmla="*/ 0 h 1119227"/>
              <a:gd name="connsiteX3" fmla="*/ 9646516 w 9646516"/>
              <a:gd name="connsiteY3" fmla="*/ 186542 h 1119227"/>
              <a:gd name="connsiteX4" fmla="*/ 9646516 w 9646516"/>
              <a:gd name="connsiteY4" fmla="*/ 932685 h 1119227"/>
              <a:gd name="connsiteX5" fmla="*/ 9459974 w 9646516"/>
              <a:gd name="connsiteY5" fmla="*/ 1119227 h 1119227"/>
              <a:gd name="connsiteX6" fmla="*/ 186542 w 9646516"/>
              <a:gd name="connsiteY6" fmla="*/ 1119227 h 1119227"/>
              <a:gd name="connsiteX7" fmla="*/ 0 w 9646516"/>
              <a:gd name="connsiteY7" fmla="*/ 932685 h 1119227"/>
              <a:gd name="connsiteX8" fmla="*/ 0 w 9646516"/>
              <a:gd name="connsiteY8" fmla="*/ 186542 h 111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119227" fill="none" extrusionOk="0">
                <a:moveTo>
                  <a:pt x="0" y="186542"/>
                </a:moveTo>
                <a:cubicBezTo>
                  <a:pt x="5741" y="85094"/>
                  <a:pt x="90229" y="-6967"/>
                  <a:pt x="186542" y="0"/>
                </a:cubicBezTo>
                <a:cubicBezTo>
                  <a:pt x="4029664" y="187467"/>
                  <a:pt x="4918993" y="56245"/>
                  <a:pt x="9459974" y="0"/>
                </a:cubicBezTo>
                <a:cubicBezTo>
                  <a:pt x="9540175" y="13228"/>
                  <a:pt x="9669107" y="88482"/>
                  <a:pt x="9646516" y="186542"/>
                </a:cubicBezTo>
                <a:cubicBezTo>
                  <a:pt x="9702662" y="476054"/>
                  <a:pt x="9653885" y="661251"/>
                  <a:pt x="9646516" y="932685"/>
                </a:cubicBezTo>
                <a:cubicBezTo>
                  <a:pt x="9653427" y="1028204"/>
                  <a:pt x="9570840" y="1113988"/>
                  <a:pt x="9459974" y="1119227"/>
                </a:cubicBezTo>
                <a:cubicBezTo>
                  <a:pt x="7578585" y="1131634"/>
                  <a:pt x="4708367" y="1149963"/>
                  <a:pt x="186542" y="1119227"/>
                </a:cubicBezTo>
                <a:cubicBezTo>
                  <a:pt x="101168" y="1109681"/>
                  <a:pt x="-1860" y="1058627"/>
                  <a:pt x="0" y="932685"/>
                </a:cubicBezTo>
                <a:cubicBezTo>
                  <a:pt x="-73689" y="727966"/>
                  <a:pt x="-47866" y="360781"/>
                  <a:pt x="0" y="186542"/>
                </a:cubicBezTo>
                <a:close/>
              </a:path>
              <a:path w="9646516" h="1119227" stroke="0" extrusionOk="0">
                <a:moveTo>
                  <a:pt x="0" y="186542"/>
                </a:moveTo>
                <a:cubicBezTo>
                  <a:pt x="12033" y="79165"/>
                  <a:pt x="70660" y="-865"/>
                  <a:pt x="186542" y="0"/>
                </a:cubicBezTo>
                <a:cubicBezTo>
                  <a:pt x="3931248" y="-24541"/>
                  <a:pt x="6496911" y="26739"/>
                  <a:pt x="9459974" y="0"/>
                </a:cubicBezTo>
                <a:cubicBezTo>
                  <a:pt x="9581689" y="9595"/>
                  <a:pt x="9652613" y="73799"/>
                  <a:pt x="9646516" y="186542"/>
                </a:cubicBezTo>
                <a:cubicBezTo>
                  <a:pt x="9646873" y="554128"/>
                  <a:pt x="9684221" y="819589"/>
                  <a:pt x="9646516" y="932685"/>
                </a:cubicBezTo>
                <a:cubicBezTo>
                  <a:pt x="9644688" y="1018392"/>
                  <a:pt x="9571460" y="1117765"/>
                  <a:pt x="9459974" y="1119227"/>
                </a:cubicBezTo>
                <a:cubicBezTo>
                  <a:pt x="7775367" y="1096964"/>
                  <a:pt x="3261608" y="825588"/>
                  <a:pt x="186542" y="1119227"/>
                </a:cubicBezTo>
                <a:cubicBezTo>
                  <a:pt x="82211" y="1114493"/>
                  <a:pt x="33820" y="1036129"/>
                  <a:pt x="0" y="932685"/>
                </a:cubicBezTo>
                <a:cubicBezTo>
                  <a:pt x="39390" y="801348"/>
                  <a:pt x="-44557" y="300476"/>
                  <a:pt x="0" y="186542"/>
                </a:cubicBezTo>
                <a:close/>
              </a:path>
              <a:path w="9646516" h="1119227" fill="none" stroke="0" extrusionOk="0">
                <a:moveTo>
                  <a:pt x="0" y="186542"/>
                </a:moveTo>
                <a:cubicBezTo>
                  <a:pt x="21269" y="79301"/>
                  <a:pt x="77019" y="428"/>
                  <a:pt x="186542" y="0"/>
                </a:cubicBezTo>
                <a:cubicBezTo>
                  <a:pt x="4094105" y="6018"/>
                  <a:pt x="4888191" y="104845"/>
                  <a:pt x="9459974" y="0"/>
                </a:cubicBezTo>
                <a:cubicBezTo>
                  <a:pt x="9572932" y="1350"/>
                  <a:pt x="9658579" y="81791"/>
                  <a:pt x="9646516" y="186542"/>
                </a:cubicBezTo>
                <a:cubicBezTo>
                  <a:pt x="9698441" y="473536"/>
                  <a:pt x="9631329" y="628352"/>
                  <a:pt x="9646516" y="932685"/>
                </a:cubicBezTo>
                <a:cubicBezTo>
                  <a:pt x="9645262" y="1022953"/>
                  <a:pt x="9583500" y="1111692"/>
                  <a:pt x="9459974" y="1119227"/>
                </a:cubicBezTo>
                <a:cubicBezTo>
                  <a:pt x="7797249" y="1173734"/>
                  <a:pt x="3529186" y="986853"/>
                  <a:pt x="186542" y="1119227"/>
                </a:cubicBezTo>
                <a:cubicBezTo>
                  <a:pt x="89043" y="1114057"/>
                  <a:pt x="20876" y="1041897"/>
                  <a:pt x="0" y="932685"/>
                </a:cubicBezTo>
                <a:cubicBezTo>
                  <a:pt x="-61527" y="724452"/>
                  <a:pt x="-46551" y="360044"/>
                  <a:pt x="0" y="186542"/>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custGeom>
                    <a:avLst/>
                    <a:gdLst>
                      <a:gd name="connsiteX0" fmla="*/ 0 w 9646516"/>
                      <a:gd name="connsiteY0" fmla="*/ 186542 h 1119227"/>
                      <a:gd name="connsiteX1" fmla="*/ 186542 w 9646516"/>
                      <a:gd name="connsiteY1" fmla="*/ 0 h 1119227"/>
                      <a:gd name="connsiteX2" fmla="*/ 9459974 w 9646516"/>
                      <a:gd name="connsiteY2" fmla="*/ 0 h 1119227"/>
                      <a:gd name="connsiteX3" fmla="*/ 9646516 w 9646516"/>
                      <a:gd name="connsiteY3" fmla="*/ 186542 h 1119227"/>
                      <a:gd name="connsiteX4" fmla="*/ 9646516 w 9646516"/>
                      <a:gd name="connsiteY4" fmla="*/ 932685 h 1119227"/>
                      <a:gd name="connsiteX5" fmla="*/ 9459974 w 9646516"/>
                      <a:gd name="connsiteY5" fmla="*/ 1119227 h 1119227"/>
                      <a:gd name="connsiteX6" fmla="*/ 186542 w 9646516"/>
                      <a:gd name="connsiteY6" fmla="*/ 1119227 h 1119227"/>
                      <a:gd name="connsiteX7" fmla="*/ 0 w 9646516"/>
                      <a:gd name="connsiteY7" fmla="*/ 932685 h 1119227"/>
                      <a:gd name="connsiteX8" fmla="*/ 0 w 9646516"/>
                      <a:gd name="connsiteY8" fmla="*/ 186542 h 111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119227" fill="none" extrusionOk="0">
                        <a:moveTo>
                          <a:pt x="0" y="186542"/>
                        </a:moveTo>
                        <a:cubicBezTo>
                          <a:pt x="3013" y="84345"/>
                          <a:pt x="86366" y="-2956"/>
                          <a:pt x="186542" y="0"/>
                        </a:cubicBezTo>
                        <a:cubicBezTo>
                          <a:pt x="4075400" y="10359"/>
                          <a:pt x="4988964" y="166365"/>
                          <a:pt x="9459974" y="0"/>
                        </a:cubicBezTo>
                        <a:cubicBezTo>
                          <a:pt x="9556552" y="3736"/>
                          <a:pt x="9657885" y="86016"/>
                          <a:pt x="9646516" y="186542"/>
                        </a:cubicBezTo>
                        <a:cubicBezTo>
                          <a:pt x="9704715" y="467274"/>
                          <a:pt x="9627793" y="639746"/>
                          <a:pt x="9646516" y="932685"/>
                        </a:cubicBezTo>
                        <a:cubicBezTo>
                          <a:pt x="9648197" y="1033883"/>
                          <a:pt x="9565694" y="1117426"/>
                          <a:pt x="9459974" y="1119227"/>
                        </a:cubicBezTo>
                        <a:cubicBezTo>
                          <a:pt x="7578585" y="1131634"/>
                          <a:pt x="4708367" y="1149963"/>
                          <a:pt x="186542" y="1119227"/>
                        </a:cubicBezTo>
                        <a:cubicBezTo>
                          <a:pt x="90936" y="1115215"/>
                          <a:pt x="-481" y="1041638"/>
                          <a:pt x="0" y="932685"/>
                        </a:cubicBezTo>
                        <a:cubicBezTo>
                          <a:pt x="-60153" y="710153"/>
                          <a:pt x="-31446" y="356003"/>
                          <a:pt x="0" y="186542"/>
                        </a:cubicBezTo>
                        <a:close/>
                      </a:path>
                      <a:path w="9646516" h="1119227" stroke="0" extrusionOk="0">
                        <a:moveTo>
                          <a:pt x="0" y="186542"/>
                        </a:moveTo>
                        <a:cubicBezTo>
                          <a:pt x="9413" y="80917"/>
                          <a:pt x="65342" y="6581"/>
                          <a:pt x="186542" y="0"/>
                        </a:cubicBezTo>
                        <a:cubicBezTo>
                          <a:pt x="3937469" y="39558"/>
                          <a:pt x="6526688" y="-110770"/>
                          <a:pt x="9459974" y="0"/>
                        </a:cubicBezTo>
                        <a:cubicBezTo>
                          <a:pt x="9571096" y="-1180"/>
                          <a:pt x="9648729" y="70051"/>
                          <a:pt x="9646516" y="186542"/>
                        </a:cubicBezTo>
                        <a:cubicBezTo>
                          <a:pt x="9653951" y="559159"/>
                          <a:pt x="9696807" y="828468"/>
                          <a:pt x="9646516" y="932685"/>
                        </a:cubicBezTo>
                        <a:cubicBezTo>
                          <a:pt x="9643208" y="1023393"/>
                          <a:pt x="9571725" y="1116417"/>
                          <a:pt x="9459974" y="1119227"/>
                        </a:cubicBezTo>
                        <a:cubicBezTo>
                          <a:pt x="7797249" y="1173734"/>
                          <a:pt x="3529186" y="986853"/>
                          <a:pt x="186542" y="1119227"/>
                        </a:cubicBezTo>
                        <a:cubicBezTo>
                          <a:pt x="74242" y="1113550"/>
                          <a:pt x="15255" y="1035894"/>
                          <a:pt x="0" y="932685"/>
                        </a:cubicBezTo>
                        <a:cubicBezTo>
                          <a:pt x="45280" y="809353"/>
                          <a:pt x="-35284" y="305524"/>
                          <a:pt x="0" y="186542"/>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44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xấu hổ nuối tiếc điều gì? </a:t>
            </a:r>
          </a:p>
        </p:txBody>
      </p:sp>
      <p:sp>
        <p:nvSpPr>
          <p:cNvPr id="13" name="Rectangle: Rounded Corners 12">
            <a:extLst>
              <a:ext uri="{FF2B5EF4-FFF2-40B4-BE49-F238E27FC236}">
                <a16:creationId xmlns:a16="http://schemas.microsoft.com/office/drawing/2014/main" id="{8AB89D53-B0F1-ECC4-C509-9838093700C2}"/>
              </a:ext>
            </a:extLst>
          </p:cNvPr>
          <p:cNvSpPr/>
          <p:nvPr/>
        </p:nvSpPr>
        <p:spPr>
          <a:xfrm>
            <a:off x="3016705" y="2943225"/>
            <a:ext cx="8720976" cy="2954114"/>
          </a:xfrm>
          <a:custGeom>
            <a:avLst/>
            <a:gdLst>
              <a:gd name="connsiteX0" fmla="*/ 0 w 8720976"/>
              <a:gd name="connsiteY0" fmla="*/ 492362 h 2954114"/>
              <a:gd name="connsiteX1" fmla="*/ 503032 w 8720976"/>
              <a:gd name="connsiteY1" fmla="*/ 0 h 2954114"/>
              <a:gd name="connsiteX2" fmla="*/ 8217944 w 8720976"/>
              <a:gd name="connsiteY2" fmla="*/ 0 h 2954114"/>
              <a:gd name="connsiteX3" fmla="*/ 8720976 w 8720976"/>
              <a:gd name="connsiteY3" fmla="*/ 492362 h 2954114"/>
              <a:gd name="connsiteX4" fmla="*/ 8720976 w 8720976"/>
              <a:gd name="connsiteY4" fmla="*/ 2461751 h 2954114"/>
              <a:gd name="connsiteX5" fmla="*/ 8217944 w 8720976"/>
              <a:gd name="connsiteY5" fmla="*/ 2954114 h 2954114"/>
              <a:gd name="connsiteX6" fmla="*/ 503032 w 8720976"/>
              <a:gd name="connsiteY6" fmla="*/ 2954114 h 2954114"/>
              <a:gd name="connsiteX7" fmla="*/ 0 w 8720976"/>
              <a:gd name="connsiteY7" fmla="*/ 2461751 h 2954114"/>
              <a:gd name="connsiteX8" fmla="*/ 0 w 8720976"/>
              <a:gd name="connsiteY8" fmla="*/ 492362 h 2954114"/>
              <a:gd name="connsiteX0" fmla="*/ 0 w 8720976"/>
              <a:gd name="connsiteY0" fmla="*/ 492362 h 2954114"/>
              <a:gd name="connsiteX1" fmla="*/ 503032 w 8720976"/>
              <a:gd name="connsiteY1" fmla="*/ 0 h 2954114"/>
              <a:gd name="connsiteX2" fmla="*/ 8217944 w 8720976"/>
              <a:gd name="connsiteY2" fmla="*/ 0 h 2954114"/>
              <a:gd name="connsiteX3" fmla="*/ 8720976 w 8720976"/>
              <a:gd name="connsiteY3" fmla="*/ 492362 h 2954114"/>
              <a:gd name="connsiteX4" fmla="*/ 8720976 w 8720976"/>
              <a:gd name="connsiteY4" fmla="*/ 2461751 h 2954114"/>
              <a:gd name="connsiteX5" fmla="*/ 8217944 w 8720976"/>
              <a:gd name="connsiteY5" fmla="*/ 2954114 h 2954114"/>
              <a:gd name="connsiteX6" fmla="*/ 503032 w 8720976"/>
              <a:gd name="connsiteY6" fmla="*/ 2954114 h 2954114"/>
              <a:gd name="connsiteX7" fmla="*/ 0 w 8720976"/>
              <a:gd name="connsiteY7" fmla="*/ 2461751 h 2954114"/>
              <a:gd name="connsiteX8" fmla="*/ 0 w 8720976"/>
              <a:gd name="connsiteY8" fmla="*/ 492362 h 2954114"/>
              <a:gd name="connsiteX0" fmla="*/ 0 w 8720976"/>
              <a:gd name="connsiteY0" fmla="*/ 492362 h 2954114"/>
              <a:gd name="connsiteX1" fmla="*/ 503032 w 8720976"/>
              <a:gd name="connsiteY1" fmla="*/ 0 h 2954114"/>
              <a:gd name="connsiteX2" fmla="*/ 8217944 w 8720976"/>
              <a:gd name="connsiteY2" fmla="*/ 0 h 2954114"/>
              <a:gd name="connsiteX3" fmla="*/ 8720976 w 8720976"/>
              <a:gd name="connsiteY3" fmla="*/ 492362 h 2954114"/>
              <a:gd name="connsiteX4" fmla="*/ 8720976 w 8720976"/>
              <a:gd name="connsiteY4" fmla="*/ 2461751 h 2954114"/>
              <a:gd name="connsiteX5" fmla="*/ 8217944 w 8720976"/>
              <a:gd name="connsiteY5" fmla="*/ 2954114 h 2954114"/>
              <a:gd name="connsiteX6" fmla="*/ 503032 w 8720976"/>
              <a:gd name="connsiteY6" fmla="*/ 2954114 h 2954114"/>
              <a:gd name="connsiteX7" fmla="*/ 0 w 8720976"/>
              <a:gd name="connsiteY7" fmla="*/ 2461751 h 2954114"/>
              <a:gd name="connsiteX8" fmla="*/ 0 w 8720976"/>
              <a:gd name="connsiteY8" fmla="*/ 492362 h 295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0976" h="2954114" fill="none" extrusionOk="0">
                <a:moveTo>
                  <a:pt x="0" y="492362"/>
                </a:moveTo>
                <a:cubicBezTo>
                  <a:pt x="101435" y="248167"/>
                  <a:pt x="283272" y="-59763"/>
                  <a:pt x="503032" y="0"/>
                </a:cubicBezTo>
                <a:cubicBezTo>
                  <a:pt x="4062861" y="245252"/>
                  <a:pt x="5823665" y="-219236"/>
                  <a:pt x="8217944" y="0"/>
                </a:cubicBezTo>
                <a:cubicBezTo>
                  <a:pt x="8432922" y="35995"/>
                  <a:pt x="8799852" y="237616"/>
                  <a:pt x="8720976" y="492362"/>
                </a:cubicBezTo>
                <a:cubicBezTo>
                  <a:pt x="8563911" y="947946"/>
                  <a:pt x="8874608" y="2136871"/>
                  <a:pt x="8720976" y="2461751"/>
                </a:cubicBezTo>
                <a:cubicBezTo>
                  <a:pt x="8798793" y="2649404"/>
                  <a:pt x="8560911" y="2910869"/>
                  <a:pt x="8217944" y="2954114"/>
                </a:cubicBezTo>
                <a:cubicBezTo>
                  <a:pt x="5125142" y="2966521"/>
                  <a:pt x="2447142" y="2984850"/>
                  <a:pt x="503032" y="2954114"/>
                </a:cubicBezTo>
                <a:cubicBezTo>
                  <a:pt x="310038" y="2908412"/>
                  <a:pt x="-8072" y="2831986"/>
                  <a:pt x="0" y="2461751"/>
                </a:cubicBezTo>
                <a:cubicBezTo>
                  <a:pt x="7715" y="1971813"/>
                  <a:pt x="-171770" y="836507"/>
                  <a:pt x="0" y="492362"/>
                </a:cubicBezTo>
                <a:close/>
              </a:path>
              <a:path w="8720976" h="2954114" stroke="0" extrusionOk="0">
                <a:moveTo>
                  <a:pt x="0" y="492362"/>
                </a:moveTo>
                <a:cubicBezTo>
                  <a:pt x="50995" y="194746"/>
                  <a:pt x="245344" y="-49958"/>
                  <a:pt x="503032" y="0"/>
                </a:cubicBezTo>
                <a:cubicBezTo>
                  <a:pt x="1827883" y="-82016"/>
                  <a:pt x="5684606" y="541001"/>
                  <a:pt x="8217944" y="0"/>
                </a:cubicBezTo>
                <a:cubicBezTo>
                  <a:pt x="8546986" y="17004"/>
                  <a:pt x="8772346" y="213979"/>
                  <a:pt x="8720976" y="492362"/>
                </a:cubicBezTo>
                <a:cubicBezTo>
                  <a:pt x="8492976" y="1024141"/>
                  <a:pt x="8710776" y="2006991"/>
                  <a:pt x="8720976" y="2461751"/>
                </a:cubicBezTo>
                <a:cubicBezTo>
                  <a:pt x="8726976" y="2644209"/>
                  <a:pt x="8521033" y="3055445"/>
                  <a:pt x="8217944" y="2954114"/>
                </a:cubicBezTo>
                <a:cubicBezTo>
                  <a:pt x="5013637" y="2823538"/>
                  <a:pt x="1962050" y="2737210"/>
                  <a:pt x="503032" y="2954114"/>
                </a:cubicBezTo>
                <a:cubicBezTo>
                  <a:pt x="299375" y="2953852"/>
                  <a:pt x="94384" y="2734858"/>
                  <a:pt x="0" y="2461751"/>
                </a:cubicBezTo>
                <a:cubicBezTo>
                  <a:pt x="-7458" y="1424728"/>
                  <a:pt x="24027" y="709154"/>
                  <a:pt x="0" y="492362"/>
                </a:cubicBezTo>
                <a:close/>
              </a:path>
              <a:path w="8720976" h="2954114" fill="none" stroke="0" extrusionOk="0">
                <a:moveTo>
                  <a:pt x="0" y="492362"/>
                </a:moveTo>
                <a:cubicBezTo>
                  <a:pt x="40431" y="180293"/>
                  <a:pt x="244238" y="4884"/>
                  <a:pt x="503032" y="0"/>
                </a:cubicBezTo>
                <a:cubicBezTo>
                  <a:pt x="3253460" y="28938"/>
                  <a:pt x="6693707" y="163635"/>
                  <a:pt x="8217944" y="0"/>
                </a:cubicBezTo>
                <a:cubicBezTo>
                  <a:pt x="8457765" y="-7223"/>
                  <a:pt x="8764929" y="209062"/>
                  <a:pt x="8720976" y="492362"/>
                </a:cubicBezTo>
                <a:cubicBezTo>
                  <a:pt x="8540732" y="947830"/>
                  <a:pt x="8736131" y="2060879"/>
                  <a:pt x="8720976" y="2461751"/>
                </a:cubicBezTo>
                <a:cubicBezTo>
                  <a:pt x="8674680" y="2661005"/>
                  <a:pt x="8561360" y="2921942"/>
                  <a:pt x="8217944" y="2954114"/>
                </a:cubicBezTo>
                <a:cubicBezTo>
                  <a:pt x="4950921" y="3186985"/>
                  <a:pt x="2107318" y="3102883"/>
                  <a:pt x="503032" y="2954114"/>
                </a:cubicBezTo>
                <a:cubicBezTo>
                  <a:pt x="217981" y="2960334"/>
                  <a:pt x="28589" y="2796617"/>
                  <a:pt x="0" y="2461751"/>
                </a:cubicBezTo>
                <a:cubicBezTo>
                  <a:pt x="35090" y="1940765"/>
                  <a:pt x="-136634" y="870664"/>
                  <a:pt x="0" y="492362"/>
                </a:cubicBezTo>
                <a:close/>
              </a:path>
              <a:path w="8720976" h="2954114" fill="none" stroke="0" extrusionOk="0">
                <a:moveTo>
                  <a:pt x="0" y="492362"/>
                </a:moveTo>
                <a:cubicBezTo>
                  <a:pt x="101121" y="229905"/>
                  <a:pt x="244766" y="-41559"/>
                  <a:pt x="503032" y="0"/>
                </a:cubicBezTo>
                <a:cubicBezTo>
                  <a:pt x="4164490" y="98137"/>
                  <a:pt x="5668088" y="-210101"/>
                  <a:pt x="8217944" y="0"/>
                </a:cubicBezTo>
                <a:cubicBezTo>
                  <a:pt x="8490783" y="17223"/>
                  <a:pt x="8781972" y="202904"/>
                  <a:pt x="8720976" y="492362"/>
                </a:cubicBezTo>
                <a:cubicBezTo>
                  <a:pt x="8531622" y="965676"/>
                  <a:pt x="8827022" y="2086921"/>
                  <a:pt x="8720976" y="2461751"/>
                </a:cubicBezTo>
                <a:cubicBezTo>
                  <a:pt x="8754080" y="2625115"/>
                  <a:pt x="8572238" y="2915193"/>
                  <a:pt x="8217944" y="2954114"/>
                </a:cubicBezTo>
                <a:cubicBezTo>
                  <a:pt x="5066062" y="3008621"/>
                  <a:pt x="2106964" y="2821740"/>
                  <a:pt x="503032" y="2954114"/>
                </a:cubicBezTo>
                <a:cubicBezTo>
                  <a:pt x="234181" y="2905561"/>
                  <a:pt x="52392" y="2808869"/>
                  <a:pt x="0" y="2461751"/>
                </a:cubicBezTo>
                <a:cubicBezTo>
                  <a:pt x="42855" y="1957421"/>
                  <a:pt x="-178812" y="838140"/>
                  <a:pt x="0" y="492362"/>
                </a:cubicBezTo>
                <a:close/>
              </a:path>
            </a:pathLst>
          </a:custGeom>
          <a:solidFill>
            <a:schemeClr val="bg1"/>
          </a:solidFill>
          <a:ln w="38100">
            <a:solidFill>
              <a:srgbClr val="7030A0"/>
            </a:solidFill>
            <a:extLst>
              <a:ext uri="{C807C97D-BFC1-408E-A445-0C87EB9F89A2}">
                <ask:lineSketchStyleProps xmlns:ask="http://schemas.microsoft.com/office/drawing/2018/sketchyshapes" sd="2114961463">
                  <a:custGeom>
                    <a:avLst/>
                    <a:gdLst>
                      <a:gd name="connsiteX0" fmla="*/ 0 w 8720976"/>
                      <a:gd name="connsiteY0" fmla="*/ 492362 h 2954114"/>
                      <a:gd name="connsiteX1" fmla="*/ 503032 w 8720976"/>
                      <a:gd name="connsiteY1" fmla="*/ 0 h 2954114"/>
                      <a:gd name="connsiteX2" fmla="*/ 8217944 w 8720976"/>
                      <a:gd name="connsiteY2" fmla="*/ 0 h 2954114"/>
                      <a:gd name="connsiteX3" fmla="*/ 8720976 w 8720976"/>
                      <a:gd name="connsiteY3" fmla="*/ 492362 h 2954114"/>
                      <a:gd name="connsiteX4" fmla="*/ 8720976 w 8720976"/>
                      <a:gd name="connsiteY4" fmla="*/ 2461751 h 2954114"/>
                      <a:gd name="connsiteX5" fmla="*/ 8217944 w 8720976"/>
                      <a:gd name="connsiteY5" fmla="*/ 2954114 h 2954114"/>
                      <a:gd name="connsiteX6" fmla="*/ 503032 w 8720976"/>
                      <a:gd name="connsiteY6" fmla="*/ 2954114 h 2954114"/>
                      <a:gd name="connsiteX7" fmla="*/ 0 w 8720976"/>
                      <a:gd name="connsiteY7" fmla="*/ 2461751 h 2954114"/>
                      <a:gd name="connsiteX8" fmla="*/ 0 w 8720976"/>
                      <a:gd name="connsiteY8" fmla="*/ 492362 h 2954114"/>
                      <a:gd name="connsiteX0" fmla="*/ 0 w 8720976"/>
                      <a:gd name="connsiteY0" fmla="*/ 492362 h 2954114"/>
                      <a:gd name="connsiteX1" fmla="*/ 503032 w 8720976"/>
                      <a:gd name="connsiteY1" fmla="*/ 0 h 2954114"/>
                      <a:gd name="connsiteX2" fmla="*/ 8217944 w 8720976"/>
                      <a:gd name="connsiteY2" fmla="*/ 0 h 2954114"/>
                      <a:gd name="connsiteX3" fmla="*/ 8720976 w 8720976"/>
                      <a:gd name="connsiteY3" fmla="*/ 492362 h 2954114"/>
                      <a:gd name="connsiteX4" fmla="*/ 8720976 w 8720976"/>
                      <a:gd name="connsiteY4" fmla="*/ 2461751 h 2954114"/>
                      <a:gd name="connsiteX5" fmla="*/ 8217944 w 8720976"/>
                      <a:gd name="connsiteY5" fmla="*/ 2954114 h 2954114"/>
                      <a:gd name="connsiteX6" fmla="*/ 503032 w 8720976"/>
                      <a:gd name="connsiteY6" fmla="*/ 2954114 h 2954114"/>
                      <a:gd name="connsiteX7" fmla="*/ 0 w 8720976"/>
                      <a:gd name="connsiteY7" fmla="*/ 2461751 h 2954114"/>
                      <a:gd name="connsiteX8" fmla="*/ 0 w 8720976"/>
                      <a:gd name="connsiteY8" fmla="*/ 492362 h 295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0976" h="2954114" fill="none" extrusionOk="0">
                        <a:moveTo>
                          <a:pt x="0" y="492362"/>
                        </a:moveTo>
                        <a:cubicBezTo>
                          <a:pt x="68123" y="239021"/>
                          <a:pt x="276968" y="-53218"/>
                          <a:pt x="503032" y="0"/>
                        </a:cubicBezTo>
                        <a:cubicBezTo>
                          <a:pt x="4096794" y="113849"/>
                          <a:pt x="5931741" y="-49146"/>
                          <a:pt x="8217944" y="0"/>
                        </a:cubicBezTo>
                        <a:cubicBezTo>
                          <a:pt x="8456756" y="22180"/>
                          <a:pt x="8777089" y="232615"/>
                          <a:pt x="8720976" y="492362"/>
                        </a:cubicBezTo>
                        <a:cubicBezTo>
                          <a:pt x="8568332" y="929036"/>
                          <a:pt x="8824371" y="2095465"/>
                          <a:pt x="8720976" y="2461751"/>
                        </a:cubicBezTo>
                        <a:cubicBezTo>
                          <a:pt x="8769225" y="2681509"/>
                          <a:pt x="8537874" y="2926259"/>
                          <a:pt x="8217944" y="2954114"/>
                        </a:cubicBezTo>
                        <a:cubicBezTo>
                          <a:pt x="5125142" y="2966521"/>
                          <a:pt x="2447142" y="2984850"/>
                          <a:pt x="503032" y="2954114"/>
                        </a:cubicBezTo>
                        <a:cubicBezTo>
                          <a:pt x="272242" y="2928855"/>
                          <a:pt x="-6138" y="2808159"/>
                          <a:pt x="0" y="2461751"/>
                        </a:cubicBezTo>
                        <a:cubicBezTo>
                          <a:pt x="46357" y="1920962"/>
                          <a:pt x="-161040" y="833385"/>
                          <a:pt x="0" y="492362"/>
                        </a:cubicBezTo>
                        <a:close/>
                      </a:path>
                      <a:path w="8720976" h="2954114" stroke="0" extrusionOk="0">
                        <a:moveTo>
                          <a:pt x="0" y="492362"/>
                        </a:moveTo>
                        <a:cubicBezTo>
                          <a:pt x="41222" y="201282"/>
                          <a:pt x="229820" y="-28221"/>
                          <a:pt x="503032" y="0"/>
                        </a:cubicBezTo>
                        <a:cubicBezTo>
                          <a:pt x="1835247" y="-6146"/>
                          <a:pt x="5769189" y="150396"/>
                          <a:pt x="8217944" y="0"/>
                        </a:cubicBezTo>
                        <a:cubicBezTo>
                          <a:pt x="8531315" y="1065"/>
                          <a:pt x="8756729" y="198907"/>
                          <a:pt x="8720976" y="492362"/>
                        </a:cubicBezTo>
                        <a:cubicBezTo>
                          <a:pt x="8519616" y="1043079"/>
                          <a:pt x="8716399" y="2010958"/>
                          <a:pt x="8720976" y="2461751"/>
                        </a:cubicBezTo>
                        <a:cubicBezTo>
                          <a:pt x="8723575" y="2655701"/>
                          <a:pt x="8532720" y="2995994"/>
                          <a:pt x="8217944" y="2954114"/>
                        </a:cubicBezTo>
                        <a:cubicBezTo>
                          <a:pt x="5043474" y="2928217"/>
                          <a:pt x="2037676" y="2782788"/>
                          <a:pt x="503032" y="2954114"/>
                        </a:cubicBezTo>
                        <a:cubicBezTo>
                          <a:pt x="251341" y="2948167"/>
                          <a:pt x="54310" y="2734350"/>
                          <a:pt x="0" y="2461751"/>
                        </a:cubicBezTo>
                        <a:cubicBezTo>
                          <a:pt x="20858" y="1463215"/>
                          <a:pt x="64799" y="731347"/>
                          <a:pt x="0" y="492362"/>
                        </a:cubicBezTo>
                        <a:close/>
                      </a:path>
                      <a:path w="8720976" h="2954114" fill="none" stroke="0" extrusionOk="0">
                        <a:moveTo>
                          <a:pt x="0" y="492362"/>
                        </a:moveTo>
                        <a:cubicBezTo>
                          <a:pt x="54265" y="216627"/>
                          <a:pt x="245144" y="-22440"/>
                          <a:pt x="503032" y="0"/>
                        </a:cubicBezTo>
                        <a:cubicBezTo>
                          <a:pt x="4248474" y="-18849"/>
                          <a:pt x="5855521" y="34076"/>
                          <a:pt x="8217944" y="0"/>
                        </a:cubicBezTo>
                        <a:cubicBezTo>
                          <a:pt x="8472697" y="18017"/>
                          <a:pt x="8756775" y="207962"/>
                          <a:pt x="8720976" y="492362"/>
                        </a:cubicBezTo>
                        <a:cubicBezTo>
                          <a:pt x="8524080" y="968539"/>
                          <a:pt x="8802955" y="2026766"/>
                          <a:pt x="8720976" y="2461751"/>
                        </a:cubicBezTo>
                        <a:cubicBezTo>
                          <a:pt x="8718360" y="2677772"/>
                          <a:pt x="8532500" y="2935744"/>
                          <a:pt x="8217944" y="2954114"/>
                        </a:cubicBezTo>
                        <a:cubicBezTo>
                          <a:pt x="5066062" y="3008621"/>
                          <a:pt x="2106964" y="2821740"/>
                          <a:pt x="503032" y="2954114"/>
                        </a:cubicBezTo>
                        <a:cubicBezTo>
                          <a:pt x="226218" y="2937177"/>
                          <a:pt x="20664" y="2785944"/>
                          <a:pt x="0" y="2461751"/>
                        </a:cubicBezTo>
                        <a:cubicBezTo>
                          <a:pt x="54888" y="1931849"/>
                          <a:pt x="-161390" y="832445"/>
                          <a:pt x="0" y="492362"/>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defRPr/>
            </a:pPr>
            <a:r>
              <a:rPr lang="vi-VN" sz="40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Cây xấu hổ tiếc nuối vì do nhút nhát đã nhắm mắt lại khi nghe tiếng động lạ, không được nhìn thấy con chim xanh xinh đẹp kia.</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9E2CC278-96AC-7136-00BE-E173C03105D3}"/>
              </a:ext>
            </a:extLst>
          </p:cNvPr>
          <p:cNvPicPr>
            <a:picLocks noChangeAspect="1"/>
          </p:cNvPicPr>
          <p:nvPr/>
        </p:nvPicPr>
        <p:blipFill>
          <a:blip r:embed="rId5"/>
          <a:stretch>
            <a:fillRect/>
          </a:stretch>
        </p:blipFill>
        <p:spPr>
          <a:xfrm>
            <a:off x="3981439" y="0"/>
            <a:ext cx="6456224" cy="926672"/>
          </a:xfrm>
          <a:prstGeom prst="rect">
            <a:avLst/>
          </a:prstGeom>
        </p:spPr>
      </p:pic>
    </p:spTree>
    <p:extLst>
      <p:ext uri="{BB962C8B-B14F-4D97-AF65-F5344CB8AC3E}">
        <p14:creationId xmlns:p14="http://schemas.microsoft.com/office/powerpoint/2010/main" val="296650193"/>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545203B-DB40-5DB1-E0AB-3091F0E14720}"/>
              </a:ext>
            </a:extLst>
          </p:cNvPr>
          <p:cNvSpPr/>
          <p:nvPr/>
        </p:nvSpPr>
        <p:spPr>
          <a:xfrm>
            <a:off x="1398404" y="500023"/>
            <a:ext cx="9646516" cy="1404977"/>
          </a:xfrm>
          <a:custGeom>
            <a:avLst/>
            <a:gdLst>
              <a:gd name="connsiteX0" fmla="*/ 0 w 9646516"/>
              <a:gd name="connsiteY0" fmla="*/ 234167 h 1404977"/>
              <a:gd name="connsiteX1" fmla="*/ 286384 w 9646516"/>
              <a:gd name="connsiteY1" fmla="*/ 0 h 1404977"/>
              <a:gd name="connsiteX2" fmla="*/ 9360132 w 9646516"/>
              <a:gd name="connsiteY2" fmla="*/ 0 h 1404977"/>
              <a:gd name="connsiteX3" fmla="*/ 9646516 w 9646516"/>
              <a:gd name="connsiteY3" fmla="*/ 234167 h 1404977"/>
              <a:gd name="connsiteX4" fmla="*/ 9646516 w 9646516"/>
              <a:gd name="connsiteY4" fmla="*/ 1170809 h 1404977"/>
              <a:gd name="connsiteX5" fmla="*/ 9360132 w 9646516"/>
              <a:gd name="connsiteY5" fmla="*/ 1404977 h 1404977"/>
              <a:gd name="connsiteX6" fmla="*/ 286384 w 9646516"/>
              <a:gd name="connsiteY6" fmla="*/ 1404977 h 1404977"/>
              <a:gd name="connsiteX7" fmla="*/ 0 w 9646516"/>
              <a:gd name="connsiteY7" fmla="*/ 1170809 h 1404977"/>
              <a:gd name="connsiteX8" fmla="*/ 0 w 9646516"/>
              <a:gd name="connsiteY8" fmla="*/ 234167 h 1404977"/>
              <a:gd name="connsiteX0" fmla="*/ 0 w 9646516"/>
              <a:gd name="connsiteY0" fmla="*/ 234167 h 1404977"/>
              <a:gd name="connsiteX1" fmla="*/ 286384 w 9646516"/>
              <a:gd name="connsiteY1" fmla="*/ 0 h 1404977"/>
              <a:gd name="connsiteX2" fmla="*/ 9360132 w 9646516"/>
              <a:gd name="connsiteY2" fmla="*/ 0 h 1404977"/>
              <a:gd name="connsiteX3" fmla="*/ 9646516 w 9646516"/>
              <a:gd name="connsiteY3" fmla="*/ 234167 h 1404977"/>
              <a:gd name="connsiteX4" fmla="*/ 9646516 w 9646516"/>
              <a:gd name="connsiteY4" fmla="*/ 1170809 h 1404977"/>
              <a:gd name="connsiteX5" fmla="*/ 9360132 w 9646516"/>
              <a:gd name="connsiteY5" fmla="*/ 1404977 h 1404977"/>
              <a:gd name="connsiteX6" fmla="*/ 286384 w 9646516"/>
              <a:gd name="connsiteY6" fmla="*/ 1404977 h 1404977"/>
              <a:gd name="connsiteX7" fmla="*/ 0 w 9646516"/>
              <a:gd name="connsiteY7" fmla="*/ 1170809 h 1404977"/>
              <a:gd name="connsiteX8" fmla="*/ 0 w 9646516"/>
              <a:gd name="connsiteY8" fmla="*/ 234167 h 1404977"/>
              <a:gd name="connsiteX0" fmla="*/ 0 w 9646516"/>
              <a:gd name="connsiteY0" fmla="*/ 234167 h 1404977"/>
              <a:gd name="connsiteX1" fmla="*/ 286384 w 9646516"/>
              <a:gd name="connsiteY1" fmla="*/ 0 h 1404977"/>
              <a:gd name="connsiteX2" fmla="*/ 9360132 w 9646516"/>
              <a:gd name="connsiteY2" fmla="*/ 0 h 1404977"/>
              <a:gd name="connsiteX3" fmla="*/ 9646516 w 9646516"/>
              <a:gd name="connsiteY3" fmla="*/ 234167 h 1404977"/>
              <a:gd name="connsiteX4" fmla="*/ 9646516 w 9646516"/>
              <a:gd name="connsiteY4" fmla="*/ 1170809 h 1404977"/>
              <a:gd name="connsiteX5" fmla="*/ 9360132 w 9646516"/>
              <a:gd name="connsiteY5" fmla="*/ 1404977 h 1404977"/>
              <a:gd name="connsiteX6" fmla="*/ 286384 w 9646516"/>
              <a:gd name="connsiteY6" fmla="*/ 1404977 h 1404977"/>
              <a:gd name="connsiteX7" fmla="*/ 0 w 9646516"/>
              <a:gd name="connsiteY7" fmla="*/ 1170809 h 1404977"/>
              <a:gd name="connsiteX8" fmla="*/ 0 w 9646516"/>
              <a:gd name="connsiteY8" fmla="*/ 234167 h 1404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404977" fill="none" extrusionOk="0">
                <a:moveTo>
                  <a:pt x="0" y="234167"/>
                </a:moveTo>
                <a:cubicBezTo>
                  <a:pt x="61759" y="120604"/>
                  <a:pt x="161269" y="-31619"/>
                  <a:pt x="286384" y="0"/>
                </a:cubicBezTo>
                <a:cubicBezTo>
                  <a:pt x="2095572" y="347141"/>
                  <a:pt x="7526165" y="-168655"/>
                  <a:pt x="9360132" y="0"/>
                </a:cubicBezTo>
                <a:cubicBezTo>
                  <a:pt x="9498170" y="10275"/>
                  <a:pt x="9692407" y="114285"/>
                  <a:pt x="9646516" y="234167"/>
                </a:cubicBezTo>
                <a:cubicBezTo>
                  <a:pt x="9699084" y="568742"/>
                  <a:pt x="9702266" y="972010"/>
                  <a:pt x="9646516" y="1170809"/>
                </a:cubicBezTo>
                <a:cubicBezTo>
                  <a:pt x="9702582" y="1241789"/>
                  <a:pt x="9570409" y="1372936"/>
                  <a:pt x="9360132" y="1404977"/>
                </a:cubicBezTo>
                <a:cubicBezTo>
                  <a:pt x="8074020" y="1417384"/>
                  <a:pt x="2025053" y="1435713"/>
                  <a:pt x="286384" y="1404977"/>
                </a:cubicBezTo>
                <a:cubicBezTo>
                  <a:pt x="165253" y="1386905"/>
                  <a:pt x="-4164" y="1348937"/>
                  <a:pt x="0" y="1170809"/>
                </a:cubicBezTo>
                <a:cubicBezTo>
                  <a:pt x="-93423" y="1053521"/>
                  <a:pt x="18004" y="681052"/>
                  <a:pt x="0" y="234167"/>
                </a:cubicBezTo>
                <a:close/>
              </a:path>
              <a:path w="9646516" h="1404977" stroke="0" extrusionOk="0">
                <a:moveTo>
                  <a:pt x="0" y="234167"/>
                </a:moveTo>
                <a:cubicBezTo>
                  <a:pt x="34088" y="89422"/>
                  <a:pt x="147540" y="-31186"/>
                  <a:pt x="286384" y="0"/>
                </a:cubicBezTo>
                <a:cubicBezTo>
                  <a:pt x="4123554" y="-479098"/>
                  <a:pt x="7177798" y="173394"/>
                  <a:pt x="9360132" y="0"/>
                </a:cubicBezTo>
                <a:cubicBezTo>
                  <a:pt x="9554660" y="27555"/>
                  <a:pt x="9669706" y="103525"/>
                  <a:pt x="9646516" y="234167"/>
                </a:cubicBezTo>
                <a:cubicBezTo>
                  <a:pt x="9599614" y="588094"/>
                  <a:pt x="9614690" y="1036261"/>
                  <a:pt x="9646516" y="1170809"/>
                </a:cubicBezTo>
                <a:cubicBezTo>
                  <a:pt x="9657062" y="1260679"/>
                  <a:pt x="9532513" y="1446054"/>
                  <a:pt x="9360132" y="1404977"/>
                </a:cubicBezTo>
                <a:cubicBezTo>
                  <a:pt x="7474093" y="729293"/>
                  <a:pt x="3686549" y="884949"/>
                  <a:pt x="286384" y="1404977"/>
                </a:cubicBezTo>
                <a:cubicBezTo>
                  <a:pt x="146723" y="1405281"/>
                  <a:pt x="43603" y="1300664"/>
                  <a:pt x="0" y="1170809"/>
                </a:cubicBezTo>
                <a:cubicBezTo>
                  <a:pt x="-78818" y="739873"/>
                  <a:pt x="-71087" y="608588"/>
                  <a:pt x="0" y="234167"/>
                </a:cubicBezTo>
                <a:close/>
              </a:path>
              <a:path w="9646516" h="1404977" fill="none" stroke="0" extrusionOk="0">
                <a:moveTo>
                  <a:pt x="0" y="234167"/>
                </a:moveTo>
                <a:cubicBezTo>
                  <a:pt x="35041" y="80769"/>
                  <a:pt x="123201" y="8719"/>
                  <a:pt x="286384" y="0"/>
                </a:cubicBezTo>
                <a:cubicBezTo>
                  <a:pt x="2518580" y="286626"/>
                  <a:pt x="7607946" y="161572"/>
                  <a:pt x="9360132" y="0"/>
                </a:cubicBezTo>
                <a:cubicBezTo>
                  <a:pt x="9513804" y="-14233"/>
                  <a:pt x="9683348" y="103622"/>
                  <a:pt x="9646516" y="234167"/>
                </a:cubicBezTo>
                <a:cubicBezTo>
                  <a:pt x="9694665" y="531602"/>
                  <a:pt x="9655762" y="913858"/>
                  <a:pt x="9646516" y="1170809"/>
                </a:cubicBezTo>
                <a:cubicBezTo>
                  <a:pt x="9649396" y="1265328"/>
                  <a:pt x="9588768" y="1373775"/>
                  <a:pt x="9360132" y="1404977"/>
                </a:cubicBezTo>
                <a:cubicBezTo>
                  <a:pt x="7379096" y="1924660"/>
                  <a:pt x="4370421" y="1761006"/>
                  <a:pt x="286384" y="1404977"/>
                </a:cubicBezTo>
                <a:cubicBezTo>
                  <a:pt x="126826" y="1414704"/>
                  <a:pt x="28909" y="1324971"/>
                  <a:pt x="0" y="1170809"/>
                </a:cubicBezTo>
                <a:cubicBezTo>
                  <a:pt x="-69586" y="1066706"/>
                  <a:pt x="69484" y="734023"/>
                  <a:pt x="0" y="234167"/>
                </a:cubicBezTo>
                <a:close/>
              </a:path>
              <a:path w="9646516" h="1404977" fill="none" stroke="0" extrusionOk="0">
                <a:moveTo>
                  <a:pt x="0" y="234167"/>
                </a:moveTo>
                <a:cubicBezTo>
                  <a:pt x="53981" y="110522"/>
                  <a:pt x="149685" y="-21702"/>
                  <a:pt x="286384" y="0"/>
                </a:cubicBezTo>
                <a:cubicBezTo>
                  <a:pt x="2240755" y="276192"/>
                  <a:pt x="7600399" y="2733"/>
                  <a:pt x="9360132" y="0"/>
                </a:cubicBezTo>
                <a:cubicBezTo>
                  <a:pt x="9522757" y="6014"/>
                  <a:pt x="9669469" y="99057"/>
                  <a:pt x="9646516" y="234167"/>
                </a:cubicBezTo>
                <a:cubicBezTo>
                  <a:pt x="9689842" y="571045"/>
                  <a:pt x="9696832" y="961573"/>
                  <a:pt x="9646516" y="1170809"/>
                </a:cubicBezTo>
                <a:cubicBezTo>
                  <a:pt x="9675825" y="1251831"/>
                  <a:pt x="9559080" y="1386008"/>
                  <a:pt x="9360132" y="1404977"/>
                </a:cubicBezTo>
                <a:cubicBezTo>
                  <a:pt x="7679387" y="1459484"/>
                  <a:pt x="4369807" y="1272603"/>
                  <a:pt x="286384" y="1404977"/>
                </a:cubicBezTo>
                <a:cubicBezTo>
                  <a:pt x="133760" y="1378474"/>
                  <a:pt x="26816" y="1322394"/>
                  <a:pt x="0" y="1170809"/>
                </a:cubicBezTo>
                <a:cubicBezTo>
                  <a:pt x="-72916" y="1055792"/>
                  <a:pt x="23052" y="679378"/>
                  <a:pt x="0" y="234167"/>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custGeom>
                    <a:avLst/>
                    <a:gdLst>
                      <a:gd name="connsiteX0" fmla="*/ 0 w 9646516"/>
                      <a:gd name="connsiteY0" fmla="*/ 234167 h 1404977"/>
                      <a:gd name="connsiteX1" fmla="*/ 286384 w 9646516"/>
                      <a:gd name="connsiteY1" fmla="*/ 0 h 1404977"/>
                      <a:gd name="connsiteX2" fmla="*/ 9360132 w 9646516"/>
                      <a:gd name="connsiteY2" fmla="*/ 0 h 1404977"/>
                      <a:gd name="connsiteX3" fmla="*/ 9646516 w 9646516"/>
                      <a:gd name="connsiteY3" fmla="*/ 234167 h 1404977"/>
                      <a:gd name="connsiteX4" fmla="*/ 9646516 w 9646516"/>
                      <a:gd name="connsiteY4" fmla="*/ 1170809 h 1404977"/>
                      <a:gd name="connsiteX5" fmla="*/ 9360132 w 9646516"/>
                      <a:gd name="connsiteY5" fmla="*/ 1404977 h 1404977"/>
                      <a:gd name="connsiteX6" fmla="*/ 286384 w 9646516"/>
                      <a:gd name="connsiteY6" fmla="*/ 1404977 h 1404977"/>
                      <a:gd name="connsiteX7" fmla="*/ 0 w 9646516"/>
                      <a:gd name="connsiteY7" fmla="*/ 1170809 h 1404977"/>
                      <a:gd name="connsiteX8" fmla="*/ 0 w 9646516"/>
                      <a:gd name="connsiteY8" fmla="*/ 234167 h 1404977"/>
                      <a:gd name="connsiteX0" fmla="*/ 0 w 9646516"/>
                      <a:gd name="connsiteY0" fmla="*/ 234167 h 1404977"/>
                      <a:gd name="connsiteX1" fmla="*/ 286384 w 9646516"/>
                      <a:gd name="connsiteY1" fmla="*/ 0 h 1404977"/>
                      <a:gd name="connsiteX2" fmla="*/ 9360132 w 9646516"/>
                      <a:gd name="connsiteY2" fmla="*/ 0 h 1404977"/>
                      <a:gd name="connsiteX3" fmla="*/ 9646516 w 9646516"/>
                      <a:gd name="connsiteY3" fmla="*/ 234167 h 1404977"/>
                      <a:gd name="connsiteX4" fmla="*/ 9646516 w 9646516"/>
                      <a:gd name="connsiteY4" fmla="*/ 1170809 h 1404977"/>
                      <a:gd name="connsiteX5" fmla="*/ 9360132 w 9646516"/>
                      <a:gd name="connsiteY5" fmla="*/ 1404977 h 1404977"/>
                      <a:gd name="connsiteX6" fmla="*/ 286384 w 9646516"/>
                      <a:gd name="connsiteY6" fmla="*/ 1404977 h 1404977"/>
                      <a:gd name="connsiteX7" fmla="*/ 0 w 9646516"/>
                      <a:gd name="connsiteY7" fmla="*/ 1170809 h 1404977"/>
                      <a:gd name="connsiteX8" fmla="*/ 0 w 9646516"/>
                      <a:gd name="connsiteY8" fmla="*/ 234167 h 1404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404977" fill="none" extrusionOk="0">
                        <a:moveTo>
                          <a:pt x="0" y="234167"/>
                        </a:moveTo>
                        <a:cubicBezTo>
                          <a:pt x="39553" y="114508"/>
                          <a:pt x="152804" y="-22831"/>
                          <a:pt x="286384" y="0"/>
                        </a:cubicBezTo>
                        <a:cubicBezTo>
                          <a:pt x="2105805" y="307513"/>
                          <a:pt x="7657034" y="37307"/>
                          <a:pt x="9360132" y="0"/>
                        </a:cubicBezTo>
                        <a:cubicBezTo>
                          <a:pt x="9499737" y="9367"/>
                          <a:pt x="9667853" y="108890"/>
                          <a:pt x="9646516" y="234167"/>
                        </a:cubicBezTo>
                        <a:cubicBezTo>
                          <a:pt x="9701194" y="559715"/>
                          <a:pt x="9695360" y="966318"/>
                          <a:pt x="9646516" y="1170809"/>
                        </a:cubicBezTo>
                        <a:cubicBezTo>
                          <a:pt x="9679778" y="1266550"/>
                          <a:pt x="9543174" y="1391130"/>
                          <a:pt x="9360132" y="1404977"/>
                        </a:cubicBezTo>
                        <a:cubicBezTo>
                          <a:pt x="8074020" y="1417384"/>
                          <a:pt x="2025053" y="1435713"/>
                          <a:pt x="286384" y="1404977"/>
                        </a:cubicBezTo>
                        <a:cubicBezTo>
                          <a:pt x="155848" y="1391992"/>
                          <a:pt x="-1981" y="1322045"/>
                          <a:pt x="0" y="1170809"/>
                        </a:cubicBezTo>
                        <a:cubicBezTo>
                          <a:pt x="-69699" y="1022301"/>
                          <a:pt x="31823" y="677031"/>
                          <a:pt x="0" y="234167"/>
                        </a:cubicBezTo>
                        <a:close/>
                      </a:path>
                      <a:path w="9646516" h="1404977" stroke="0" extrusionOk="0">
                        <a:moveTo>
                          <a:pt x="0" y="234167"/>
                        </a:moveTo>
                        <a:cubicBezTo>
                          <a:pt x="31102" y="91419"/>
                          <a:pt x="133032" y="-10872"/>
                          <a:pt x="286384" y="0"/>
                        </a:cubicBezTo>
                        <a:cubicBezTo>
                          <a:pt x="4162712" y="-75648"/>
                          <a:pt x="7202778" y="58035"/>
                          <a:pt x="9360132" y="0"/>
                        </a:cubicBezTo>
                        <a:cubicBezTo>
                          <a:pt x="9547319" y="20089"/>
                          <a:pt x="9667504" y="101400"/>
                          <a:pt x="9646516" y="234167"/>
                        </a:cubicBezTo>
                        <a:cubicBezTo>
                          <a:pt x="9612172" y="597022"/>
                          <a:pt x="9618273" y="1038789"/>
                          <a:pt x="9646516" y="1170809"/>
                        </a:cubicBezTo>
                        <a:cubicBezTo>
                          <a:pt x="9654065" y="1270806"/>
                          <a:pt x="9537599" y="1420182"/>
                          <a:pt x="9360132" y="1404977"/>
                        </a:cubicBezTo>
                        <a:cubicBezTo>
                          <a:pt x="7553535" y="1008008"/>
                          <a:pt x="3870323" y="995707"/>
                          <a:pt x="286384" y="1404977"/>
                        </a:cubicBezTo>
                        <a:cubicBezTo>
                          <a:pt x="134767" y="1403866"/>
                          <a:pt x="29734" y="1300488"/>
                          <a:pt x="0" y="1170809"/>
                        </a:cubicBezTo>
                        <a:cubicBezTo>
                          <a:pt x="-77302" y="741934"/>
                          <a:pt x="-54944" y="617375"/>
                          <a:pt x="0" y="234167"/>
                        </a:cubicBezTo>
                        <a:close/>
                      </a:path>
                      <a:path w="9646516" h="1404977" fill="none" stroke="0" extrusionOk="0">
                        <a:moveTo>
                          <a:pt x="0" y="234167"/>
                        </a:moveTo>
                        <a:cubicBezTo>
                          <a:pt x="44100" y="104561"/>
                          <a:pt x="123665" y="-5283"/>
                          <a:pt x="286384" y="0"/>
                        </a:cubicBezTo>
                        <a:cubicBezTo>
                          <a:pt x="2406247" y="-43338"/>
                          <a:pt x="7479768" y="-10483"/>
                          <a:pt x="9360132" y="0"/>
                        </a:cubicBezTo>
                        <a:cubicBezTo>
                          <a:pt x="9524265" y="3449"/>
                          <a:pt x="9663538" y="100949"/>
                          <a:pt x="9646516" y="234167"/>
                        </a:cubicBezTo>
                        <a:cubicBezTo>
                          <a:pt x="9680226" y="549558"/>
                          <a:pt x="9677272" y="902877"/>
                          <a:pt x="9646516" y="1170809"/>
                        </a:cubicBezTo>
                        <a:cubicBezTo>
                          <a:pt x="9653411" y="1266869"/>
                          <a:pt x="9566952" y="1384208"/>
                          <a:pt x="9360132" y="1404977"/>
                        </a:cubicBezTo>
                        <a:cubicBezTo>
                          <a:pt x="7679387" y="1459484"/>
                          <a:pt x="4369807" y="1272603"/>
                          <a:pt x="286384" y="1404977"/>
                        </a:cubicBezTo>
                        <a:cubicBezTo>
                          <a:pt x="136035" y="1388814"/>
                          <a:pt x="18977" y="1311594"/>
                          <a:pt x="0" y="1170809"/>
                        </a:cubicBezTo>
                        <a:cubicBezTo>
                          <a:pt x="-58758" y="1061830"/>
                          <a:pt x="32370" y="676725"/>
                          <a:pt x="0" y="23416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quay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4A8B4CD6-4A88-035F-FC97-7CC6061CFA3A}"/>
              </a:ext>
            </a:extLst>
          </p:cNvPr>
          <p:cNvSpPr/>
          <p:nvPr/>
        </p:nvSpPr>
        <p:spPr>
          <a:xfrm>
            <a:off x="956761" y="2138044"/>
            <a:ext cx="9340100" cy="3894721"/>
          </a:xfrm>
          <a:prstGeom prst="rect">
            <a:avLst/>
          </a:prstGeom>
        </p:spPr>
        <p:txBody>
          <a:bodyPr wrap="square">
            <a:spAutoFit/>
          </a:bodyPr>
          <a:lstStyle/>
          <a:p>
            <a:pPr algn="just" defTabSz="1219170">
              <a:lnSpc>
                <a:spcPct val="150000"/>
              </a:lnSpc>
              <a:buClr>
                <a:srgbClr val="000000"/>
              </a:buClr>
            </a:pPr>
            <a:r>
              <a:rPr lang="vi-VN"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Nhưng những cây cỏ xung quanh vẫn cứ xôn xao. Thì ra, vừa có một con chim</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Càng</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nghe</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bè</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trầm</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trồ</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cây</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xấu</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hổ</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p>
          <a:p>
            <a:pPr algn="just" defTabSz="1219170">
              <a:lnSpc>
                <a:spcPct val="150000"/>
              </a:lnSpc>
              <a:buClr>
                <a:srgbClr val="000000"/>
              </a:buClr>
            </a:pP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càng</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tiếc</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Không</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biết</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bao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giờ</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con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chim</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xanh</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ấy</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quay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trở</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lại</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defTabSz="1219170">
              <a:lnSpc>
                <a:spcPct val="150000"/>
              </a:lnSpc>
              <a:buClr>
                <a:srgbClr val="000000"/>
              </a:buClr>
            </a:pPr>
            <a:endParaRPr lang="vi-VN"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4" name="Picture 3">
            <a:extLst>
              <a:ext uri="{FF2B5EF4-FFF2-40B4-BE49-F238E27FC236}">
                <a16:creationId xmlns:a16="http://schemas.microsoft.com/office/drawing/2014/main" id="{F6545D51-1DD5-F558-7804-8D8DD8E47B11}"/>
              </a:ext>
            </a:extLst>
          </p:cNvPr>
          <p:cNvPicPr>
            <a:picLocks noChangeAspect="1"/>
          </p:cNvPicPr>
          <p:nvPr/>
        </p:nvPicPr>
        <p:blipFill>
          <a:blip r:embed="rId3"/>
          <a:stretch>
            <a:fillRect/>
          </a:stretch>
        </p:blipFill>
        <p:spPr>
          <a:xfrm flipH="1">
            <a:off x="9173992" y="4128222"/>
            <a:ext cx="2872799" cy="3006399"/>
          </a:xfrm>
          <a:prstGeom prst="ellipse">
            <a:avLst/>
          </a:prstGeom>
          <a:ln>
            <a:noFill/>
          </a:ln>
          <a:effectLst>
            <a:softEdge rad="112500"/>
          </a:effectLst>
        </p:spPr>
      </p:pic>
      <p:cxnSp>
        <p:nvCxnSpPr>
          <p:cNvPr id="5" name="Straight Connector 4">
            <a:extLst>
              <a:ext uri="{FF2B5EF4-FFF2-40B4-BE49-F238E27FC236}">
                <a16:creationId xmlns:a16="http://schemas.microsoft.com/office/drawing/2014/main" id="{C0C80225-603F-CA01-FBC6-D47CACCDA00D}"/>
              </a:ext>
            </a:extLst>
          </p:cNvPr>
          <p:cNvCxnSpPr/>
          <p:nvPr/>
        </p:nvCxnSpPr>
        <p:spPr>
          <a:xfrm>
            <a:off x="3798348" y="4873286"/>
            <a:ext cx="5166804"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6" name="Straight Connector 5">
            <a:extLst>
              <a:ext uri="{FF2B5EF4-FFF2-40B4-BE49-F238E27FC236}">
                <a16:creationId xmlns:a16="http://schemas.microsoft.com/office/drawing/2014/main" id="{2151FB22-E581-BCCC-1719-CF756EC5F453}"/>
              </a:ext>
            </a:extLst>
          </p:cNvPr>
          <p:cNvCxnSpPr>
            <a:cxnSpLocks/>
          </p:cNvCxnSpPr>
          <p:nvPr/>
        </p:nvCxnSpPr>
        <p:spPr>
          <a:xfrm>
            <a:off x="1090659" y="5432579"/>
            <a:ext cx="7469079" cy="0"/>
          </a:xfrm>
          <a:prstGeom prst="line">
            <a:avLst/>
          </a:prstGeom>
          <a:ln w="28575"/>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857198428"/>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93B"/>
        </a:solidFill>
        <a:effectLst/>
      </p:bgPr>
    </p:bg>
    <p:spTree>
      <p:nvGrpSpPr>
        <p:cNvPr id="1" name=""/>
        <p:cNvGrpSpPr/>
        <p:nvPr/>
      </p:nvGrpSpPr>
      <p:grpSpPr>
        <a:xfrm>
          <a:off x="0" y="0"/>
          <a:ext cx="0" cy="0"/>
          <a:chOff x="0" y="0"/>
          <a:chExt cx="0" cy="0"/>
        </a:xfrm>
      </p:grpSpPr>
      <p:grpSp>
        <p:nvGrpSpPr>
          <p:cNvPr id="2" name="Group 2"/>
          <p:cNvGrpSpPr/>
          <p:nvPr/>
        </p:nvGrpSpPr>
        <p:grpSpPr>
          <a:xfrm>
            <a:off x="719238" y="685800"/>
            <a:ext cx="10786962" cy="5507425"/>
            <a:chOff x="0" y="0"/>
            <a:chExt cx="21573924" cy="11014849"/>
          </a:xfrm>
        </p:grpSpPr>
        <p:sp>
          <p:nvSpPr>
            <p:cNvPr id="3" name="Freeform 3"/>
            <p:cNvSpPr/>
            <p:nvPr/>
          </p:nvSpPr>
          <p:spPr>
            <a:xfrm>
              <a:off x="0" y="5808498"/>
              <a:ext cx="11380002" cy="5206351"/>
            </a:xfrm>
            <a:custGeom>
              <a:avLst/>
              <a:gdLst/>
              <a:ahLst/>
              <a:cxnLst/>
              <a:rect l="l" t="t" r="r" b="b"/>
              <a:pathLst>
                <a:path w="11380002" h="5206351">
                  <a:moveTo>
                    <a:pt x="0" y="0"/>
                  </a:moveTo>
                  <a:lnTo>
                    <a:pt x="11380002" y="0"/>
                  </a:lnTo>
                  <a:lnTo>
                    <a:pt x="11380002" y="5206351"/>
                  </a:lnTo>
                  <a:lnTo>
                    <a:pt x="0" y="5206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flipV="1">
              <a:off x="18454" y="2190071"/>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flipV="1">
              <a:off x="49153" y="42049"/>
              <a:ext cx="11380002" cy="5206351"/>
            </a:xfrm>
            <a:custGeom>
              <a:avLst/>
              <a:gdLst/>
              <a:ahLst/>
              <a:cxnLst/>
              <a:rect l="l" t="t" r="r" b="b"/>
              <a:pathLst>
                <a:path w="11380002" h="5206351">
                  <a:moveTo>
                    <a:pt x="0" y="5206351"/>
                  </a:moveTo>
                  <a:lnTo>
                    <a:pt x="11380002" y="5206351"/>
                  </a:lnTo>
                  <a:lnTo>
                    <a:pt x="11380002"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10800000">
              <a:off x="10193923" y="0"/>
              <a:ext cx="11380002" cy="5206351"/>
            </a:xfrm>
            <a:custGeom>
              <a:avLst/>
              <a:gdLst/>
              <a:ahLst/>
              <a:cxnLst/>
              <a:rect l="l" t="t" r="r" b="b"/>
              <a:pathLst>
                <a:path w="11380002" h="5206351">
                  <a:moveTo>
                    <a:pt x="0" y="0"/>
                  </a:moveTo>
                  <a:lnTo>
                    <a:pt x="11380001" y="0"/>
                  </a:lnTo>
                  <a:lnTo>
                    <a:pt x="11380001" y="5206351"/>
                  </a:lnTo>
                  <a:lnTo>
                    <a:pt x="0" y="5206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10800000" flipV="1">
              <a:off x="10175469" y="3618427"/>
              <a:ext cx="11380002" cy="5206351"/>
            </a:xfrm>
            <a:custGeom>
              <a:avLst/>
              <a:gdLst/>
              <a:ahLst/>
              <a:cxnLst/>
              <a:rect l="l" t="t" r="r" b="b"/>
              <a:pathLst>
                <a:path w="11380002" h="5206351">
                  <a:moveTo>
                    <a:pt x="0" y="5206350"/>
                  </a:moveTo>
                  <a:lnTo>
                    <a:pt x="11380001" y="5206350"/>
                  </a:lnTo>
                  <a:lnTo>
                    <a:pt x="11380001" y="0"/>
                  </a:lnTo>
                  <a:lnTo>
                    <a:pt x="0" y="0"/>
                  </a:lnTo>
                  <a:lnTo>
                    <a:pt x="0" y="520635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rot="-10800000" flipV="1">
              <a:off x="10144770" y="5766449"/>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pic>
        <p:nvPicPr>
          <p:cNvPr id="42" name="Picture 41">
            <a:extLst>
              <a:ext uri="{FF2B5EF4-FFF2-40B4-BE49-F238E27FC236}">
                <a16:creationId xmlns:a16="http://schemas.microsoft.com/office/drawing/2014/main" id="{14DADE69-B643-47D5-2A6F-7792B1EF48D0}"/>
              </a:ext>
            </a:extLst>
          </p:cNvPr>
          <p:cNvPicPr>
            <a:picLocks noChangeAspect="1"/>
          </p:cNvPicPr>
          <p:nvPr/>
        </p:nvPicPr>
        <p:blipFill>
          <a:blip r:embed="rId4"/>
          <a:stretch>
            <a:fillRect/>
          </a:stretch>
        </p:blipFill>
        <p:spPr>
          <a:xfrm>
            <a:off x="1505495" y="1626782"/>
            <a:ext cx="11395337" cy="2956836"/>
          </a:xfrm>
          <a:prstGeom prst="rect">
            <a:avLst/>
          </a:prstGeom>
        </p:spPr>
      </p:pic>
      <p:sp>
        <p:nvSpPr>
          <p:cNvPr id="51" name="Freeform 2">
            <a:extLst>
              <a:ext uri="{FF2B5EF4-FFF2-40B4-BE49-F238E27FC236}">
                <a16:creationId xmlns:a16="http://schemas.microsoft.com/office/drawing/2014/main" id="{0C0CBAC3-E976-92BB-5D18-2756B60A9210}"/>
              </a:ext>
            </a:extLst>
          </p:cNvPr>
          <p:cNvSpPr/>
          <p:nvPr/>
        </p:nvSpPr>
        <p:spPr>
          <a:xfrm>
            <a:off x="131506" y="350874"/>
            <a:ext cx="2367145" cy="2727251"/>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5"/>
            <a:stretch>
              <a:fillRect/>
            </a:stretch>
          </a:blipFill>
        </p:spPr>
        <p:txBody>
          <a:bodyPr/>
          <a:lstStyle/>
          <a:p>
            <a:endParaRPr lang="en-US"/>
          </a:p>
        </p:txBody>
      </p:sp>
      <p:pic>
        <p:nvPicPr>
          <p:cNvPr id="53" name="Picture 4">
            <a:extLst>
              <a:ext uri="{FF2B5EF4-FFF2-40B4-BE49-F238E27FC236}">
                <a16:creationId xmlns:a16="http://schemas.microsoft.com/office/drawing/2014/main" id="{BD710541-4CE3-C40A-39D3-1D69A3FFD10D}"/>
              </a:ext>
            </a:extLst>
          </p:cNvPr>
          <p:cNvPicPr>
            <a:picLocks noChangeAspect="1"/>
          </p:cNvPicPr>
          <p:nvPr/>
        </p:nvPicPr>
        <p:blipFill>
          <a:blip r:embed="rId6"/>
          <a:srcRect/>
          <a:stretch>
            <a:fillRect/>
          </a:stretch>
        </p:blipFill>
        <p:spPr>
          <a:xfrm>
            <a:off x="9480786" y="4389883"/>
            <a:ext cx="2406414" cy="2468117"/>
          </a:xfrm>
          <a:prstGeom prst="rect">
            <a:avLst/>
          </a:prstGeom>
        </p:spPr>
      </p:pic>
      <p:pic>
        <p:nvPicPr>
          <p:cNvPr id="54" name="Picture 3">
            <a:extLst>
              <a:ext uri="{FF2B5EF4-FFF2-40B4-BE49-F238E27FC236}">
                <a16:creationId xmlns:a16="http://schemas.microsoft.com/office/drawing/2014/main" id="{FA9AD181-ED78-EC90-F6A1-710F419D6A8B}"/>
              </a:ext>
            </a:extLst>
          </p:cNvPr>
          <p:cNvPicPr>
            <a:picLocks noChangeAspect="1"/>
          </p:cNvPicPr>
          <p:nvPr/>
        </p:nvPicPr>
        <p:blipFill>
          <a:blip r:embed="rId7"/>
          <a:srcRect/>
          <a:stretch>
            <a:fillRect/>
          </a:stretch>
        </p:blipFill>
        <p:spPr>
          <a:xfrm>
            <a:off x="0" y="4125837"/>
            <a:ext cx="2158409" cy="2732163"/>
          </a:xfrm>
          <a:prstGeom prst="rect">
            <a:avLst/>
          </a:prstGeom>
        </p:spPr>
      </p:pic>
      <p:pic>
        <p:nvPicPr>
          <p:cNvPr id="55" name="Picture 2">
            <a:extLst>
              <a:ext uri="{FF2B5EF4-FFF2-40B4-BE49-F238E27FC236}">
                <a16:creationId xmlns:a16="http://schemas.microsoft.com/office/drawing/2014/main" id="{05607F04-97BF-BC56-96AA-8D9B77CA972F}"/>
              </a:ext>
            </a:extLst>
          </p:cNvPr>
          <p:cNvPicPr>
            <a:picLocks noChangeAspect="1"/>
          </p:cNvPicPr>
          <p:nvPr/>
        </p:nvPicPr>
        <p:blipFill>
          <a:blip r:embed="rId8"/>
          <a:srcRect/>
          <a:stretch>
            <a:fillRect/>
          </a:stretch>
        </p:blipFill>
        <p:spPr>
          <a:xfrm>
            <a:off x="9782772" y="0"/>
            <a:ext cx="2550996" cy="24872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ppt_y</p:attrName>
                                        </p:attrNameLst>
                                      </p:cBhvr>
                                      <p:tavLst>
                                        <p:tav tm="0">
                                          <p:val>
                                            <p:strVal val="#ppt_y+#ppt_h*1.125000"/>
                                          </p:val>
                                        </p:tav>
                                        <p:tav tm="100000">
                                          <p:val>
                                            <p:strVal val="#ppt_y"/>
                                          </p:val>
                                        </p:tav>
                                      </p:tavLst>
                                    </p:anim>
                                    <p:animEffect transition="in" filter="wipe(up)">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D9F2B23F-4989-EB7C-A997-BB1356B58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791301"/>
            <a:ext cx="2877763" cy="3548743"/>
          </a:xfrm>
          <a:prstGeom prst="rect">
            <a:avLst/>
          </a:prstGeom>
        </p:spPr>
      </p:pic>
      <p:sp>
        <p:nvSpPr>
          <p:cNvPr id="11" name="Rectangle: Rounded Corners 10">
            <a:extLst>
              <a:ext uri="{FF2B5EF4-FFF2-40B4-BE49-F238E27FC236}">
                <a16:creationId xmlns:a16="http://schemas.microsoft.com/office/drawing/2014/main" id="{D545203B-DB40-5DB1-E0AB-3091F0E14720}"/>
              </a:ext>
            </a:extLst>
          </p:cNvPr>
          <p:cNvSpPr/>
          <p:nvPr/>
        </p:nvSpPr>
        <p:spPr>
          <a:xfrm>
            <a:off x="2009554" y="925105"/>
            <a:ext cx="9976126" cy="1169509"/>
          </a:xfrm>
          <a:custGeom>
            <a:avLst/>
            <a:gdLst>
              <a:gd name="connsiteX0" fmla="*/ 0 w 9976126"/>
              <a:gd name="connsiteY0" fmla="*/ 194922 h 1169509"/>
              <a:gd name="connsiteX1" fmla="*/ 194922 w 9976126"/>
              <a:gd name="connsiteY1" fmla="*/ 0 h 1169509"/>
              <a:gd name="connsiteX2" fmla="*/ 9781204 w 9976126"/>
              <a:gd name="connsiteY2" fmla="*/ 0 h 1169509"/>
              <a:gd name="connsiteX3" fmla="*/ 9976126 w 9976126"/>
              <a:gd name="connsiteY3" fmla="*/ 194922 h 1169509"/>
              <a:gd name="connsiteX4" fmla="*/ 9976126 w 9976126"/>
              <a:gd name="connsiteY4" fmla="*/ 974587 h 1169509"/>
              <a:gd name="connsiteX5" fmla="*/ 9781204 w 9976126"/>
              <a:gd name="connsiteY5" fmla="*/ 1169509 h 1169509"/>
              <a:gd name="connsiteX6" fmla="*/ 194922 w 9976126"/>
              <a:gd name="connsiteY6" fmla="*/ 1169509 h 1169509"/>
              <a:gd name="connsiteX7" fmla="*/ 0 w 9976126"/>
              <a:gd name="connsiteY7" fmla="*/ 974587 h 1169509"/>
              <a:gd name="connsiteX8" fmla="*/ 0 w 9976126"/>
              <a:gd name="connsiteY8" fmla="*/ 194922 h 116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76126" h="1169509" fill="none" extrusionOk="0">
                <a:moveTo>
                  <a:pt x="0" y="194922"/>
                </a:moveTo>
                <a:cubicBezTo>
                  <a:pt x="16231" y="91726"/>
                  <a:pt x="100079" y="-13298"/>
                  <a:pt x="194922" y="0"/>
                </a:cubicBezTo>
                <a:cubicBezTo>
                  <a:pt x="4808007" y="10359"/>
                  <a:pt x="6016676" y="166365"/>
                  <a:pt x="9781204" y="0"/>
                </a:cubicBezTo>
                <a:cubicBezTo>
                  <a:pt x="9881993" y="3978"/>
                  <a:pt x="9979577" y="88028"/>
                  <a:pt x="9976126" y="194922"/>
                </a:cubicBezTo>
                <a:cubicBezTo>
                  <a:pt x="9921339" y="568002"/>
                  <a:pt x="9960494" y="808972"/>
                  <a:pt x="9976126" y="974587"/>
                </a:cubicBezTo>
                <a:cubicBezTo>
                  <a:pt x="9989813" y="1067377"/>
                  <a:pt x="9901857" y="1160824"/>
                  <a:pt x="9781204" y="1169509"/>
                </a:cubicBezTo>
                <a:cubicBezTo>
                  <a:pt x="8557733" y="1181916"/>
                  <a:pt x="4589272" y="1200245"/>
                  <a:pt x="194922" y="1169509"/>
                </a:cubicBezTo>
                <a:cubicBezTo>
                  <a:pt x="96485" y="1164525"/>
                  <a:pt x="-299" y="1085917"/>
                  <a:pt x="0" y="974587"/>
                </a:cubicBezTo>
                <a:cubicBezTo>
                  <a:pt x="69376" y="685918"/>
                  <a:pt x="-66311" y="365858"/>
                  <a:pt x="0" y="194922"/>
                </a:cubicBezTo>
                <a:close/>
              </a:path>
              <a:path w="9976126" h="1169509" stroke="0" extrusionOk="0">
                <a:moveTo>
                  <a:pt x="0" y="194922"/>
                </a:moveTo>
                <a:cubicBezTo>
                  <a:pt x="5502" y="85750"/>
                  <a:pt x="78967" y="3006"/>
                  <a:pt x="194922" y="0"/>
                </a:cubicBezTo>
                <a:cubicBezTo>
                  <a:pt x="4778405" y="39558"/>
                  <a:pt x="5167402" y="-110770"/>
                  <a:pt x="9781204" y="0"/>
                </a:cubicBezTo>
                <a:cubicBezTo>
                  <a:pt x="9909321" y="-2981"/>
                  <a:pt x="9976374" y="85758"/>
                  <a:pt x="9976126" y="194922"/>
                </a:cubicBezTo>
                <a:cubicBezTo>
                  <a:pt x="9990680" y="403401"/>
                  <a:pt x="9910824" y="750623"/>
                  <a:pt x="9976126" y="974587"/>
                </a:cubicBezTo>
                <a:cubicBezTo>
                  <a:pt x="9970553" y="1061487"/>
                  <a:pt x="9900731" y="1165685"/>
                  <a:pt x="9781204" y="1169509"/>
                </a:cubicBezTo>
                <a:cubicBezTo>
                  <a:pt x="7623988" y="1224016"/>
                  <a:pt x="1854246" y="1037135"/>
                  <a:pt x="194922" y="1169509"/>
                </a:cubicBezTo>
                <a:cubicBezTo>
                  <a:pt x="83613" y="1167271"/>
                  <a:pt x="12551" y="1082391"/>
                  <a:pt x="0" y="974587"/>
                </a:cubicBezTo>
                <a:cubicBezTo>
                  <a:pt x="-32524" y="890563"/>
                  <a:pt x="1867" y="511169"/>
                  <a:pt x="0" y="194922"/>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54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54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54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54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54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54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54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Rounded Corners 12">
            <a:extLst>
              <a:ext uri="{FF2B5EF4-FFF2-40B4-BE49-F238E27FC236}">
                <a16:creationId xmlns:a16="http://schemas.microsoft.com/office/drawing/2014/main" id="{8AB89D53-B0F1-ECC4-C509-9838093700C2}"/>
              </a:ext>
            </a:extLst>
          </p:cNvPr>
          <p:cNvSpPr/>
          <p:nvPr/>
        </p:nvSpPr>
        <p:spPr>
          <a:xfrm>
            <a:off x="2987749" y="2726587"/>
            <a:ext cx="9048306" cy="2445488"/>
          </a:xfrm>
          <a:custGeom>
            <a:avLst/>
            <a:gdLst>
              <a:gd name="connsiteX0" fmla="*/ 0 w 9048306"/>
              <a:gd name="connsiteY0" fmla="*/ 407589 h 2445488"/>
              <a:gd name="connsiteX1" fmla="*/ 407589 w 9048306"/>
              <a:gd name="connsiteY1" fmla="*/ 0 h 2445488"/>
              <a:gd name="connsiteX2" fmla="*/ 8640717 w 9048306"/>
              <a:gd name="connsiteY2" fmla="*/ 0 h 2445488"/>
              <a:gd name="connsiteX3" fmla="*/ 9048306 w 9048306"/>
              <a:gd name="connsiteY3" fmla="*/ 407589 h 2445488"/>
              <a:gd name="connsiteX4" fmla="*/ 9048306 w 9048306"/>
              <a:gd name="connsiteY4" fmla="*/ 2037899 h 2445488"/>
              <a:gd name="connsiteX5" fmla="*/ 8640717 w 9048306"/>
              <a:gd name="connsiteY5" fmla="*/ 2445488 h 2445488"/>
              <a:gd name="connsiteX6" fmla="*/ 407589 w 9048306"/>
              <a:gd name="connsiteY6" fmla="*/ 2445488 h 2445488"/>
              <a:gd name="connsiteX7" fmla="*/ 0 w 9048306"/>
              <a:gd name="connsiteY7" fmla="*/ 2037899 h 2445488"/>
              <a:gd name="connsiteX8" fmla="*/ 0 w 9048306"/>
              <a:gd name="connsiteY8" fmla="*/ 407589 h 2445488"/>
              <a:gd name="connsiteX0" fmla="*/ 0 w 9048306"/>
              <a:gd name="connsiteY0" fmla="*/ 407589 h 2445488"/>
              <a:gd name="connsiteX1" fmla="*/ 407589 w 9048306"/>
              <a:gd name="connsiteY1" fmla="*/ 0 h 2445488"/>
              <a:gd name="connsiteX2" fmla="*/ 8640717 w 9048306"/>
              <a:gd name="connsiteY2" fmla="*/ 0 h 2445488"/>
              <a:gd name="connsiteX3" fmla="*/ 9048306 w 9048306"/>
              <a:gd name="connsiteY3" fmla="*/ 407589 h 2445488"/>
              <a:gd name="connsiteX4" fmla="*/ 9048306 w 9048306"/>
              <a:gd name="connsiteY4" fmla="*/ 2037899 h 2445488"/>
              <a:gd name="connsiteX5" fmla="*/ 8640717 w 9048306"/>
              <a:gd name="connsiteY5" fmla="*/ 2445488 h 2445488"/>
              <a:gd name="connsiteX6" fmla="*/ 407589 w 9048306"/>
              <a:gd name="connsiteY6" fmla="*/ 2445488 h 2445488"/>
              <a:gd name="connsiteX7" fmla="*/ 0 w 9048306"/>
              <a:gd name="connsiteY7" fmla="*/ 2037899 h 2445488"/>
              <a:gd name="connsiteX8" fmla="*/ 0 w 9048306"/>
              <a:gd name="connsiteY8" fmla="*/ 407589 h 244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8306" h="2445488" fill="none" extrusionOk="0">
                <a:moveTo>
                  <a:pt x="0" y="407589"/>
                </a:moveTo>
                <a:cubicBezTo>
                  <a:pt x="49211" y="195994"/>
                  <a:pt x="217860" y="-36727"/>
                  <a:pt x="407589" y="0"/>
                </a:cubicBezTo>
                <a:cubicBezTo>
                  <a:pt x="1391762" y="614232"/>
                  <a:pt x="4987053" y="-161714"/>
                  <a:pt x="8640717" y="0"/>
                </a:cubicBezTo>
                <a:cubicBezTo>
                  <a:pt x="8815168" y="29360"/>
                  <a:pt x="9071368" y="187551"/>
                  <a:pt x="9048306" y="407589"/>
                </a:cubicBezTo>
                <a:cubicBezTo>
                  <a:pt x="9164415" y="837554"/>
                  <a:pt x="9080286" y="1257830"/>
                  <a:pt x="9048306" y="2037899"/>
                </a:cubicBezTo>
                <a:cubicBezTo>
                  <a:pt x="9074993" y="2234027"/>
                  <a:pt x="8899131" y="2423235"/>
                  <a:pt x="8640717" y="2445488"/>
                </a:cubicBezTo>
                <a:cubicBezTo>
                  <a:pt x="7217764" y="2585956"/>
                  <a:pt x="2251126" y="2534361"/>
                  <a:pt x="407589" y="2445488"/>
                </a:cubicBezTo>
                <a:cubicBezTo>
                  <a:pt x="207843" y="2431772"/>
                  <a:pt x="-5157" y="2326525"/>
                  <a:pt x="0" y="2037899"/>
                </a:cubicBezTo>
                <a:cubicBezTo>
                  <a:pt x="-133125" y="1659747"/>
                  <a:pt x="-75952" y="926352"/>
                  <a:pt x="0" y="407589"/>
                </a:cubicBezTo>
                <a:close/>
              </a:path>
              <a:path w="9048306" h="2445488" stroke="0" extrusionOk="0">
                <a:moveTo>
                  <a:pt x="0" y="407589"/>
                </a:moveTo>
                <a:cubicBezTo>
                  <a:pt x="13613" y="176951"/>
                  <a:pt x="164396" y="2578"/>
                  <a:pt x="407589" y="0"/>
                </a:cubicBezTo>
                <a:cubicBezTo>
                  <a:pt x="4401185" y="-235994"/>
                  <a:pt x="6742683" y="233383"/>
                  <a:pt x="8640717" y="0"/>
                </a:cubicBezTo>
                <a:cubicBezTo>
                  <a:pt x="8909490" y="24625"/>
                  <a:pt x="9055528" y="155149"/>
                  <a:pt x="9048306" y="407589"/>
                </a:cubicBezTo>
                <a:cubicBezTo>
                  <a:pt x="8953104" y="687506"/>
                  <a:pt x="8985117" y="1349805"/>
                  <a:pt x="9048306" y="2037899"/>
                </a:cubicBezTo>
                <a:cubicBezTo>
                  <a:pt x="9041993" y="2201726"/>
                  <a:pt x="8882299" y="2480716"/>
                  <a:pt x="8640717" y="2445488"/>
                </a:cubicBezTo>
                <a:cubicBezTo>
                  <a:pt x="7098474" y="2482849"/>
                  <a:pt x="1213113" y="2295552"/>
                  <a:pt x="407589" y="2445488"/>
                </a:cubicBezTo>
                <a:cubicBezTo>
                  <a:pt x="193935" y="2436904"/>
                  <a:pt x="59648" y="2263745"/>
                  <a:pt x="0" y="2037899"/>
                </a:cubicBezTo>
                <a:cubicBezTo>
                  <a:pt x="-108506" y="1833917"/>
                  <a:pt x="-48415" y="859338"/>
                  <a:pt x="0" y="407589"/>
                </a:cubicBezTo>
                <a:close/>
              </a:path>
              <a:path w="9048306" h="2445488" fill="none" stroke="0" extrusionOk="0">
                <a:moveTo>
                  <a:pt x="0" y="407589"/>
                </a:moveTo>
                <a:cubicBezTo>
                  <a:pt x="39092" y="180833"/>
                  <a:pt x="150456" y="7787"/>
                  <a:pt x="407589" y="0"/>
                </a:cubicBezTo>
                <a:cubicBezTo>
                  <a:pt x="1892338" y="-69629"/>
                  <a:pt x="4681631" y="-147353"/>
                  <a:pt x="8640717" y="0"/>
                </a:cubicBezTo>
                <a:cubicBezTo>
                  <a:pt x="8844252" y="15929"/>
                  <a:pt x="9066290" y="148840"/>
                  <a:pt x="9048306" y="407589"/>
                </a:cubicBezTo>
                <a:cubicBezTo>
                  <a:pt x="9145504" y="788445"/>
                  <a:pt x="9065754" y="1235125"/>
                  <a:pt x="9048306" y="2037899"/>
                </a:cubicBezTo>
                <a:cubicBezTo>
                  <a:pt x="9044265" y="2215738"/>
                  <a:pt x="8927398" y="2416314"/>
                  <a:pt x="8640717" y="2445488"/>
                </a:cubicBezTo>
                <a:cubicBezTo>
                  <a:pt x="7410308" y="2173110"/>
                  <a:pt x="2068857" y="2464289"/>
                  <a:pt x="407589" y="2445488"/>
                </a:cubicBezTo>
                <a:cubicBezTo>
                  <a:pt x="157359" y="2418863"/>
                  <a:pt x="11810" y="2286054"/>
                  <a:pt x="0" y="2037899"/>
                </a:cubicBezTo>
                <a:cubicBezTo>
                  <a:pt x="-112031" y="1657055"/>
                  <a:pt x="-79393" y="926695"/>
                  <a:pt x="0" y="407589"/>
                </a:cubicBezTo>
                <a:close/>
              </a:path>
            </a:pathLst>
          </a:custGeom>
          <a:solidFill>
            <a:schemeClr val="bg1"/>
          </a:solidFill>
          <a:ln w="38100">
            <a:solidFill>
              <a:srgbClr val="7030A0"/>
            </a:solidFill>
            <a:extLst>
              <a:ext uri="{C807C97D-BFC1-408E-A445-0C87EB9F89A2}">
                <ask:lineSketchStyleProps xmlns:ask="http://schemas.microsoft.com/office/drawing/2018/sketchyshapes" sd="2114961463">
                  <a:custGeom>
                    <a:avLst/>
                    <a:gdLst>
                      <a:gd name="connsiteX0" fmla="*/ 0 w 9048306"/>
                      <a:gd name="connsiteY0" fmla="*/ 407589 h 2445488"/>
                      <a:gd name="connsiteX1" fmla="*/ 407589 w 9048306"/>
                      <a:gd name="connsiteY1" fmla="*/ 0 h 2445488"/>
                      <a:gd name="connsiteX2" fmla="*/ 8640717 w 9048306"/>
                      <a:gd name="connsiteY2" fmla="*/ 0 h 2445488"/>
                      <a:gd name="connsiteX3" fmla="*/ 9048306 w 9048306"/>
                      <a:gd name="connsiteY3" fmla="*/ 407589 h 2445488"/>
                      <a:gd name="connsiteX4" fmla="*/ 9048306 w 9048306"/>
                      <a:gd name="connsiteY4" fmla="*/ 2037899 h 2445488"/>
                      <a:gd name="connsiteX5" fmla="*/ 8640717 w 9048306"/>
                      <a:gd name="connsiteY5" fmla="*/ 2445488 h 2445488"/>
                      <a:gd name="connsiteX6" fmla="*/ 407589 w 9048306"/>
                      <a:gd name="connsiteY6" fmla="*/ 2445488 h 2445488"/>
                      <a:gd name="connsiteX7" fmla="*/ 0 w 9048306"/>
                      <a:gd name="connsiteY7" fmla="*/ 2037899 h 2445488"/>
                      <a:gd name="connsiteX8" fmla="*/ 0 w 9048306"/>
                      <a:gd name="connsiteY8" fmla="*/ 407589 h 244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8306" h="2445488" fill="none" extrusionOk="0">
                        <a:moveTo>
                          <a:pt x="0" y="407589"/>
                        </a:moveTo>
                        <a:cubicBezTo>
                          <a:pt x="16611" y="187044"/>
                          <a:pt x="188119" y="-5850"/>
                          <a:pt x="407589" y="0"/>
                        </a:cubicBezTo>
                        <a:cubicBezTo>
                          <a:pt x="1547704" y="10359"/>
                          <a:pt x="5195516" y="166365"/>
                          <a:pt x="8640717" y="0"/>
                        </a:cubicBezTo>
                        <a:cubicBezTo>
                          <a:pt x="8836356" y="17079"/>
                          <a:pt x="9060327" y="185125"/>
                          <a:pt x="9048306" y="407589"/>
                        </a:cubicBezTo>
                        <a:cubicBezTo>
                          <a:pt x="9185147" y="748878"/>
                          <a:pt x="9063103" y="1243668"/>
                          <a:pt x="9048306" y="2037899"/>
                        </a:cubicBezTo>
                        <a:cubicBezTo>
                          <a:pt x="9055005" y="2255730"/>
                          <a:pt x="8892828" y="2427446"/>
                          <a:pt x="8640717" y="2445488"/>
                        </a:cubicBezTo>
                        <a:cubicBezTo>
                          <a:pt x="7527668" y="2457895"/>
                          <a:pt x="2230306" y="2476224"/>
                          <a:pt x="407589" y="2445488"/>
                        </a:cubicBezTo>
                        <a:cubicBezTo>
                          <a:pt x="192241" y="2440211"/>
                          <a:pt x="-1858" y="2285888"/>
                          <a:pt x="0" y="2037899"/>
                        </a:cubicBezTo>
                        <a:cubicBezTo>
                          <a:pt x="-109274" y="1628359"/>
                          <a:pt x="-51304" y="919180"/>
                          <a:pt x="0" y="407589"/>
                        </a:cubicBezTo>
                        <a:close/>
                      </a:path>
                      <a:path w="9048306" h="2445488" stroke="0" extrusionOk="0">
                        <a:moveTo>
                          <a:pt x="0" y="407589"/>
                        </a:moveTo>
                        <a:cubicBezTo>
                          <a:pt x="9098" y="179970"/>
                          <a:pt x="160570" y="7935"/>
                          <a:pt x="407589" y="0"/>
                        </a:cubicBezTo>
                        <a:cubicBezTo>
                          <a:pt x="4427930" y="39558"/>
                          <a:pt x="6817207" y="-110770"/>
                          <a:pt x="8640717" y="0"/>
                        </a:cubicBezTo>
                        <a:cubicBezTo>
                          <a:pt x="8882842" y="-2479"/>
                          <a:pt x="9053172" y="152875"/>
                          <a:pt x="9048306" y="407589"/>
                        </a:cubicBezTo>
                        <a:cubicBezTo>
                          <a:pt x="8985244" y="710355"/>
                          <a:pt x="9005112" y="1363911"/>
                          <a:pt x="9048306" y="2037899"/>
                        </a:cubicBezTo>
                        <a:cubicBezTo>
                          <a:pt x="9036675" y="2219695"/>
                          <a:pt x="8890806" y="2437442"/>
                          <a:pt x="8640717" y="2445488"/>
                        </a:cubicBezTo>
                        <a:cubicBezTo>
                          <a:pt x="7103361" y="2499995"/>
                          <a:pt x="1242253" y="2313114"/>
                          <a:pt x="407589" y="2445488"/>
                        </a:cubicBezTo>
                        <a:cubicBezTo>
                          <a:pt x="162351" y="2433166"/>
                          <a:pt x="26647" y="2263327"/>
                          <a:pt x="0" y="2037899"/>
                        </a:cubicBezTo>
                        <a:cubicBezTo>
                          <a:pt x="-91908" y="1856477"/>
                          <a:pt x="-34104" y="867128"/>
                          <a:pt x="0" y="407589"/>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defRPr/>
            </a:pP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nói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ây xấu hổ vì nhút nhát nên đã không thể chứng kiến được chú chim xanh xinh đẹp bay tới.</a:t>
            </a:r>
          </a:p>
        </p:txBody>
      </p:sp>
    </p:spTree>
    <p:extLst>
      <p:ext uri="{BB962C8B-B14F-4D97-AF65-F5344CB8AC3E}">
        <p14:creationId xmlns:p14="http://schemas.microsoft.com/office/powerpoint/2010/main" val="3462898910"/>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5" name="Picture 4">
            <a:extLst>
              <a:ext uri="{FF2B5EF4-FFF2-40B4-BE49-F238E27FC236}">
                <a16:creationId xmlns:a16="http://schemas.microsoft.com/office/drawing/2014/main" id="{9C3CA100-326E-D92B-5774-42E30C2A5807}"/>
              </a:ext>
            </a:extLst>
          </p:cNvPr>
          <p:cNvPicPr>
            <a:picLocks noChangeAspect="1"/>
          </p:cNvPicPr>
          <p:nvPr/>
        </p:nvPicPr>
        <p:blipFill>
          <a:blip r:embed="rId7"/>
          <a:stretch>
            <a:fillRect/>
          </a:stretch>
        </p:blipFill>
        <p:spPr>
          <a:xfrm>
            <a:off x="1735891" y="2837344"/>
            <a:ext cx="9358171" cy="1353429"/>
          </a:xfrm>
          <a:prstGeom prst="rect">
            <a:avLst/>
          </a:prstGeom>
        </p:spPr>
      </p:pic>
    </p:spTree>
    <p:extLst>
      <p:ext uri="{BB962C8B-B14F-4D97-AF65-F5344CB8AC3E}">
        <p14:creationId xmlns:p14="http://schemas.microsoft.com/office/powerpoint/2010/main" val="2919562757"/>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2" name="Group 1">
            <a:extLst>
              <a:ext uri="{FF2B5EF4-FFF2-40B4-BE49-F238E27FC236}">
                <a16:creationId xmlns:a16="http://schemas.microsoft.com/office/drawing/2014/main" id="{95CE296C-2317-F66D-1714-8C8C0E3562FA}"/>
              </a:ext>
            </a:extLst>
          </p:cNvPr>
          <p:cNvGrpSpPr/>
          <p:nvPr/>
        </p:nvGrpSpPr>
        <p:grpSpPr>
          <a:xfrm>
            <a:off x="1443497" y="1226353"/>
            <a:ext cx="6293147" cy="2287081"/>
            <a:chOff x="2975205" y="1255651"/>
            <a:chExt cx="5432196" cy="2287081"/>
          </a:xfrm>
        </p:grpSpPr>
        <p:sp>
          <p:nvSpPr>
            <p:cNvPr id="4" name="Rectangle: Rounded Corners 9">
              <a:extLst>
                <a:ext uri="{FF2B5EF4-FFF2-40B4-BE49-F238E27FC236}">
                  <a16:creationId xmlns:a16="http://schemas.microsoft.com/office/drawing/2014/main" id="{36375842-801D-CCE8-83A2-176F76935D5A}"/>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Phân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công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theo</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đoạn</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Tất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cả</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thành</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viên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đều</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5" name="Rectangle: Rounded Corners 4">
              <a:extLst>
                <a:ext uri="{FF2B5EF4-FFF2-40B4-BE49-F238E27FC236}">
                  <a16:creationId xmlns:a16="http://schemas.microsoft.com/office/drawing/2014/main" id="{C70EDF49-AD99-638A-F8E5-CC13B3582693}"/>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pic>
          <p:nvPicPr>
            <p:cNvPr id="6" name="Picture 5">
              <a:extLst>
                <a:ext uri="{FF2B5EF4-FFF2-40B4-BE49-F238E27FC236}">
                  <a16:creationId xmlns:a16="http://schemas.microsoft.com/office/drawing/2014/main" id="{53574782-50C9-B67F-805F-0AD12F494BCB}"/>
                </a:ext>
              </a:extLst>
            </p:cNvPr>
            <p:cNvPicPr>
              <a:picLocks noChangeAspect="1"/>
            </p:cNvPicPr>
            <p:nvPr/>
          </p:nvPicPr>
          <p:blipFill>
            <a:blip r:embed="rId6"/>
            <a:stretch>
              <a:fillRect/>
            </a:stretch>
          </p:blipFill>
          <p:spPr>
            <a:xfrm flipH="1">
              <a:off x="3075433" y="1994777"/>
              <a:ext cx="609091" cy="609091"/>
            </a:xfrm>
            <a:prstGeom prst="rect">
              <a:avLst/>
            </a:prstGeom>
          </p:spPr>
        </p:pic>
        <p:pic>
          <p:nvPicPr>
            <p:cNvPr id="7" name="Picture 6">
              <a:extLst>
                <a:ext uri="{FF2B5EF4-FFF2-40B4-BE49-F238E27FC236}">
                  <a16:creationId xmlns:a16="http://schemas.microsoft.com/office/drawing/2014/main" id="{FA16D86A-068A-FA16-D60F-0B21EFBD8E10}"/>
                </a:ext>
              </a:extLst>
            </p:cNvPr>
            <p:cNvPicPr>
              <a:picLocks noChangeAspect="1"/>
            </p:cNvPicPr>
            <p:nvPr/>
          </p:nvPicPr>
          <p:blipFill>
            <a:blip r:embed="rId6"/>
            <a:stretch>
              <a:fillRect/>
            </a:stretch>
          </p:blipFill>
          <p:spPr>
            <a:xfrm flipH="1">
              <a:off x="3075433" y="2684812"/>
              <a:ext cx="609091" cy="609091"/>
            </a:xfrm>
            <a:prstGeom prst="rect">
              <a:avLst/>
            </a:prstGeom>
          </p:spPr>
        </p:pic>
      </p:grpSp>
      <p:grpSp>
        <p:nvGrpSpPr>
          <p:cNvPr id="8" name="Group 7">
            <a:extLst>
              <a:ext uri="{FF2B5EF4-FFF2-40B4-BE49-F238E27FC236}">
                <a16:creationId xmlns:a16="http://schemas.microsoft.com/office/drawing/2014/main" id="{C35BFAC6-3BED-7B63-39DF-8B9A0B3D7035}"/>
              </a:ext>
            </a:extLst>
          </p:cNvPr>
          <p:cNvGrpSpPr/>
          <p:nvPr/>
        </p:nvGrpSpPr>
        <p:grpSpPr>
          <a:xfrm>
            <a:off x="254838" y="3787088"/>
            <a:ext cx="7073839" cy="2842692"/>
            <a:chOff x="4433137" y="3817600"/>
            <a:chExt cx="7073839" cy="2842692"/>
          </a:xfrm>
        </p:grpSpPr>
        <p:grpSp>
          <p:nvGrpSpPr>
            <p:cNvPr id="9" name="Group 8">
              <a:extLst>
                <a:ext uri="{FF2B5EF4-FFF2-40B4-BE49-F238E27FC236}">
                  <a16:creationId xmlns:a16="http://schemas.microsoft.com/office/drawing/2014/main" id="{6A190558-79AB-9387-AB0C-3B87881CA514}"/>
                </a:ext>
              </a:extLst>
            </p:cNvPr>
            <p:cNvGrpSpPr/>
            <p:nvPr/>
          </p:nvGrpSpPr>
          <p:grpSpPr>
            <a:xfrm>
              <a:off x="4433137" y="3817600"/>
              <a:ext cx="7073839" cy="2842692"/>
              <a:chOff x="2567237" y="1255651"/>
              <a:chExt cx="7073839" cy="2842692"/>
            </a:xfrm>
          </p:grpSpPr>
          <p:sp>
            <p:nvSpPr>
              <p:cNvPr id="27" name="Rectangle: Rounded Corners 26">
                <a:extLst>
                  <a:ext uri="{FF2B5EF4-FFF2-40B4-BE49-F238E27FC236}">
                    <a16:creationId xmlns:a16="http://schemas.microsoft.com/office/drawing/2014/main" id="{1652FE7A-890C-BFF9-BC02-879B85EAFCE0}"/>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1.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2.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to,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3.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29" name="Rectangle: Rounded Corners 28">
                <a:extLst>
                  <a:ext uri="{FF2B5EF4-FFF2-40B4-BE49-F238E27FC236}">
                    <a16:creationId xmlns:a16="http://schemas.microsoft.com/office/drawing/2014/main" id="{64305DBB-6E11-B952-446A-47557DE6744D}"/>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10" name="Picture 9">
              <a:extLst>
                <a:ext uri="{FF2B5EF4-FFF2-40B4-BE49-F238E27FC236}">
                  <a16:creationId xmlns:a16="http://schemas.microsoft.com/office/drawing/2014/main" id="{C4617E79-DDA9-AB7E-66DE-B02FADA49BEC}"/>
                </a:ext>
              </a:extLst>
            </p:cNvPr>
            <p:cNvPicPr>
              <a:picLocks noChangeAspect="1"/>
            </p:cNvPicPr>
            <p:nvPr/>
          </p:nvPicPr>
          <p:blipFill>
            <a:blip r:embed="rId7"/>
            <a:stretch>
              <a:fillRect/>
            </a:stretch>
          </p:blipFill>
          <p:spPr>
            <a:xfrm>
              <a:off x="7557655" y="4716158"/>
              <a:ext cx="469963" cy="469963"/>
            </a:xfrm>
            <a:prstGeom prst="rect">
              <a:avLst/>
            </a:prstGeom>
          </p:spPr>
        </p:pic>
        <p:pic>
          <p:nvPicPr>
            <p:cNvPr id="14" name="Picture 13">
              <a:extLst>
                <a:ext uri="{FF2B5EF4-FFF2-40B4-BE49-F238E27FC236}">
                  <a16:creationId xmlns:a16="http://schemas.microsoft.com/office/drawing/2014/main" id="{12F0D612-05E5-2D68-9CA7-FD250D5776B2}"/>
                </a:ext>
              </a:extLst>
            </p:cNvPr>
            <p:cNvPicPr>
              <a:picLocks noChangeAspect="1"/>
            </p:cNvPicPr>
            <p:nvPr/>
          </p:nvPicPr>
          <p:blipFill>
            <a:blip r:embed="rId8"/>
            <a:stretch>
              <a:fillRect/>
            </a:stretch>
          </p:blipFill>
          <p:spPr>
            <a:xfrm>
              <a:off x="7000981" y="4716158"/>
              <a:ext cx="469963" cy="469963"/>
            </a:xfrm>
            <a:prstGeom prst="rect">
              <a:avLst/>
            </a:prstGeom>
          </p:spPr>
        </p:pic>
        <p:pic>
          <p:nvPicPr>
            <p:cNvPr id="15" name="Picture 14">
              <a:extLst>
                <a:ext uri="{FF2B5EF4-FFF2-40B4-BE49-F238E27FC236}">
                  <a16:creationId xmlns:a16="http://schemas.microsoft.com/office/drawing/2014/main" id="{221681AA-5B21-8740-58F6-C7163347251F}"/>
                </a:ext>
              </a:extLst>
            </p:cNvPr>
            <p:cNvPicPr>
              <a:picLocks noChangeAspect="1"/>
            </p:cNvPicPr>
            <p:nvPr/>
          </p:nvPicPr>
          <p:blipFill>
            <a:blip r:embed="rId9"/>
            <a:stretch>
              <a:fillRect/>
            </a:stretch>
          </p:blipFill>
          <p:spPr>
            <a:xfrm>
              <a:off x="8114329" y="4716158"/>
              <a:ext cx="469963" cy="469963"/>
            </a:xfrm>
            <a:prstGeom prst="rect">
              <a:avLst/>
            </a:prstGeom>
          </p:spPr>
        </p:pic>
        <p:pic>
          <p:nvPicPr>
            <p:cNvPr id="17" name="Picture 16">
              <a:extLst>
                <a:ext uri="{FF2B5EF4-FFF2-40B4-BE49-F238E27FC236}">
                  <a16:creationId xmlns:a16="http://schemas.microsoft.com/office/drawing/2014/main" id="{336DB7F5-B5DF-B1BF-D1E3-69780DCD61C1}"/>
                </a:ext>
              </a:extLst>
            </p:cNvPr>
            <p:cNvPicPr>
              <a:picLocks noChangeAspect="1"/>
            </p:cNvPicPr>
            <p:nvPr/>
          </p:nvPicPr>
          <p:blipFill>
            <a:blip r:embed="rId7"/>
            <a:stretch>
              <a:fillRect/>
            </a:stretch>
          </p:blipFill>
          <p:spPr>
            <a:xfrm>
              <a:off x="7792636" y="5335445"/>
              <a:ext cx="469963" cy="469963"/>
            </a:xfrm>
            <a:prstGeom prst="rect">
              <a:avLst/>
            </a:prstGeom>
          </p:spPr>
        </p:pic>
        <p:pic>
          <p:nvPicPr>
            <p:cNvPr id="18" name="Picture 17">
              <a:extLst>
                <a:ext uri="{FF2B5EF4-FFF2-40B4-BE49-F238E27FC236}">
                  <a16:creationId xmlns:a16="http://schemas.microsoft.com/office/drawing/2014/main" id="{CE4A1F20-CDC3-4691-B23B-3E1DECB12549}"/>
                </a:ext>
              </a:extLst>
            </p:cNvPr>
            <p:cNvPicPr>
              <a:picLocks noChangeAspect="1"/>
            </p:cNvPicPr>
            <p:nvPr/>
          </p:nvPicPr>
          <p:blipFill>
            <a:blip r:embed="rId8"/>
            <a:stretch>
              <a:fillRect/>
            </a:stretch>
          </p:blipFill>
          <p:spPr>
            <a:xfrm>
              <a:off x="7235962" y="5335445"/>
              <a:ext cx="469963" cy="469963"/>
            </a:xfrm>
            <a:prstGeom prst="rect">
              <a:avLst/>
            </a:prstGeom>
          </p:spPr>
        </p:pic>
        <p:pic>
          <p:nvPicPr>
            <p:cNvPr id="19" name="Picture 18">
              <a:extLst>
                <a:ext uri="{FF2B5EF4-FFF2-40B4-BE49-F238E27FC236}">
                  <a16:creationId xmlns:a16="http://schemas.microsoft.com/office/drawing/2014/main" id="{B66A60D5-B4E2-8BC9-7F16-C87F04B106CF}"/>
                </a:ext>
              </a:extLst>
            </p:cNvPr>
            <p:cNvPicPr>
              <a:picLocks noChangeAspect="1"/>
            </p:cNvPicPr>
            <p:nvPr/>
          </p:nvPicPr>
          <p:blipFill>
            <a:blip r:embed="rId9"/>
            <a:stretch>
              <a:fillRect/>
            </a:stretch>
          </p:blipFill>
          <p:spPr>
            <a:xfrm>
              <a:off x="8349310" y="5335445"/>
              <a:ext cx="469963" cy="469963"/>
            </a:xfrm>
            <a:prstGeom prst="rect">
              <a:avLst/>
            </a:prstGeom>
          </p:spPr>
        </p:pic>
        <p:pic>
          <p:nvPicPr>
            <p:cNvPr id="23" name="Picture 22">
              <a:extLst>
                <a:ext uri="{FF2B5EF4-FFF2-40B4-BE49-F238E27FC236}">
                  <a16:creationId xmlns:a16="http://schemas.microsoft.com/office/drawing/2014/main" id="{EE663552-51AA-0454-EE38-D6946F7DB07B}"/>
                </a:ext>
              </a:extLst>
            </p:cNvPr>
            <p:cNvPicPr>
              <a:picLocks noChangeAspect="1"/>
            </p:cNvPicPr>
            <p:nvPr/>
          </p:nvPicPr>
          <p:blipFill>
            <a:blip r:embed="rId7"/>
            <a:stretch>
              <a:fillRect/>
            </a:stretch>
          </p:blipFill>
          <p:spPr>
            <a:xfrm>
              <a:off x="10212651" y="5918294"/>
              <a:ext cx="469963" cy="469963"/>
            </a:xfrm>
            <a:prstGeom prst="rect">
              <a:avLst/>
            </a:prstGeom>
          </p:spPr>
        </p:pic>
        <p:pic>
          <p:nvPicPr>
            <p:cNvPr id="25" name="Picture 24">
              <a:extLst>
                <a:ext uri="{FF2B5EF4-FFF2-40B4-BE49-F238E27FC236}">
                  <a16:creationId xmlns:a16="http://schemas.microsoft.com/office/drawing/2014/main" id="{F47FF051-4E40-5D6B-9DEC-9133A2BF4A22}"/>
                </a:ext>
              </a:extLst>
            </p:cNvPr>
            <p:cNvPicPr>
              <a:picLocks noChangeAspect="1"/>
            </p:cNvPicPr>
            <p:nvPr/>
          </p:nvPicPr>
          <p:blipFill>
            <a:blip r:embed="rId8"/>
            <a:stretch>
              <a:fillRect/>
            </a:stretch>
          </p:blipFill>
          <p:spPr>
            <a:xfrm>
              <a:off x="9655977" y="5918294"/>
              <a:ext cx="469963" cy="469963"/>
            </a:xfrm>
            <a:prstGeom prst="rect">
              <a:avLst/>
            </a:prstGeom>
          </p:spPr>
        </p:pic>
        <p:pic>
          <p:nvPicPr>
            <p:cNvPr id="26" name="Picture 25">
              <a:extLst>
                <a:ext uri="{FF2B5EF4-FFF2-40B4-BE49-F238E27FC236}">
                  <a16:creationId xmlns:a16="http://schemas.microsoft.com/office/drawing/2014/main" id="{7969A8D2-5B40-4BD1-A99C-E124C1AFEA0D}"/>
                </a:ext>
              </a:extLst>
            </p:cNvPr>
            <p:cNvPicPr>
              <a:picLocks noChangeAspect="1"/>
            </p:cNvPicPr>
            <p:nvPr/>
          </p:nvPicPr>
          <p:blipFill>
            <a:blip r:embed="rId9"/>
            <a:stretch>
              <a:fillRect/>
            </a:stretch>
          </p:blipFill>
          <p:spPr>
            <a:xfrm>
              <a:off x="10769325" y="5918294"/>
              <a:ext cx="469963" cy="469963"/>
            </a:xfrm>
            <a:prstGeom prst="rect">
              <a:avLst/>
            </a:prstGeom>
          </p:spPr>
        </p:pic>
      </p:grpSp>
      <p:pic>
        <p:nvPicPr>
          <p:cNvPr id="32" name="Picture 2" descr="Tổng hợp 42 hình ảnh thiếu nhi - hình ảnh dành cho trẻ em đáng yêu nhất">
            <a:extLst>
              <a:ext uri="{FF2B5EF4-FFF2-40B4-BE49-F238E27FC236}">
                <a16:creationId xmlns:a16="http://schemas.microsoft.com/office/drawing/2014/main" id="{8AAD1777-E742-879C-56B2-C41926CCC8C4}"/>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8" y="2745827"/>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E1F8F650-0674-C931-881D-D00657CFF3CC}"/>
              </a:ext>
            </a:extLst>
          </p:cNvPr>
          <p:cNvPicPr>
            <a:picLocks noChangeAspect="1"/>
          </p:cNvPicPr>
          <p:nvPr/>
        </p:nvPicPr>
        <p:blipFill>
          <a:blip r:embed="rId12"/>
          <a:stretch>
            <a:fillRect/>
          </a:stretch>
        </p:blipFill>
        <p:spPr>
          <a:xfrm>
            <a:off x="2052805" y="236291"/>
            <a:ext cx="7895004" cy="835224"/>
          </a:xfrm>
          <a:prstGeom prst="rect">
            <a:avLst/>
          </a:prstGeom>
        </p:spPr>
      </p:pic>
    </p:spTree>
    <p:extLst>
      <p:ext uri="{BB962C8B-B14F-4D97-AF65-F5344CB8AC3E}">
        <p14:creationId xmlns:p14="http://schemas.microsoft.com/office/powerpoint/2010/main" val="45598378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100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000"/>
                                            <p:tgtEl>
                                              <p:spTgt spid="32"/>
                                            </p:tgtEl>
                                          </p:cBhvr>
                                        </p:animEffect>
                                        <p:anim calcmode="lin" valueType="num">
                                          <p:cBhvr>
                                            <p:cTn id="17" dur="1000" fill="hold"/>
                                            <p:tgtEl>
                                              <p:spTgt spid="32"/>
                                            </p:tgtEl>
                                            <p:attrNameLst>
                                              <p:attrName>ppt_x</p:attrName>
                                            </p:attrNameLst>
                                          </p:cBhvr>
                                          <p:tavLst>
                                            <p:tav tm="0">
                                              <p:val>
                                                <p:strVal val="#ppt_x"/>
                                              </p:val>
                                            </p:tav>
                                            <p:tav tm="100000">
                                              <p:val>
                                                <p:strVal val="#ppt_x"/>
                                              </p:val>
                                            </p:tav>
                                          </p:tavLst>
                                        </p:anim>
                                        <p:anim calcmode="lin" valueType="num">
                                          <p:cBhvr>
                                            <p:cTn id="1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3" name="Group 12">
            <a:extLst>
              <a:ext uri="{FF2B5EF4-FFF2-40B4-BE49-F238E27FC236}">
                <a16:creationId xmlns:a16="http://schemas.microsoft.com/office/drawing/2014/main" id="{104EB80E-9CE6-90BD-4862-10346308125C}"/>
              </a:ext>
            </a:extLst>
          </p:cNvPr>
          <p:cNvGrpSpPr/>
          <p:nvPr/>
        </p:nvGrpSpPr>
        <p:grpSpPr>
          <a:xfrm>
            <a:off x="792074" y="1820235"/>
            <a:ext cx="8702800" cy="3373897"/>
            <a:chOff x="4666576" y="3956891"/>
            <a:chExt cx="6748183" cy="2616134"/>
          </a:xfrm>
        </p:grpSpPr>
        <p:grpSp>
          <p:nvGrpSpPr>
            <p:cNvPr id="16" name="Group 15">
              <a:extLst>
                <a:ext uri="{FF2B5EF4-FFF2-40B4-BE49-F238E27FC236}">
                  <a16:creationId xmlns:a16="http://schemas.microsoft.com/office/drawing/2014/main" id="{5BCB9332-5DB3-D4C9-3D87-A575611633A0}"/>
                </a:ext>
              </a:extLst>
            </p:cNvPr>
            <p:cNvGrpSpPr/>
            <p:nvPr/>
          </p:nvGrpSpPr>
          <p:grpSpPr>
            <a:xfrm>
              <a:off x="4666576" y="3956891"/>
              <a:ext cx="6748183" cy="2616134"/>
              <a:chOff x="2800676" y="1394942"/>
              <a:chExt cx="6748183" cy="2616134"/>
            </a:xfrm>
          </p:grpSpPr>
          <p:sp>
            <p:nvSpPr>
              <p:cNvPr id="38" name="Rectangle: Rounded Corners 37">
                <a:extLst>
                  <a:ext uri="{FF2B5EF4-FFF2-40B4-BE49-F238E27FC236}">
                    <a16:creationId xmlns:a16="http://schemas.microsoft.com/office/drawing/2014/main" id="{0AF43C78-C7B8-6B37-F083-2D6CF45749EB}"/>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1.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2.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to,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3.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39" name="Rectangle: Rounded Corners 38">
                <a:extLst>
                  <a:ext uri="{FF2B5EF4-FFF2-40B4-BE49-F238E27FC236}">
                    <a16:creationId xmlns:a16="http://schemas.microsoft.com/office/drawing/2014/main" id="{79B0E560-BBEF-B4C5-32EF-BAF5F9EC9E40}"/>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20" name="Picture 19">
              <a:extLst>
                <a:ext uri="{FF2B5EF4-FFF2-40B4-BE49-F238E27FC236}">
                  <a16:creationId xmlns:a16="http://schemas.microsoft.com/office/drawing/2014/main" id="{8AC585B4-963A-8C76-F467-CB54EF520FCC}"/>
                </a:ext>
              </a:extLst>
            </p:cNvPr>
            <p:cNvPicPr>
              <a:picLocks noChangeAspect="1"/>
            </p:cNvPicPr>
            <p:nvPr/>
          </p:nvPicPr>
          <p:blipFill>
            <a:blip r:embed="rId6"/>
            <a:stretch>
              <a:fillRect/>
            </a:stretch>
          </p:blipFill>
          <p:spPr>
            <a:xfrm>
              <a:off x="7470944" y="4801718"/>
              <a:ext cx="469963" cy="469963"/>
            </a:xfrm>
            <a:prstGeom prst="rect">
              <a:avLst/>
            </a:prstGeom>
          </p:spPr>
        </p:pic>
        <p:pic>
          <p:nvPicPr>
            <p:cNvPr id="21" name="Picture 20">
              <a:extLst>
                <a:ext uri="{FF2B5EF4-FFF2-40B4-BE49-F238E27FC236}">
                  <a16:creationId xmlns:a16="http://schemas.microsoft.com/office/drawing/2014/main" id="{D9971C9D-3534-3A10-7CD6-7B0577B3DB55}"/>
                </a:ext>
              </a:extLst>
            </p:cNvPr>
            <p:cNvPicPr>
              <a:picLocks noChangeAspect="1"/>
            </p:cNvPicPr>
            <p:nvPr/>
          </p:nvPicPr>
          <p:blipFill>
            <a:blip r:embed="rId7"/>
            <a:stretch>
              <a:fillRect/>
            </a:stretch>
          </p:blipFill>
          <p:spPr>
            <a:xfrm>
              <a:off x="6914270" y="4801718"/>
              <a:ext cx="469963" cy="469963"/>
            </a:xfrm>
            <a:prstGeom prst="rect">
              <a:avLst/>
            </a:prstGeom>
          </p:spPr>
        </p:pic>
        <p:pic>
          <p:nvPicPr>
            <p:cNvPr id="22" name="Picture 21">
              <a:extLst>
                <a:ext uri="{FF2B5EF4-FFF2-40B4-BE49-F238E27FC236}">
                  <a16:creationId xmlns:a16="http://schemas.microsoft.com/office/drawing/2014/main" id="{49E53852-2039-F33B-0EC0-F3431DFCAEB6}"/>
                </a:ext>
              </a:extLst>
            </p:cNvPr>
            <p:cNvPicPr>
              <a:picLocks noChangeAspect="1"/>
            </p:cNvPicPr>
            <p:nvPr/>
          </p:nvPicPr>
          <p:blipFill>
            <a:blip r:embed="rId8"/>
            <a:stretch>
              <a:fillRect/>
            </a:stretch>
          </p:blipFill>
          <p:spPr>
            <a:xfrm>
              <a:off x="8027618" y="4801718"/>
              <a:ext cx="469963" cy="469963"/>
            </a:xfrm>
            <a:prstGeom prst="rect">
              <a:avLst/>
            </a:prstGeom>
          </p:spPr>
        </p:pic>
        <p:pic>
          <p:nvPicPr>
            <p:cNvPr id="24" name="Picture 23">
              <a:extLst>
                <a:ext uri="{FF2B5EF4-FFF2-40B4-BE49-F238E27FC236}">
                  <a16:creationId xmlns:a16="http://schemas.microsoft.com/office/drawing/2014/main" id="{4841B3C3-5768-4358-D7B1-E97A28BBE66F}"/>
                </a:ext>
              </a:extLst>
            </p:cNvPr>
            <p:cNvPicPr>
              <a:picLocks noChangeAspect="1"/>
            </p:cNvPicPr>
            <p:nvPr/>
          </p:nvPicPr>
          <p:blipFill>
            <a:blip r:embed="rId6"/>
            <a:stretch>
              <a:fillRect/>
            </a:stretch>
          </p:blipFill>
          <p:spPr>
            <a:xfrm>
              <a:off x="7792636" y="5402382"/>
              <a:ext cx="469963" cy="469963"/>
            </a:xfrm>
            <a:prstGeom prst="rect">
              <a:avLst/>
            </a:prstGeom>
          </p:spPr>
        </p:pic>
        <p:pic>
          <p:nvPicPr>
            <p:cNvPr id="31" name="Picture 30">
              <a:extLst>
                <a:ext uri="{FF2B5EF4-FFF2-40B4-BE49-F238E27FC236}">
                  <a16:creationId xmlns:a16="http://schemas.microsoft.com/office/drawing/2014/main" id="{4EC4510D-5D00-6B6D-9777-705DE87D4E58}"/>
                </a:ext>
              </a:extLst>
            </p:cNvPr>
            <p:cNvPicPr>
              <a:picLocks noChangeAspect="1"/>
            </p:cNvPicPr>
            <p:nvPr/>
          </p:nvPicPr>
          <p:blipFill>
            <a:blip r:embed="rId7"/>
            <a:stretch>
              <a:fillRect/>
            </a:stretch>
          </p:blipFill>
          <p:spPr>
            <a:xfrm>
              <a:off x="7235962" y="5402382"/>
              <a:ext cx="469963" cy="469963"/>
            </a:xfrm>
            <a:prstGeom prst="rect">
              <a:avLst/>
            </a:prstGeom>
          </p:spPr>
        </p:pic>
        <p:pic>
          <p:nvPicPr>
            <p:cNvPr id="34" name="Picture 33">
              <a:extLst>
                <a:ext uri="{FF2B5EF4-FFF2-40B4-BE49-F238E27FC236}">
                  <a16:creationId xmlns:a16="http://schemas.microsoft.com/office/drawing/2014/main" id="{C0079DA9-9400-7B72-DEFB-051B09424CAE}"/>
                </a:ext>
              </a:extLst>
            </p:cNvPr>
            <p:cNvPicPr>
              <a:picLocks noChangeAspect="1"/>
            </p:cNvPicPr>
            <p:nvPr/>
          </p:nvPicPr>
          <p:blipFill>
            <a:blip r:embed="rId8"/>
            <a:stretch>
              <a:fillRect/>
            </a:stretch>
          </p:blipFill>
          <p:spPr>
            <a:xfrm>
              <a:off x="8349310" y="5402382"/>
              <a:ext cx="469963" cy="469963"/>
            </a:xfrm>
            <a:prstGeom prst="rect">
              <a:avLst/>
            </a:prstGeom>
          </p:spPr>
        </p:pic>
        <p:pic>
          <p:nvPicPr>
            <p:cNvPr id="35" name="Picture 34">
              <a:extLst>
                <a:ext uri="{FF2B5EF4-FFF2-40B4-BE49-F238E27FC236}">
                  <a16:creationId xmlns:a16="http://schemas.microsoft.com/office/drawing/2014/main" id="{EF4DE2A4-E2F8-02C0-009F-0177C4F07C81}"/>
                </a:ext>
              </a:extLst>
            </p:cNvPr>
            <p:cNvPicPr>
              <a:picLocks noChangeAspect="1"/>
            </p:cNvPicPr>
            <p:nvPr/>
          </p:nvPicPr>
          <p:blipFill>
            <a:blip r:embed="rId6"/>
            <a:stretch>
              <a:fillRect/>
            </a:stretch>
          </p:blipFill>
          <p:spPr>
            <a:xfrm>
              <a:off x="10173054" y="5950807"/>
              <a:ext cx="469963" cy="469963"/>
            </a:xfrm>
            <a:prstGeom prst="rect">
              <a:avLst/>
            </a:prstGeom>
          </p:spPr>
        </p:pic>
        <p:pic>
          <p:nvPicPr>
            <p:cNvPr id="36" name="Picture 35">
              <a:extLst>
                <a:ext uri="{FF2B5EF4-FFF2-40B4-BE49-F238E27FC236}">
                  <a16:creationId xmlns:a16="http://schemas.microsoft.com/office/drawing/2014/main" id="{6BB69874-6B6C-62A5-B675-BE9F76CEFAB8}"/>
                </a:ext>
              </a:extLst>
            </p:cNvPr>
            <p:cNvPicPr>
              <a:picLocks noChangeAspect="1"/>
            </p:cNvPicPr>
            <p:nvPr/>
          </p:nvPicPr>
          <p:blipFill>
            <a:blip r:embed="rId7"/>
            <a:stretch>
              <a:fillRect/>
            </a:stretch>
          </p:blipFill>
          <p:spPr>
            <a:xfrm>
              <a:off x="9616380" y="5950807"/>
              <a:ext cx="469963" cy="469963"/>
            </a:xfrm>
            <a:prstGeom prst="rect">
              <a:avLst/>
            </a:prstGeom>
          </p:spPr>
        </p:pic>
        <p:pic>
          <p:nvPicPr>
            <p:cNvPr id="37" name="Picture 36">
              <a:extLst>
                <a:ext uri="{FF2B5EF4-FFF2-40B4-BE49-F238E27FC236}">
                  <a16:creationId xmlns:a16="http://schemas.microsoft.com/office/drawing/2014/main" id="{D5327F84-5BB5-AE75-9F73-4CE361D4702F}"/>
                </a:ext>
              </a:extLst>
            </p:cNvPr>
            <p:cNvPicPr>
              <a:picLocks noChangeAspect="1"/>
            </p:cNvPicPr>
            <p:nvPr/>
          </p:nvPicPr>
          <p:blipFill>
            <a:blip r:embed="rId8"/>
            <a:stretch>
              <a:fillRect/>
            </a:stretch>
          </p:blipFill>
          <p:spPr>
            <a:xfrm>
              <a:off x="10729728" y="5950807"/>
              <a:ext cx="469963" cy="469963"/>
            </a:xfrm>
            <a:prstGeom prst="rect">
              <a:avLst/>
            </a:prstGeom>
          </p:spPr>
        </p:pic>
      </p:grpSp>
      <p:pic>
        <p:nvPicPr>
          <p:cNvPr id="40" name="Picture 2" descr="HD wallpaper: Cartoon Kids Music, illustration of four children playing  instruments while walking on sand | Wallpaper Flare">
            <a:extLst>
              <a:ext uri="{FF2B5EF4-FFF2-40B4-BE49-F238E27FC236}">
                <a16:creationId xmlns:a16="http://schemas.microsoft.com/office/drawing/2014/main" id="{DF70BBCB-AA24-9F7A-B6EA-B7F2BCE86E7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1" y="3739132"/>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4016E879-33DB-5C29-3933-E801CDA1211C}"/>
              </a:ext>
            </a:extLst>
          </p:cNvPr>
          <p:cNvPicPr>
            <a:picLocks noChangeAspect="1"/>
          </p:cNvPicPr>
          <p:nvPr/>
        </p:nvPicPr>
        <p:blipFill>
          <a:blip r:embed="rId11"/>
          <a:stretch>
            <a:fillRect/>
          </a:stretch>
        </p:blipFill>
        <p:spPr>
          <a:xfrm>
            <a:off x="1755093" y="512737"/>
            <a:ext cx="7895004" cy="835224"/>
          </a:xfrm>
          <a:prstGeom prst="rect">
            <a:avLst/>
          </a:prstGeom>
        </p:spPr>
      </p:pic>
    </p:spTree>
    <p:extLst>
      <p:ext uri="{BB962C8B-B14F-4D97-AF65-F5344CB8AC3E}">
        <p14:creationId xmlns:p14="http://schemas.microsoft.com/office/powerpoint/2010/main" val="148140207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6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11" name="Picture 10">
            <a:extLst>
              <a:ext uri="{FF2B5EF4-FFF2-40B4-BE49-F238E27FC236}">
                <a16:creationId xmlns:a16="http://schemas.microsoft.com/office/drawing/2014/main" id="{30ACFF49-843C-7BC3-F4CC-10D6CF5046B1}"/>
              </a:ext>
            </a:extLst>
          </p:cNvPr>
          <p:cNvPicPr>
            <a:picLocks noChangeAspect="1"/>
          </p:cNvPicPr>
          <p:nvPr/>
        </p:nvPicPr>
        <p:blipFill>
          <a:blip r:embed="rId7"/>
          <a:stretch>
            <a:fillRect/>
          </a:stretch>
        </p:blipFill>
        <p:spPr>
          <a:xfrm>
            <a:off x="1828957" y="2455344"/>
            <a:ext cx="8057611" cy="3148014"/>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355FA3-50EA-6798-7D5B-C3F2A7F28094}"/>
              </a:ext>
            </a:extLst>
          </p:cNvPr>
          <p:cNvSpPr txBox="1"/>
          <p:nvPr/>
        </p:nvSpPr>
        <p:spPr>
          <a:xfrm>
            <a:off x="1488558" y="967119"/>
            <a:ext cx="92928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Những từ ngữ nào sau đây chỉ đặc điểm?</a:t>
            </a:r>
          </a:p>
        </p:txBody>
      </p:sp>
      <p:sp>
        <p:nvSpPr>
          <p:cNvPr id="3" name="Rectangle: Rounded Corners 2">
            <a:extLst>
              <a:ext uri="{FF2B5EF4-FFF2-40B4-BE49-F238E27FC236}">
                <a16:creationId xmlns:a16="http://schemas.microsoft.com/office/drawing/2014/main" id="{4B35AE32-157B-7DD7-762D-21ECA19D5EC4}"/>
              </a:ext>
            </a:extLst>
          </p:cNvPr>
          <p:cNvSpPr/>
          <p:nvPr/>
        </p:nvSpPr>
        <p:spPr>
          <a:xfrm>
            <a:off x="695325" y="1933575"/>
            <a:ext cx="1285875" cy="514350"/>
          </a:xfrm>
          <a:prstGeom prst="roundRect">
            <a:avLst/>
          </a:prstGeom>
          <a:solidFill>
            <a:schemeClr val="accent2">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đẹp</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id="{41437201-E2CF-BCC1-5429-ACE92B89F48A}"/>
              </a:ext>
            </a:extLst>
          </p:cNvPr>
          <p:cNvSpPr/>
          <p:nvPr/>
        </p:nvSpPr>
        <p:spPr>
          <a:xfrm>
            <a:off x="2381250" y="1943100"/>
            <a:ext cx="2524125" cy="514350"/>
          </a:xfrm>
          <a:prstGeom prst="roundRect">
            <a:avLst/>
          </a:prstGeom>
          <a:solidFill>
            <a:schemeClr val="accent2">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lóng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lánh</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9876B549-7103-EFE5-4FE1-7E36FFD98C3F}"/>
              </a:ext>
            </a:extLst>
          </p:cNvPr>
          <p:cNvSpPr/>
          <p:nvPr/>
        </p:nvSpPr>
        <p:spPr>
          <a:xfrm>
            <a:off x="5305426" y="1952625"/>
            <a:ext cx="1809750" cy="514350"/>
          </a:xfrm>
          <a:prstGeom prst="roundRect">
            <a:avLst/>
          </a:prstGeom>
          <a:solidFill>
            <a:schemeClr val="accent2">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Arial-Rounded" panose="020B0500000000000000" pitchFamily="34" charset="0"/>
                <a:ea typeface="Arial-Rounded" panose="020B0500000000000000" pitchFamily="34" charset="0"/>
                <a:cs typeface="Arial-Rounded" panose="020B0500000000000000" pitchFamily="34" charset="0"/>
              </a:rPr>
              <a:t>bay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đi</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C577E8C5-087E-928B-46C0-59CCAAD19220}"/>
              </a:ext>
            </a:extLst>
          </p:cNvPr>
          <p:cNvSpPr/>
          <p:nvPr/>
        </p:nvSpPr>
        <p:spPr>
          <a:xfrm>
            <a:off x="7648576" y="1952625"/>
            <a:ext cx="1619249" cy="514350"/>
          </a:xfrm>
          <a:prstGeom prst="roundRect">
            <a:avLst/>
          </a:prstGeom>
          <a:solidFill>
            <a:schemeClr val="accent2">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trở</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lại</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Rounded Corners 7">
            <a:extLst>
              <a:ext uri="{FF2B5EF4-FFF2-40B4-BE49-F238E27FC236}">
                <a16:creationId xmlns:a16="http://schemas.microsoft.com/office/drawing/2014/main" id="{5283568B-F021-8E02-266D-B90F07D7F738}"/>
              </a:ext>
            </a:extLst>
          </p:cNvPr>
          <p:cNvSpPr/>
          <p:nvPr/>
        </p:nvSpPr>
        <p:spPr>
          <a:xfrm>
            <a:off x="9705976" y="1971675"/>
            <a:ext cx="1990724" cy="514350"/>
          </a:xfrm>
          <a:prstGeom prst="roundRect">
            <a:avLst/>
          </a:prstGeom>
          <a:solidFill>
            <a:schemeClr val="accent2">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xanh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biếc</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Oval 8">
            <a:extLst>
              <a:ext uri="{FF2B5EF4-FFF2-40B4-BE49-F238E27FC236}">
                <a16:creationId xmlns:a16="http://schemas.microsoft.com/office/drawing/2014/main" id="{9A1175BD-D91B-A1FA-C171-F7E36895C9C4}"/>
              </a:ext>
            </a:extLst>
          </p:cNvPr>
          <p:cNvSpPr/>
          <p:nvPr/>
        </p:nvSpPr>
        <p:spPr>
          <a:xfrm>
            <a:off x="696280" y="1765586"/>
            <a:ext cx="1445865" cy="7386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 name="Oval 9">
            <a:extLst>
              <a:ext uri="{FF2B5EF4-FFF2-40B4-BE49-F238E27FC236}">
                <a16:creationId xmlns:a16="http://schemas.microsoft.com/office/drawing/2014/main" id="{02F763CA-8908-C27F-C685-A049626AB892}"/>
              </a:ext>
            </a:extLst>
          </p:cNvPr>
          <p:cNvSpPr/>
          <p:nvPr/>
        </p:nvSpPr>
        <p:spPr>
          <a:xfrm>
            <a:off x="2601280" y="1813211"/>
            <a:ext cx="2180270" cy="7386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 name="Oval 10">
            <a:extLst>
              <a:ext uri="{FF2B5EF4-FFF2-40B4-BE49-F238E27FC236}">
                <a16:creationId xmlns:a16="http://schemas.microsoft.com/office/drawing/2014/main" id="{AC2AC1C7-7016-137B-CB0A-B9F443EB7B2E}"/>
              </a:ext>
            </a:extLst>
          </p:cNvPr>
          <p:cNvSpPr/>
          <p:nvPr/>
        </p:nvSpPr>
        <p:spPr>
          <a:xfrm>
            <a:off x="9478330" y="1822736"/>
            <a:ext cx="2180270" cy="7386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8F463B-FE25-B350-B3CB-52EE7C1B1242}"/>
              </a:ext>
            </a:extLst>
          </p:cNvPr>
          <p:cNvSpPr txBox="1"/>
          <p:nvPr/>
        </p:nvSpPr>
        <p:spPr>
          <a:xfrm>
            <a:off x="838519" y="631786"/>
            <a:ext cx="8309907" cy="646331"/>
          </a:xfrm>
          <a:prstGeom prst="rect">
            <a:avLst/>
          </a:prstGeom>
          <a:noFill/>
        </p:spPr>
        <p:txBody>
          <a:bodyPr wrap="square" rtlCol="0">
            <a:spAutoFit/>
          </a:bodyPr>
          <a:lstStyle/>
          <a:p>
            <a:pPr algn="just" defTabSz="1219170">
              <a:buClr>
                <a:srgbClr val="000000"/>
              </a:buClr>
            </a:pPr>
            <a:r>
              <a:rPr lang="vi-VN" sz="36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Nói tiếp lời của cây xấu hổ:</a:t>
            </a:r>
          </a:p>
        </p:txBody>
      </p:sp>
      <p:pic>
        <p:nvPicPr>
          <p:cNvPr id="3" name="Picture 2">
            <a:extLst>
              <a:ext uri="{FF2B5EF4-FFF2-40B4-BE49-F238E27FC236}">
                <a16:creationId xmlns:a16="http://schemas.microsoft.com/office/drawing/2014/main" id="{14530DD6-7174-714B-47C7-AF8B1B5733BE}"/>
              </a:ext>
            </a:extLst>
          </p:cNvPr>
          <p:cNvPicPr>
            <a:picLocks noChangeAspect="1"/>
          </p:cNvPicPr>
          <p:nvPr/>
        </p:nvPicPr>
        <p:blipFill>
          <a:blip r:embed="rId2"/>
          <a:stretch>
            <a:fillRect/>
          </a:stretch>
        </p:blipFill>
        <p:spPr>
          <a:xfrm>
            <a:off x="1196959" y="1796098"/>
            <a:ext cx="4302632" cy="2595669"/>
          </a:xfrm>
          <a:prstGeom prst="rect">
            <a:avLst/>
          </a:prstGeom>
          <a:ln>
            <a:noFill/>
          </a:ln>
          <a:effectLst>
            <a:softEdge rad="112500"/>
          </a:effectLst>
        </p:spPr>
      </p:pic>
      <p:sp>
        <p:nvSpPr>
          <p:cNvPr id="4" name="Speech Bubble: Rectangle with Corners Rounded 3">
            <a:extLst>
              <a:ext uri="{FF2B5EF4-FFF2-40B4-BE49-F238E27FC236}">
                <a16:creationId xmlns:a16="http://schemas.microsoft.com/office/drawing/2014/main" id="{5CE822D2-A11E-9A95-6CBB-08D99910C3D4}"/>
              </a:ext>
            </a:extLst>
          </p:cNvPr>
          <p:cNvSpPr/>
          <p:nvPr/>
        </p:nvSpPr>
        <p:spPr>
          <a:xfrm>
            <a:off x="5719846" y="1727946"/>
            <a:ext cx="4881479" cy="2833419"/>
          </a:xfrm>
          <a:prstGeom prst="wedgeRoundRectCallout">
            <a:avLst>
              <a:gd name="adj1" fmla="val -67293"/>
              <a:gd name="adj2" fmla="val -5026"/>
              <a:gd name="adj3" fmla="val 1666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 name="Rectangle 4">
            <a:extLst>
              <a:ext uri="{FF2B5EF4-FFF2-40B4-BE49-F238E27FC236}">
                <a16:creationId xmlns:a16="http://schemas.microsoft.com/office/drawing/2014/main" id="{C2575092-7FDE-7480-A2E1-4CC08D110824}"/>
              </a:ext>
            </a:extLst>
          </p:cNvPr>
          <p:cNvSpPr/>
          <p:nvPr/>
        </p:nvSpPr>
        <p:spPr>
          <a:xfrm>
            <a:off x="5845288" y="1842584"/>
            <a:ext cx="2680542" cy="584775"/>
          </a:xfrm>
          <a:prstGeom prst="rect">
            <a:avLst/>
          </a:prstGeom>
        </p:spPr>
        <p:txBody>
          <a:bodyPr wrap="none">
            <a:spAutoFit/>
          </a:bodyPr>
          <a:lstStyle/>
          <a:p>
            <a:pPr defTabSz="1219170">
              <a:buClr>
                <a:srgbClr val="000000"/>
              </a:buClr>
            </a:pPr>
            <a:r>
              <a:rPr lang="vi-VN" sz="32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Mình rất tiếc ...</a:t>
            </a:r>
            <a:endPar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ectangle 5">
            <a:extLst>
              <a:ext uri="{FF2B5EF4-FFF2-40B4-BE49-F238E27FC236}">
                <a16:creationId xmlns:a16="http://schemas.microsoft.com/office/drawing/2014/main" id="{92431A0B-0DD7-85AA-32CD-DD3ABEB8DCE5}"/>
              </a:ext>
            </a:extLst>
          </p:cNvPr>
          <p:cNvSpPr/>
          <p:nvPr/>
        </p:nvSpPr>
        <p:spPr>
          <a:xfrm>
            <a:off x="5845288" y="1837222"/>
            <a:ext cx="4729355" cy="2554545"/>
          </a:xfrm>
          <a:prstGeom prst="rect">
            <a:avLst/>
          </a:prstGeom>
        </p:spPr>
        <p:txBody>
          <a:bodyPr wrap="square">
            <a:spAutoFit/>
          </a:bodyPr>
          <a:lstStyle/>
          <a:p>
            <a:pPr algn="just" defTabSz="1219170">
              <a:buClr>
                <a:srgbClr val="000000"/>
              </a:buClr>
            </a:pPr>
            <a:r>
              <a:rPr lang="vi-VN" sz="32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Mình rất tiếc </a:t>
            </a:r>
            <a:r>
              <a:rPr lang="vi-VN" sz="32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vì đã quá nhút nhát nên đã nhắm mắt lại, không nhìn thấy con chim xanh xinh đẹp ấy.</a:t>
            </a:r>
            <a:endPar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337140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5"/>
                                        </p:tgtEl>
                                        <p:attrNameLst>
                                          <p:attrName>style.visibility</p:attrName>
                                        </p:attrNameLst>
                                      </p:cBhvr>
                                      <p:to>
                                        <p:strVal val="hidden"/>
                                      </p:to>
                                    </p:set>
                                  </p:childTnLst>
                                </p:cTn>
                              </p:par>
                            </p:childTnLst>
                          </p:cTn>
                        </p:par>
                        <p:par>
                          <p:cTn id="24" fill="hold">
                            <p:stCondLst>
                              <p:cond delay="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5" grpId="1"/>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B8B6F1F7-5FC0-4CF6-F88C-85463D40F2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5" name="Rectangle: Rounded Corners 4">
            <a:extLst>
              <a:ext uri="{FF2B5EF4-FFF2-40B4-BE49-F238E27FC236}">
                <a16:creationId xmlns:a16="http://schemas.microsoft.com/office/drawing/2014/main" id="{47BD6A52-E8E5-DFB4-8BE4-EBF52EAADB34}"/>
              </a:ext>
            </a:extLst>
          </p:cNvPr>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86021C4-2A35-0AAD-0FE4-E6A0D213DDC7}"/>
              </a:ext>
            </a:extLst>
          </p:cNvPr>
          <p:cNvSpPr txBox="1"/>
          <p:nvPr/>
        </p:nvSpPr>
        <p:spPr>
          <a:xfrm>
            <a:off x="6419603" y="1396426"/>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GV ĐIỀN VÀO ĐÂY</a:t>
            </a:r>
          </a:p>
        </p:txBody>
      </p:sp>
      <p:sp>
        <p:nvSpPr>
          <p:cNvPr id="7" name="TextBox 6">
            <a:extLst>
              <a:ext uri="{FF2B5EF4-FFF2-40B4-BE49-F238E27FC236}">
                <a16:creationId xmlns:a16="http://schemas.microsoft.com/office/drawing/2014/main" id="{78ACB3E2-65CB-8EFD-8E65-BCBFE66E8E7E}"/>
              </a:ext>
            </a:extLst>
          </p:cNvPr>
          <p:cNvSpPr txBox="1"/>
          <p:nvPr/>
        </p:nvSpPr>
        <p:spPr>
          <a:xfrm>
            <a:off x="6419602" y="2314227"/>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GV ĐIỀN VÀO ĐÂY</a:t>
            </a:r>
          </a:p>
        </p:txBody>
      </p:sp>
      <p:sp>
        <p:nvSpPr>
          <p:cNvPr id="8" name="TextBox 7">
            <a:extLst>
              <a:ext uri="{FF2B5EF4-FFF2-40B4-BE49-F238E27FC236}">
                <a16:creationId xmlns:a16="http://schemas.microsoft.com/office/drawing/2014/main" id="{377BFBD7-334E-FE12-9215-8192E70B4A70}"/>
              </a:ext>
            </a:extLst>
          </p:cNvPr>
          <p:cNvSpPr txBox="1"/>
          <p:nvPr/>
        </p:nvSpPr>
        <p:spPr>
          <a:xfrm>
            <a:off x="6419602" y="3269305"/>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GV ĐIỀN VÀO ĐÂY</a:t>
            </a:r>
          </a:p>
        </p:txBody>
      </p:sp>
      <p:sp>
        <p:nvSpPr>
          <p:cNvPr id="9" name="TextBox 8">
            <a:extLst>
              <a:ext uri="{FF2B5EF4-FFF2-40B4-BE49-F238E27FC236}">
                <a16:creationId xmlns:a16="http://schemas.microsoft.com/office/drawing/2014/main" id="{9DB23A36-5E7A-987D-33DF-1EEA0D8183CB}"/>
              </a:ext>
            </a:extLst>
          </p:cNvPr>
          <p:cNvSpPr txBox="1"/>
          <p:nvPr/>
        </p:nvSpPr>
        <p:spPr>
          <a:xfrm>
            <a:off x="6419601" y="4224383"/>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GV ĐIỀN VÀO ĐÂY</a:t>
            </a:r>
          </a:p>
        </p:txBody>
      </p:sp>
      <p:sp>
        <p:nvSpPr>
          <p:cNvPr id="10" name="TextBox 9">
            <a:extLst>
              <a:ext uri="{FF2B5EF4-FFF2-40B4-BE49-F238E27FC236}">
                <a16:creationId xmlns:a16="http://schemas.microsoft.com/office/drawing/2014/main" id="{9717125D-5D1D-0B56-E8D6-0AC07D1C9F18}"/>
              </a:ext>
            </a:extLst>
          </p:cNvPr>
          <p:cNvSpPr txBox="1"/>
          <p:nvPr/>
        </p:nvSpPr>
        <p:spPr>
          <a:xfrm>
            <a:off x="6419599" y="5179461"/>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GV ĐIỀN VÀO ĐÂY</a:t>
            </a:r>
          </a:p>
        </p:txBody>
      </p:sp>
      <p:pic>
        <p:nvPicPr>
          <p:cNvPr id="11" name="Picture 10" descr="A picture containing text&#10;&#10;Description automatically generated">
            <a:extLst>
              <a:ext uri="{FF2B5EF4-FFF2-40B4-BE49-F238E27FC236}">
                <a16:creationId xmlns:a16="http://schemas.microsoft.com/office/drawing/2014/main" id="{E97AAF6C-6F12-85F2-C093-070DBDB650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74046BF3-E7AA-0B4E-8BBC-CF5AB3DC4A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B5E6223B-A5E9-CA02-B96D-615A297D6E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2793084"/>
            <a:ext cx="759241" cy="1073891"/>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CDE51F78-4D91-B011-EC16-DF1EA28CD0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3779944"/>
            <a:ext cx="759241" cy="107389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EF3645F8-C4B9-5B80-3992-0636809F53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2" y="4766804"/>
            <a:ext cx="759241" cy="1073891"/>
          </a:xfrm>
          <a:prstGeom prst="rect">
            <a:avLst/>
          </a:prstGeom>
        </p:spPr>
      </p:pic>
      <p:pic>
        <p:nvPicPr>
          <p:cNvPr id="16" name="Picture 15">
            <a:extLst>
              <a:ext uri="{FF2B5EF4-FFF2-40B4-BE49-F238E27FC236}">
                <a16:creationId xmlns:a16="http://schemas.microsoft.com/office/drawing/2014/main" id="{434896F4-6D69-6F29-C828-7C272CB46926}"/>
              </a:ext>
            </a:extLst>
          </p:cNvPr>
          <p:cNvPicPr>
            <a:picLocks noChangeAspect="1"/>
          </p:cNvPicPr>
          <p:nvPr/>
        </p:nvPicPr>
        <p:blipFill>
          <a:blip r:embed="rId5"/>
          <a:stretch>
            <a:fillRect/>
          </a:stretch>
        </p:blipFill>
        <p:spPr>
          <a:xfrm>
            <a:off x="-110629" y="581839"/>
            <a:ext cx="4974767" cy="1255885"/>
          </a:xfrm>
          <a:prstGeom prst="rect">
            <a:avLst/>
          </a:prstGeom>
        </p:spPr>
      </p:pic>
    </p:spTree>
    <p:extLst>
      <p:ext uri="{BB962C8B-B14F-4D97-AF65-F5344CB8AC3E}">
        <p14:creationId xmlns:p14="http://schemas.microsoft.com/office/powerpoint/2010/main" val="192445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14" presetClass="entr" presetSubtype="1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par>
                                <p:cTn id="25" presetID="14" presetClass="entr" presetSubtype="1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par>
                                <p:cTn id="31" presetID="14" presetClass="entr" presetSubtype="1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randombar(horizontal)">
                                      <p:cBhvr>
                                        <p:cTn id="36" dur="500"/>
                                        <p:tgtEl>
                                          <p:spTgt spid="9"/>
                                        </p:tgtEl>
                                      </p:cBhvr>
                                    </p:animEffect>
                                  </p:childTnLst>
                                </p:cTn>
                              </p:par>
                              <p:par>
                                <p:cTn id="37" presetID="14" presetClass="entr" presetSubtype="1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randombar(horizontal)">
                                      <p:cBhvr>
                                        <p:cTn id="42" dur="500"/>
                                        <p:tgtEl>
                                          <p:spTgt spid="10"/>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randombar(horizontal)">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10795" y="0"/>
            <a:ext cx="12219940" cy="6871970"/>
          </a:xfrm>
          <a:prstGeom prst="rect">
            <a:avLst/>
          </a:prstGeom>
        </p:spPr>
      </p:pic>
      <p:sp>
        <p:nvSpPr>
          <p:cNvPr id="3" name="矩形 2"/>
          <p:cNvSpPr/>
          <p:nvPr/>
        </p:nvSpPr>
        <p:spPr>
          <a:xfrm>
            <a:off x="1988185"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8" name="图片 7" descr="9"/>
          <p:cNvPicPr>
            <a:picLocks noChangeAspect="1"/>
          </p:cNvPicPr>
          <p:nvPr/>
        </p:nvPicPr>
        <p:blipFill>
          <a:blip r:embed="rId4"/>
          <a:srcRect l="54170" r="34377" b="77955"/>
          <a:stretch>
            <a:fillRect/>
          </a:stretch>
        </p:blipFill>
        <p:spPr>
          <a:xfrm>
            <a:off x="6843395" y="0"/>
            <a:ext cx="1151890" cy="1247140"/>
          </a:xfrm>
          <a:prstGeom prst="rect">
            <a:avLst/>
          </a:prstGeom>
        </p:spPr>
      </p:pic>
      <p:pic>
        <p:nvPicPr>
          <p:cNvPr id="9" name="图片 8" descr="9"/>
          <p:cNvPicPr>
            <a:picLocks noChangeAspect="1"/>
          </p:cNvPicPr>
          <p:nvPr/>
        </p:nvPicPr>
        <p:blipFill>
          <a:blip r:embed="rId4"/>
          <a:srcRect l="32767" t="13297" r="55307" b="52026"/>
          <a:stretch>
            <a:fillRect/>
          </a:stretch>
        </p:blipFill>
        <p:spPr>
          <a:xfrm>
            <a:off x="3990975" y="-121920"/>
            <a:ext cx="911225" cy="149034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5" name="图片 4" descr="1"/>
          <p:cNvPicPr>
            <a:picLocks noChangeAspect="1"/>
          </p:cNvPicPr>
          <p:nvPr/>
        </p:nvPicPr>
        <p:blipFill>
          <a:blip r:embed="rId7"/>
          <a:srcRect l="32673" t="19531" r="36934" b="13975"/>
          <a:stretch>
            <a:fillRect/>
          </a:stretch>
        </p:blipFill>
        <p:spPr>
          <a:xfrm>
            <a:off x="7453423" y="4355644"/>
            <a:ext cx="2032842" cy="2502356"/>
          </a:xfrm>
          <a:prstGeom prst="rect">
            <a:avLst/>
          </a:prstGeom>
        </p:spPr>
      </p:pic>
      <p:pic>
        <p:nvPicPr>
          <p:cNvPr id="14" name="Picture 13">
            <a:extLst>
              <a:ext uri="{FF2B5EF4-FFF2-40B4-BE49-F238E27FC236}">
                <a16:creationId xmlns:a16="http://schemas.microsoft.com/office/drawing/2014/main" id="{D4014C08-6D4C-F174-6D9B-0BD1C7A15141}"/>
              </a:ext>
            </a:extLst>
          </p:cNvPr>
          <p:cNvPicPr>
            <a:picLocks noChangeAspect="1"/>
          </p:cNvPicPr>
          <p:nvPr/>
        </p:nvPicPr>
        <p:blipFill>
          <a:blip r:embed="rId8"/>
          <a:stretch>
            <a:fillRect/>
          </a:stretch>
        </p:blipFill>
        <p:spPr>
          <a:xfrm>
            <a:off x="542259" y="1368339"/>
            <a:ext cx="10291919" cy="3221051"/>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04D9DA7-39A6-D020-E92D-AB5B871C3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2185" y="-4784"/>
            <a:ext cx="1220161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hlinkClick r:id="rId4" action="ppaction://hlinksldjump"/>
            <a:extLst>
              <a:ext uri="{FF2B5EF4-FFF2-40B4-BE49-F238E27FC236}">
                <a16:creationId xmlns:a16="http://schemas.microsoft.com/office/drawing/2014/main" id="{A8403598-0755-C6F7-19E4-90B582FFDC1E}"/>
              </a:ext>
            </a:extLst>
          </p:cNvPr>
          <p:cNvPicPr>
            <a:picLocks noChangeAspect="1"/>
          </p:cNvPicPr>
          <p:nvPr/>
        </p:nvPicPr>
        <p:blipFill>
          <a:blip r:embed="rId5"/>
          <a:stretch>
            <a:fillRect/>
          </a:stretch>
        </p:blipFill>
        <p:spPr>
          <a:xfrm>
            <a:off x="0" y="0"/>
            <a:ext cx="6187976" cy="4828450"/>
          </a:xfrm>
          <a:prstGeom prst="rect">
            <a:avLst/>
          </a:prstGeom>
        </p:spPr>
      </p:pic>
      <p:pic>
        <p:nvPicPr>
          <p:cNvPr id="20" name="Picture 19">
            <a:hlinkClick r:id="rId6" action="ppaction://hlinksldjump"/>
            <a:extLst>
              <a:ext uri="{FF2B5EF4-FFF2-40B4-BE49-F238E27FC236}">
                <a16:creationId xmlns:a16="http://schemas.microsoft.com/office/drawing/2014/main" id="{FBEC8DF5-1285-AE9F-F5F4-F472E056A412}"/>
              </a:ext>
            </a:extLst>
          </p:cNvPr>
          <p:cNvPicPr>
            <a:picLocks noChangeAspect="1"/>
          </p:cNvPicPr>
          <p:nvPr/>
        </p:nvPicPr>
        <p:blipFill>
          <a:blip r:embed="rId7"/>
          <a:stretch>
            <a:fillRect/>
          </a:stretch>
        </p:blipFill>
        <p:spPr>
          <a:xfrm>
            <a:off x="4754235" y="0"/>
            <a:ext cx="7437765" cy="3414056"/>
          </a:xfrm>
          <a:prstGeom prst="rect">
            <a:avLst/>
          </a:prstGeom>
        </p:spPr>
      </p:pic>
      <p:pic>
        <p:nvPicPr>
          <p:cNvPr id="21" name="Picture 20">
            <a:hlinkClick r:id="rId8" action="ppaction://hlinksldjump"/>
            <a:extLst>
              <a:ext uri="{FF2B5EF4-FFF2-40B4-BE49-F238E27FC236}">
                <a16:creationId xmlns:a16="http://schemas.microsoft.com/office/drawing/2014/main" id="{8B28C9A8-4B68-1CA6-86EC-3C039D40C675}"/>
              </a:ext>
            </a:extLst>
          </p:cNvPr>
          <p:cNvPicPr>
            <a:picLocks noChangeAspect="1"/>
          </p:cNvPicPr>
          <p:nvPr/>
        </p:nvPicPr>
        <p:blipFill>
          <a:blip r:embed="rId9"/>
          <a:stretch>
            <a:fillRect/>
          </a:stretch>
        </p:blipFill>
        <p:spPr>
          <a:xfrm>
            <a:off x="0" y="3395172"/>
            <a:ext cx="7462151" cy="3462828"/>
          </a:xfrm>
          <a:prstGeom prst="rect">
            <a:avLst/>
          </a:prstGeom>
        </p:spPr>
      </p:pic>
      <p:pic>
        <p:nvPicPr>
          <p:cNvPr id="23" name="Picture 22">
            <a:hlinkClick r:id="rId10" action="ppaction://hlinksldjump"/>
            <a:extLst>
              <a:ext uri="{FF2B5EF4-FFF2-40B4-BE49-F238E27FC236}">
                <a16:creationId xmlns:a16="http://schemas.microsoft.com/office/drawing/2014/main" id="{DB1523F7-6AAD-575A-E3F6-36171E80B26F}"/>
              </a:ext>
            </a:extLst>
          </p:cNvPr>
          <p:cNvPicPr>
            <a:picLocks noChangeAspect="1"/>
          </p:cNvPicPr>
          <p:nvPr/>
        </p:nvPicPr>
        <p:blipFill>
          <a:blip r:embed="rId11"/>
          <a:stretch>
            <a:fillRect/>
          </a:stretch>
        </p:blipFill>
        <p:spPr>
          <a:xfrm>
            <a:off x="6107665" y="2035646"/>
            <a:ext cx="6084335" cy="4822354"/>
          </a:xfrm>
          <a:prstGeom prst="rect">
            <a:avLst/>
          </a:prstGeom>
        </p:spPr>
      </p:pic>
    </p:spTree>
    <p:extLst>
      <p:ext uri="{BB962C8B-B14F-4D97-AF65-F5344CB8AC3E}">
        <p14:creationId xmlns:p14="http://schemas.microsoft.com/office/powerpoint/2010/main" val="650462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9"/>
                                        </p:tgtEl>
                                        <p:attrNameLst>
                                          <p:attrName>ppt_w</p:attrName>
                                        </p:attrNameLst>
                                      </p:cBhvr>
                                      <p:tavLst>
                                        <p:tav tm="0">
                                          <p:val>
                                            <p:strVal val="ppt_w"/>
                                          </p:val>
                                        </p:tav>
                                        <p:tav tm="100000">
                                          <p:val>
                                            <p:fltVal val="0"/>
                                          </p:val>
                                        </p:tav>
                                      </p:tavLst>
                                    </p:anim>
                                    <p:anim calcmode="lin" valueType="num">
                                      <p:cBhvr>
                                        <p:cTn id="7" dur="500"/>
                                        <p:tgtEl>
                                          <p:spTgt spid="19"/>
                                        </p:tgtEl>
                                        <p:attrNameLst>
                                          <p:attrName>ppt_h</p:attrName>
                                        </p:attrNameLst>
                                      </p:cBhvr>
                                      <p:tavLst>
                                        <p:tav tm="0">
                                          <p:val>
                                            <p:strVal val="ppt_h"/>
                                          </p:val>
                                        </p:tav>
                                        <p:tav tm="100000">
                                          <p:val>
                                            <p:fltVal val="0"/>
                                          </p:val>
                                        </p:tav>
                                      </p:tavLst>
                                    </p:anim>
                                    <p:animEffect transition="out" filter="fade">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20"/>
                                        </p:tgtEl>
                                        <p:attrNameLst>
                                          <p:attrName>ppt_w</p:attrName>
                                        </p:attrNameLst>
                                      </p:cBhvr>
                                      <p:tavLst>
                                        <p:tav tm="0">
                                          <p:val>
                                            <p:strVal val="ppt_w"/>
                                          </p:val>
                                        </p:tav>
                                        <p:tav tm="100000">
                                          <p:val>
                                            <p:fltVal val="0"/>
                                          </p:val>
                                        </p:tav>
                                      </p:tavLst>
                                    </p:anim>
                                    <p:anim calcmode="lin" valueType="num">
                                      <p:cBhvr>
                                        <p:cTn id="15" dur="500"/>
                                        <p:tgtEl>
                                          <p:spTgt spid="20"/>
                                        </p:tgtEl>
                                        <p:attrNameLst>
                                          <p:attrName>ppt_h</p:attrName>
                                        </p:attrNameLst>
                                      </p:cBhvr>
                                      <p:tavLst>
                                        <p:tav tm="0">
                                          <p:val>
                                            <p:strVal val="ppt_h"/>
                                          </p:val>
                                        </p:tav>
                                        <p:tav tm="100000">
                                          <p:val>
                                            <p:fltVal val="0"/>
                                          </p:val>
                                        </p:tav>
                                      </p:tavLst>
                                    </p:anim>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8" restart="whenNotActive" fill="hold" evtFilter="cancelBubble" nodeType="interactiveSeq">
                <p:stCondLst>
                  <p:cond evt="onClick" delay="0">
                    <p:tgtEl>
                      <p:spTgt spid="23"/>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23"/>
                                        </p:tgtEl>
                                        <p:attrNameLst>
                                          <p:attrName>ppt_w</p:attrName>
                                        </p:attrNameLst>
                                      </p:cBhvr>
                                      <p:tavLst>
                                        <p:tav tm="0">
                                          <p:val>
                                            <p:strVal val="ppt_w"/>
                                          </p:val>
                                        </p:tav>
                                        <p:tav tm="100000">
                                          <p:val>
                                            <p:fltVal val="0"/>
                                          </p:val>
                                        </p:tav>
                                      </p:tavLst>
                                    </p:anim>
                                    <p:anim calcmode="lin" valueType="num">
                                      <p:cBhvr>
                                        <p:cTn id="23" dur="500"/>
                                        <p:tgtEl>
                                          <p:spTgt spid="23"/>
                                        </p:tgtEl>
                                        <p:attrNameLst>
                                          <p:attrName>ppt_h</p:attrName>
                                        </p:attrNameLst>
                                      </p:cBhvr>
                                      <p:tavLst>
                                        <p:tav tm="0">
                                          <p:val>
                                            <p:strVal val="ppt_h"/>
                                          </p:val>
                                        </p:tav>
                                        <p:tav tm="100000">
                                          <p:val>
                                            <p:fltVal val="0"/>
                                          </p:val>
                                        </p:tav>
                                      </p:tavLst>
                                    </p:anim>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1"/>
                                        </p:tgtEl>
                                        <p:attrNameLst>
                                          <p:attrName>ppt_w</p:attrName>
                                        </p:attrNameLst>
                                      </p:cBhvr>
                                      <p:tavLst>
                                        <p:tav tm="0">
                                          <p:val>
                                            <p:strVal val="ppt_w"/>
                                          </p:val>
                                        </p:tav>
                                        <p:tav tm="100000">
                                          <p:val>
                                            <p:fltVal val="0"/>
                                          </p:val>
                                        </p:tav>
                                      </p:tavLst>
                                    </p:anim>
                                    <p:anim calcmode="lin" valueType="num">
                                      <p:cBhvr>
                                        <p:cTn id="31" dur="500"/>
                                        <p:tgtEl>
                                          <p:spTgt spid="21"/>
                                        </p:tgtEl>
                                        <p:attrNameLst>
                                          <p:attrName>ppt_h</p:attrName>
                                        </p:attrNameLst>
                                      </p:cBhvr>
                                      <p:tavLst>
                                        <p:tav tm="0">
                                          <p:val>
                                            <p:strVal val="ppt_h"/>
                                          </p:val>
                                        </p:tav>
                                        <p:tav tm="100000">
                                          <p:val>
                                            <p:fltVal val="0"/>
                                          </p:val>
                                        </p:tav>
                                      </p:tavLst>
                                    </p:anim>
                                    <p:animEffect transition="out" filter="fade">
                                      <p:cBhvr>
                                        <p:cTn id="32" dur="500"/>
                                        <p:tgtEl>
                                          <p:spTgt spid="21"/>
                                        </p:tgtEl>
                                      </p:cBhvr>
                                    </p:animEffect>
                                    <p:set>
                                      <p:cBhvr>
                                        <p:cTn id="3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501DA305-CD6C-D14C-5D58-965A9F3F3042}"/>
              </a:ext>
            </a:extLst>
          </p:cNvPr>
          <p:cNvSpPr/>
          <p:nvPr/>
        </p:nvSpPr>
        <p:spPr>
          <a:xfrm rot="2009352">
            <a:off x="21265" y="31898"/>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4" name="Freeform 3">
            <a:extLst>
              <a:ext uri="{FF2B5EF4-FFF2-40B4-BE49-F238E27FC236}">
                <a16:creationId xmlns:a16="http://schemas.microsoft.com/office/drawing/2014/main" id="{EBC31F5C-E8E7-607E-2CF9-0DA55070D0FE}"/>
              </a:ext>
            </a:extLst>
          </p:cNvPr>
          <p:cNvSpPr/>
          <p:nvPr/>
        </p:nvSpPr>
        <p:spPr>
          <a:xfrm flipH="1">
            <a:off x="8481238" y="3078816"/>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360987"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trước</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học</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gì</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vi-VN" sz="54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2860158" y="4463242"/>
            <a:ext cx="4816549"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Một</a:t>
            </a:r>
            <a:r>
              <a:rPr kumimoji="0" lang="en-US" sz="5400" b="0" i="0" u="none" strike="noStrike" kern="1200" cap="none" spc="0" normalizeH="0" noProof="0" dirty="0">
                <a:ln>
                  <a:noFill/>
                </a:ln>
                <a:solidFill>
                  <a:srgbClr val="FF0000"/>
                </a:solidFill>
                <a:effectLst/>
                <a:uLnTx/>
                <a:uFillTx/>
                <a:latin typeface="Calibri"/>
                <a:ea typeface="+mn-ea"/>
                <a:cs typeface="+mn-cs"/>
              </a:rPr>
              <a:t> </a:t>
            </a:r>
            <a:r>
              <a:rPr kumimoji="0" lang="en-US" sz="5400" b="0" i="0" u="none" strike="noStrike" kern="1200" cap="none" spc="0" normalizeH="0" noProof="0" dirty="0" err="1">
                <a:ln>
                  <a:noFill/>
                </a:ln>
                <a:solidFill>
                  <a:srgbClr val="FF0000"/>
                </a:solidFill>
                <a:effectLst/>
                <a:uLnTx/>
                <a:uFillTx/>
                <a:latin typeface="Calibri"/>
                <a:ea typeface="+mn-ea"/>
                <a:cs typeface="+mn-cs"/>
              </a:rPr>
              <a:t>giờ</a:t>
            </a:r>
            <a:r>
              <a:rPr kumimoji="0" lang="en-US" sz="5400" b="0" i="0" u="none" strike="noStrike" kern="1200" cap="none" spc="0" normalizeH="0" noProof="0" dirty="0">
                <a:ln>
                  <a:noFill/>
                </a:ln>
                <a:solidFill>
                  <a:srgbClr val="FF0000"/>
                </a:solidFill>
                <a:effectLst/>
                <a:uLnTx/>
                <a:uFillTx/>
                <a:latin typeface="Calibri"/>
                <a:ea typeface="+mn-ea"/>
                <a:cs typeface="+mn-cs"/>
              </a:rPr>
              <a:t> </a:t>
            </a:r>
            <a:r>
              <a:rPr kumimoji="0" lang="en-US" sz="5400" b="0" i="0" u="none" strike="noStrike" kern="1200" cap="none" spc="0" normalizeH="0" noProof="0" dirty="0" err="1">
                <a:ln>
                  <a:noFill/>
                </a:ln>
                <a:solidFill>
                  <a:srgbClr val="FF0000"/>
                </a:solidFill>
                <a:effectLst/>
                <a:uLnTx/>
                <a:uFillTx/>
                <a:latin typeface="Calibri"/>
                <a:ea typeface="+mn-ea"/>
                <a:cs typeface="+mn-cs"/>
              </a:rPr>
              <a:t>học</a:t>
            </a:r>
            <a:endParaRPr kumimoji="0" lang="vi-VN" sz="5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7" name="Picture 3">
            <a:hlinkClick r:id="rId6" action="ppaction://hlinksldjump"/>
            <a:extLst>
              <a:ext uri="{FF2B5EF4-FFF2-40B4-BE49-F238E27FC236}">
                <a16:creationId xmlns:a16="http://schemas.microsoft.com/office/drawing/2014/main" id="{713FCD81-596B-0CFA-4251-B37BA7F85771}"/>
              </a:ext>
            </a:extLst>
          </p:cNvPr>
          <p:cNvPicPr>
            <a:picLocks noChangeAspect="1"/>
          </p:cNvPicPr>
          <p:nvPr/>
        </p:nvPicPr>
        <p:blipFill>
          <a:blip r:embed="rId7"/>
          <a:srcRect/>
          <a:stretch>
            <a:fillRect/>
          </a:stretch>
        </p:blipFill>
        <p:spPr>
          <a:xfrm>
            <a:off x="-233917" y="4125837"/>
            <a:ext cx="2158409" cy="27321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4" name="Freeform 3">
            <a:extLst>
              <a:ext uri="{FF2B5EF4-FFF2-40B4-BE49-F238E27FC236}">
                <a16:creationId xmlns:a16="http://schemas.microsoft.com/office/drawing/2014/main" id="{EBC31F5C-E8E7-607E-2CF9-0DA55070D0FE}"/>
              </a:ext>
            </a:extLst>
          </p:cNvPr>
          <p:cNvSpPr/>
          <p:nvPr/>
        </p:nvSpPr>
        <p:spPr>
          <a:xfrm flipH="1">
            <a:off x="7963787" y="3015020"/>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866698"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giải</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nghĩa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lúng</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túng</a:t>
            </a:r>
            <a:endPar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2505075" y="4463242"/>
            <a:ext cx="5171632"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libri"/>
                <a:ea typeface="+mn-ea"/>
                <a:cs typeface="+mn-cs"/>
              </a:rPr>
              <a:t>Không</a:t>
            </a:r>
            <a:r>
              <a:rPr kumimoji="0" lang="en-US" sz="4400" b="0" i="0" u="none" strike="noStrike" kern="1200" cap="none" spc="0" normalizeH="0" noProof="0" dirty="0">
                <a:ln>
                  <a:noFill/>
                </a:ln>
                <a:solidFill>
                  <a:srgbClr val="FF0000"/>
                </a:solidFill>
                <a:effectLst/>
                <a:uLnTx/>
                <a:uFillTx/>
                <a:latin typeface="Calibri"/>
                <a:ea typeface="+mn-ea"/>
                <a:cs typeface="+mn-cs"/>
              </a:rPr>
              <a:t> </a:t>
            </a:r>
            <a:r>
              <a:rPr kumimoji="0" lang="en-US" sz="4400" b="0" i="0" u="none" strike="noStrike" kern="1200" cap="none" spc="0" normalizeH="0" noProof="0" dirty="0" err="1">
                <a:ln>
                  <a:noFill/>
                </a:ln>
                <a:solidFill>
                  <a:srgbClr val="FF0000"/>
                </a:solidFill>
                <a:effectLst/>
                <a:uLnTx/>
                <a:uFillTx/>
                <a:latin typeface="Calibri"/>
                <a:ea typeface="+mn-ea"/>
                <a:cs typeface="+mn-cs"/>
              </a:rPr>
              <a:t>biết</a:t>
            </a:r>
            <a:r>
              <a:rPr kumimoji="0" lang="en-US" sz="4400" b="0" i="0" u="none" strike="noStrike" kern="1200" cap="none" spc="0" normalizeH="0" noProof="0" dirty="0">
                <a:ln>
                  <a:noFill/>
                </a:ln>
                <a:solidFill>
                  <a:srgbClr val="FF0000"/>
                </a:solidFill>
                <a:effectLst/>
                <a:uLnTx/>
                <a:uFillTx/>
                <a:latin typeface="Calibri"/>
                <a:ea typeface="+mn-ea"/>
                <a:cs typeface="+mn-cs"/>
              </a:rPr>
              <a:t> </a:t>
            </a:r>
            <a:r>
              <a:rPr kumimoji="0" lang="en-US" sz="4400" b="0" i="0" u="none" strike="noStrike" kern="1200" cap="none" spc="0" normalizeH="0" noProof="0" dirty="0" err="1">
                <a:ln>
                  <a:noFill/>
                </a:ln>
                <a:solidFill>
                  <a:srgbClr val="FF0000"/>
                </a:solidFill>
                <a:effectLst/>
                <a:uLnTx/>
                <a:uFillTx/>
                <a:latin typeface="Calibri"/>
                <a:ea typeface="+mn-ea"/>
                <a:cs typeface="+mn-cs"/>
              </a:rPr>
              <a:t>nói</a:t>
            </a:r>
            <a:r>
              <a:rPr kumimoji="0" lang="en-US" sz="4400" b="0" i="0" u="none" strike="noStrike" kern="1200" cap="none" spc="0" normalizeH="0" noProof="0" dirty="0">
                <a:ln>
                  <a:noFill/>
                </a:ln>
                <a:solidFill>
                  <a:srgbClr val="FF0000"/>
                </a:solidFill>
                <a:effectLst/>
                <a:uLnTx/>
                <a:uFillTx/>
                <a:latin typeface="Calibri"/>
                <a:ea typeface="+mn-ea"/>
                <a:cs typeface="+mn-cs"/>
              </a:rPr>
              <a:t> </a:t>
            </a:r>
            <a:r>
              <a:rPr kumimoji="0" lang="en-US" sz="4400" b="0" i="0" u="none" strike="noStrike" kern="1200" cap="none" spc="0" normalizeH="0" noProof="0" dirty="0" err="1">
                <a:ln>
                  <a:noFill/>
                </a:ln>
                <a:solidFill>
                  <a:srgbClr val="FF0000"/>
                </a:solidFill>
                <a:effectLst/>
                <a:uLnTx/>
                <a:uFillTx/>
                <a:latin typeface="Calibri"/>
                <a:ea typeface="+mn-ea"/>
                <a:cs typeface="+mn-cs"/>
              </a:rPr>
              <a:t>hoặc</a:t>
            </a:r>
            <a:r>
              <a:rPr kumimoji="0" lang="en-US" sz="4400" b="0" i="0" u="none" strike="noStrike" kern="1200" cap="none" spc="0" normalizeH="0" noProof="0" dirty="0">
                <a:ln>
                  <a:noFill/>
                </a:ln>
                <a:solidFill>
                  <a:srgbClr val="FF0000"/>
                </a:solidFill>
                <a:effectLst/>
                <a:uLnTx/>
                <a:uFillTx/>
                <a:latin typeface="Calibri"/>
                <a:ea typeface="+mn-ea"/>
                <a:cs typeface="+mn-cs"/>
              </a:rPr>
              <a:t> </a:t>
            </a:r>
            <a:r>
              <a:rPr kumimoji="0" lang="en-US" sz="4400" b="0" i="0" u="none" strike="noStrike" kern="1200" cap="none" spc="0" normalizeH="0" noProof="0" dirty="0" err="1">
                <a:ln>
                  <a:noFill/>
                </a:ln>
                <a:solidFill>
                  <a:srgbClr val="FF0000"/>
                </a:solidFill>
                <a:effectLst/>
                <a:uLnTx/>
                <a:uFillTx/>
                <a:latin typeface="Calibri"/>
                <a:ea typeface="+mn-ea"/>
                <a:cs typeface="+mn-cs"/>
              </a:rPr>
              <a:t>làm</a:t>
            </a:r>
            <a:r>
              <a:rPr kumimoji="0" lang="en-US" sz="4400" b="0" i="0" u="none" strike="noStrike" kern="1200" cap="none" spc="0" normalizeH="0" noProof="0" dirty="0">
                <a:ln>
                  <a:noFill/>
                </a:ln>
                <a:solidFill>
                  <a:srgbClr val="FF0000"/>
                </a:solidFill>
                <a:effectLst/>
                <a:uLnTx/>
                <a:uFillTx/>
                <a:latin typeface="Calibri"/>
                <a:ea typeface="+mn-ea"/>
                <a:cs typeface="+mn-cs"/>
              </a:rPr>
              <a:t> </a:t>
            </a:r>
            <a:r>
              <a:rPr kumimoji="0" lang="en-US" sz="4400" b="0" i="0" u="none" strike="noStrike" kern="1200" cap="none" spc="0" normalizeH="0" noProof="0" dirty="0" err="1">
                <a:ln>
                  <a:noFill/>
                </a:ln>
                <a:solidFill>
                  <a:srgbClr val="FF0000"/>
                </a:solidFill>
                <a:effectLst/>
                <a:uLnTx/>
                <a:uFillTx/>
                <a:latin typeface="Calibri"/>
                <a:ea typeface="+mn-ea"/>
                <a:cs typeface="+mn-cs"/>
              </a:rPr>
              <a:t>như</a:t>
            </a:r>
            <a:r>
              <a:rPr kumimoji="0" lang="en-US" sz="4400" b="0" i="0" u="none" strike="noStrike" kern="1200" cap="none" spc="0" normalizeH="0" noProof="0" dirty="0">
                <a:ln>
                  <a:noFill/>
                </a:ln>
                <a:solidFill>
                  <a:srgbClr val="FF0000"/>
                </a:solidFill>
                <a:effectLst/>
                <a:uLnTx/>
                <a:uFillTx/>
                <a:latin typeface="Calibri"/>
                <a:ea typeface="+mn-ea"/>
                <a:cs typeface="+mn-cs"/>
              </a:rPr>
              <a:t> </a:t>
            </a:r>
            <a:r>
              <a:rPr kumimoji="0" lang="en-US" sz="4400" b="0" i="0" u="none" strike="noStrike" kern="1200" cap="none" spc="0" normalizeH="0" noProof="0" dirty="0" err="1">
                <a:ln>
                  <a:noFill/>
                </a:ln>
                <a:solidFill>
                  <a:srgbClr val="FF0000"/>
                </a:solidFill>
                <a:effectLst/>
                <a:uLnTx/>
                <a:uFillTx/>
                <a:latin typeface="Calibri"/>
                <a:ea typeface="+mn-ea"/>
                <a:cs typeface="+mn-cs"/>
              </a:rPr>
              <a:t>thế</a:t>
            </a:r>
            <a:r>
              <a:rPr kumimoji="0" lang="en-US" sz="4400" b="0" i="0" u="none" strike="noStrike" kern="1200" cap="none" spc="0" normalizeH="0" noProof="0" dirty="0">
                <a:ln>
                  <a:noFill/>
                </a:ln>
                <a:solidFill>
                  <a:srgbClr val="FF0000"/>
                </a:solidFill>
                <a:effectLst/>
                <a:uLnTx/>
                <a:uFillTx/>
                <a:latin typeface="Calibri"/>
                <a:ea typeface="+mn-ea"/>
                <a:cs typeface="+mn-cs"/>
              </a:rPr>
              <a:t> </a:t>
            </a:r>
            <a:r>
              <a:rPr kumimoji="0" lang="en-US" sz="4400" b="0" i="0" u="none" strike="noStrike" kern="1200" cap="none" spc="0" normalizeH="0" noProof="0" dirty="0" err="1">
                <a:ln>
                  <a:noFill/>
                </a:ln>
                <a:solidFill>
                  <a:srgbClr val="FF0000"/>
                </a:solidFill>
                <a:effectLst/>
                <a:uLnTx/>
                <a:uFillTx/>
                <a:latin typeface="Calibri"/>
                <a:ea typeface="+mn-ea"/>
                <a:cs typeface="+mn-cs"/>
              </a:rPr>
              <a:t>nào</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8" name="Picture 3">
            <a:hlinkClick r:id="rId6" action="ppaction://hlinksldjump"/>
            <a:extLst>
              <a:ext uri="{FF2B5EF4-FFF2-40B4-BE49-F238E27FC236}">
                <a16:creationId xmlns:a16="http://schemas.microsoft.com/office/drawing/2014/main" id="{5576F0D3-FC38-2E4B-BEC0-32C88A546E26}"/>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135402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4" name="Freeform 3">
            <a:extLst>
              <a:ext uri="{FF2B5EF4-FFF2-40B4-BE49-F238E27FC236}">
                <a16:creationId xmlns:a16="http://schemas.microsoft.com/office/drawing/2014/main" id="{EBC31F5C-E8E7-607E-2CF9-0DA55070D0FE}"/>
              </a:ext>
            </a:extLst>
          </p:cNvPr>
          <p:cNvSpPr/>
          <p:nvPr/>
        </p:nvSpPr>
        <p:spPr>
          <a:xfrm flipH="1">
            <a:off x="7963787" y="3015020"/>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084540"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prstClr val="black"/>
                </a:solidFill>
                <a:latin typeface="Calibri" panose="020F0502020204030204" pitchFamily="34" charset="0"/>
                <a:cs typeface="Calibri" panose="020F0502020204030204" pitchFamily="34" charset="0"/>
              </a:rPr>
              <a:t>Hãy</a:t>
            </a:r>
            <a:r>
              <a:rPr lang="en-US" sz="6000" dirty="0">
                <a:solidFill>
                  <a:prstClr val="black"/>
                </a:solidFill>
                <a:latin typeface="Calibri" panose="020F0502020204030204" pitchFamily="34" charset="0"/>
                <a:cs typeface="Calibri" panose="020F0502020204030204" pitchFamily="34" charset="0"/>
              </a:rPr>
              <a:t> </a:t>
            </a:r>
            <a:r>
              <a:rPr lang="en-US" sz="6000" dirty="0" err="1">
                <a:solidFill>
                  <a:prstClr val="black"/>
                </a:solidFill>
                <a:latin typeface="Calibri" panose="020F0502020204030204" pitchFamily="34" charset="0"/>
                <a:cs typeface="Calibri" panose="020F0502020204030204" pitchFamily="34" charset="0"/>
              </a:rPr>
              <a:t>giải</a:t>
            </a:r>
            <a:r>
              <a:rPr lang="en-US" sz="6000" dirty="0">
                <a:solidFill>
                  <a:prstClr val="black"/>
                </a:solidFill>
                <a:latin typeface="Calibri" panose="020F0502020204030204" pitchFamily="34" charset="0"/>
                <a:cs typeface="Calibri" panose="020F0502020204030204" pitchFamily="34" charset="0"/>
              </a:rPr>
              <a:t> </a:t>
            </a:r>
            <a:r>
              <a:rPr lang="en-US" sz="6000" dirty="0" err="1">
                <a:solidFill>
                  <a:prstClr val="black"/>
                </a:solidFill>
                <a:latin typeface="Calibri" panose="020F0502020204030204" pitchFamily="34" charset="0"/>
                <a:cs typeface="Calibri" panose="020F0502020204030204" pitchFamily="34" charset="0"/>
              </a:rPr>
              <a:t>nghĩa</a:t>
            </a:r>
            <a:r>
              <a:rPr lang="en-US" sz="6000" dirty="0">
                <a:solidFill>
                  <a:prstClr val="black"/>
                </a:solidFill>
                <a:latin typeface="Calibri" panose="020F0502020204030204" pitchFamily="34" charset="0"/>
                <a:cs typeface="Calibri" panose="020F0502020204030204" pitchFamily="34" charset="0"/>
              </a:rPr>
              <a:t> </a:t>
            </a:r>
            <a:r>
              <a:rPr lang="en-US" sz="6000" dirty="0" err="1">
                <a:solidFill>
                  <a:prstClr val="black"/>
                </a:solidFill>
                <a:latin typeface="Calibri" panose="020F0502020204030204" pitchFamily="34" charset="0"/>
                <a:cs typeface="Calibri" panose="020F0502020204030204" pitchFamily="34" charset="0"/>
              </a:rPr>
              <a:t>từ</a:t>
            </a:r>
            <a:r>
              <a:rPr lang="en-US" sz="6000" dirty="0">
                <a:solidFill>
                  <a:prstClr val="black"/>
                </a:solidFill>
                <a:latin typeface="Calibri" panose="020F0502020204030204" pitchFamily="34" charset="0"/>
                <a:cs typeface="Calibri" panose="020F0502020204030204" pitchFamily="34" charset="0"/>
              </a:rPr>
              <a:t> </a:t>
            </a:r>
          </a:p>
          <a:p>
            <a:pPr algn="ctr"/>
            <a:r>
              <a:rPr lang="en-US" sz="6000" dirty="0" err="1">
                <a:solidFill>
                  <a:prstClr val="black"/>
                </a:solidFill>
                <a:latin typeface="Calibri" panose="020F0502020204030204" pitchFamily="34" charset="0"/>
                <a:cs typeface="Calibri" panose="020F0502020204030204" pitchFamily="34" charset="0"/>
              </a:rPr>
              <a:t>kiên</a:t>
            </a:r>
            <a:r>
              <a:rPr lang="en-US" sz="6000" dirty="0">
                <a:solidFill>
                  <a:prstClr val="black"/>
                </a:solidFill>
                <a:latin typeface="Calibri" panose="020F0502020204030204" pitchFamily="34" charset="0"/>
                <a:cs typeface="Calibri" panose="020F0502020204030204" pitchFamily="34" charset="0"/>
              </a:rPr>
              <a:t> </a:t>
            </a:r>
            <a:r>
              <a:rPr lang="en-US" sz="6000" dirty="0" err="1">
                <a:solidFill>
                  <a:prstClr val="black"/>
                </a:solidFill>
                <a:latin typeface="Calibri" panose="020F0502020204030204" pitchFamily="34" charset="0"/>
                <a:cs typeface="Calibri" panose="020F0502020204030204" pitchFamily="34" charset="0"/>
              </a:rPr>
              <a:t>nhẫn</a:t>
            </a:r>
            <a:endParaRPr lang="vi-VN" sz="6000" dirty="0">
              <a:solidFill>
                <a:prstClr val="black"/>
              </a:solidFill>
              <a:latin typeface="Calibri" panose="020F0502020204030204" pitchFamily="34" charset="0"/>
              <a:cs typeface="Calibri" panose="020F050202020403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2171700" y="4463242"/>
            <a:ext cx="5505007"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a:ea typeface="+mn-ea"/>
                <a:cs typeface="+mn-cs"/>
              </a:rPr>
              <a:t>Tiếp</a:t>
            </a:r>
            <a:r>
              <a:rPr kumimoji="0" lang="en-US" sz="4000" b="0" i="0" u="none" strike="noStrike" kern="1200" cap="none" spc="0" normalizeH="0" baseline="0" noProof="0" dirty="0">
                <a:ln>
                  <a:noFill/>
                </a:ln>
                <a:solidFill>
                  <a:srgbClr val="FF0000"/>
                </a:solidFill>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a:ea typeface="+mn-ea"/>
                <a:cs typeface="+mn-cs"/>
              </a:rPr>
              <a:t>tục</a:t>
            </a:r>
            <a:r>
              <a:rPr kumimoji="0" lang="en-US" sz="4000" b="0" i="0" u="none" strike="noStrike" kern="1200" cap="none" spc="0" normalizeH="0" noProof="0" dirty="0">
                <a:ln>
                  <a:noFill/>
                </a:ln>
                <a:solidFill>
                  <a:srgbClr val="FF0000"/>
                </a:solidFill>
                <a:effectLst/>
                <a:uLnTx/>
                <a:uFillTx/>
                <a:latin typeface="Calibri"/>
                <a:ea typeface="+mn-ea"/>
                <a:cs typeface="+mn-cs"/>
              </a:rPr>
              <a:t> </a:t>
            </a:r>
            <a:r>
              <a:rPr kumimoji="0" lang="en-US" sz="4000" b="0" i="0" u="none" strike="noStrike" kern="1200" cap="none" spc="0" normalizeH="0" noProof="0" dirty="0" err="1">
                <a:ln>
                  <a:noFill/>
                </a:ln>
                <a:solidFill>
                  <a:srgbClr val="FF0000"/>
                </a:solidFill>
                <a:effectLst/>
                <a:uLnTx/>
                <a:uFillTx/>
                <a:latin typeface="Calibri"/>
                <a:ea typeface="+mn-ea"/>
                <a:cs typeface="+mn-cs"/>
              </a:rPr>
              <a:t>làm</a:t>
            </a:r>
            <a:r>
              <a:rPr kumimoji="0" lang="en-US" sz="4000" b="0" i="0" u="none" strike="noStrike" kern="1200" cap="none" spc="0" normalizeH="0" noProof="0" dirty="0">
                <a:ln>
                  <a:noFill/>
                </a:ln>
                <a:solidFill>
                  <a:srgbClr val="FF0000"/>
                </a:solidFill>
                <a:effectLst/>
                <a:uLnTx/>
                <a:uFillTx/>
                <a:latin typeface="Calibri"/>
                <a:ea typeface="+mn-ea"/>
                <a:cs typeface="+mn-cs"/>
              </a:rPr>
              <a:t> </a:t>
            </a:r>
            <a:r>
              <a:rPr kumimoji="0" lang="en-US" sz="4000" b="0" i="0" u="none" strike="noStrike" kern="1200" cap="none" spc="0" normalizeH="0" noProof="0" dirty="0" err="1">
                <a:ln>
                  <a:noFill/>
                </a:ln>
                <a:solidFill>
                  <a:srgbClr val="FF0000"/>
                </a:solidFill>
                <a:effectLst/>
                <a:uLnTx/>
                <a:uFillTx/>
                <a:latin typeface="Calibri"/>
                <a:ea typeface="+mn-ea"/>
                <a:cs typeface="+mn-cs"/>
              </a:rPr>
              <a:t>việc</a:t>
            </a:r>
            <a:r>
              <a:rPr kumimoji="0" lang="en-US" sz="4000" b="0" i="0" u="none" strike="noStrike" kern="1200" cap="none" spc="0" normalizeH="0" noProof="0" dirty="0">
                <a:ln>
                  <a:noFill/>
                </a:ln>
                <a:solidFill>
                  <a:srgbClr val="FF0000"/>
                </a:solidFill>
                <a:effectLst/>
                <a:uLnTx/>
                <a:uFillTx/>
                <a:latin typeface="Calibri"/>
                <a:ea typeface="+mn-ea"/>
                <a:cs typeface="+mn-cs"/>
              </a:rPr>
              <a:t> </a:t>
            </a:r>
            <a:r>
              <a:rPr kumimoji="0" lang="en-US" sz="4000" b="0" i="0" u="none" strike="noStrike" kern="1200" cap="none" spc="0" normalizeH="0" noProof="0" dirty="0" err="1">
                <a:ln>
                  <a:noFill/>
                </a:ln>
                <a:solidFill>
                  <a:srgbClr val="FF0000"/>
                </a:solidFill>
                <a:effectLst/>
                <a:uLnTx/>
                <a:uFillTx/>
                <a:latin typeface="Calibri"/>
                <a:ea typeface="+mn-ea"/>
                <a:cs typeface="+mn-cs"/>
              </a:rPr>
              <a:t>đã</a:t>
            </a:r>
            <a:r>
              <a:rPr kumimoji="0" lang="en-US" sz="4000" b="0" i="0" u="none" strike="noStrike" kern="1200" cap="none" spc="0" normalizeH="0" noProof="0" dirty="0">
                <a:ln>
                  <a:noFill/>
                </a:ln>
                <a:solidFill>
                  <a:srgbClr val="FF0000"/>
                </a:solidFill>
                <a:effectLst/>
                <a:uLnTx/>
                <a:uFillTx/>
                <a:latin typeface="Calibri"/>
                <a:ea typeface="+mn-ea"/>
                <a:cs typeface="+mn-cs"/>
              </a:rPr>
              <a:t> </a:t>
            </a:r>
            <a:r>
              <a:rPr kumimoji="0" lang="en-US" sz="4000" b="0" i="0" u="none" strike="noStrike" kern="1200" cap="none" spc="0" normalizeH="0" noProof="0" dirty="0" err="1">
                <a:ln>
                  <a:noFill/>
                </a:ln>
                <a:solidFill>
                  <a:srgbClr val="FF0000"/>
                </a:solidFill>
                <a:effectLst/>
                <a:uLnTx/>
                <a:uFillTx/>
                <a:latin typeface="Calibri"/>
                <a:ea typeface="+mn-ea"/>
                <a:cs typeface="+mn-cs"/>
              </a:rPr>
              <a:t>định</a:t>
            </a:r>
            <a:r>
              <a:rPr kumimoji="0" lang="en-US" sz="4000" b="0" i="0" u="none" strike="noStrike" kern="1200" cap="none" spc="0" normalizeH="0" noProof="0" dirty="0">
                <a:ln>
                  <a:noFill/>
                </a:ln>
                <a:solidFill>
                  <a:srgbClr val="FF0000"/>
                </a:solidFill>
                <a:effectLst/>
                <a:uLnTx/>
                <a:uFillTx/>
                <a:latin typeface="Calibri"/>
                <a:ea typeface="+mn-ea"/>
                <a:cs typeface="+mn-cs"/>
              </a:rPr>
              <a:t> </a:t>
            </a:r>
            <a:r>
              <a:rPr kumimoji="0" lang="en-US" sz="4000" b="0" i="0" u="none" strike="noStrike" kern="1200" cap="none" spc="0" normalizeH="0" noProof="0" dirty="0" err="1">
                <a:ln>
                  <a:noFill/>
                </a:ln>
                <a:solidFill>
                  <a:srgbClr val="FF0000"/>
                </a:solidFill>
                <a:effectLst/>
                <a:uLnTx/>
                <a:uFillTx/>
                <a:latin typeface="Calibri"/>
                <a:ea typeface="+mn-ea"/>
                <a:cs typeface="+mn-cs"/>
              </a:rPr>
              <a:t>mà</a:t>
            </a:r>
            <a:r>
              <a:rPr kumimoji="0" lang="en-US" sz="4000" b="0" i="0" u="none" strike="noStrike" kern="1200" cap="none" spc="0" normalizeH="0" noProof="0" dirty="0">
                <a:ln>
                  <a:noFill/>
                </a:ln>
                <a:solidFill>
                  <a:srgbClr val="FF0000"/>
                </a:solidFill>
                <a:effectLst/>
                <a:uLnTx/>
                <a:uFillTx/>
                <a:latin typeface="Calibri"/>
                <a:ea typeface="+mn-ea"/>
                <a:cs typeface="+mn-cs"/>
              </a:rPr>
              <a:t> </a:t>
            </a:r>
            <a:r>
              <a:rPr kumimoji="0" lang="en-US" sz="4000" b="0" i="0" u="none" strike="noStrike" kern="1200" cap="none" spc="0" normalizeH="0" noProof="0" dirty="0" err="1">
                <a:ln>
                  <a:noFill/>
                </a:ln>
                <a:solidFill>
                  <a:srgbClr val="FF0000"/>
                </a:solidFill>
                <a:effectLst/>
                <a:uLnTx/>
                <a:uFillTx/>
                <a:latin typeface="Calibri"/>
                <a:ea typeface="+mn-ea"/>
                <a:cs typeface="+mn-cs"/>
              </a:rPr>
              <a:t>không</a:t>
            </a:r>
            <a:r>
              <a:rPr kumimoji="0" lang="en-US" sz="4000" b="0" i="0" u="none" strike="noStrike" kern="1200" cap="none" spc="0" normalizeH="0" noProof="0" dirty="0">
                <a:ln>
                  <a:noFill/>
                </a:ln>
                <a:solidFill>
                  <a:srgbClr val="FF0000"/>
                </a:solidFill>
                <a:effectLst/>
                <a:uLnTx/>
                <a:uFillTx/>
                <a:latin typeface="Calibri"/>
                <a:ea typeface="+mn-ea"/>
                <a:cs typeface="+mn-cs"/>
              </a:rPr>
              <a:t> </a:t>
            </a:r>
            <a:r>
              <a:rPr kumimoji="0" lang="en-US" sz="4000" b="0" i="0" u="none" strike="noStrike" kern="1200" cap="none" spc="0" normalizeH="0" noProof="0" dirty="0" err="1">
                <a:ln>
                  <a:noFill/>
                </a:ln>
                <a:solidFill>
                  <a:srgbClr val="FF0000"/>
                </a:solidFill>
                <a:effectLst/>
                <a:uLnTx/>
                <a:uFillTx/>
                <a:latin typeface="Calibri"/>
                <a:ea typeface="+mn-ea"/>
                <a:cs typeface="+mn-cs"/>
              </a:rPr>
              <a:t>nản</a:t>
            </a:r>
            <a:r>
              <a:rPr kumimoji="0" lang="en-US" sz="4000" b="0" i="0" u="none" strike="noStrike" kern="1200" cap="none" spc="0" normalizeH="0" noProof="0" dirty="0">
                <a:ln>
                  <a:noFill/>
                </a:ln>
                <a:solidFill>
                  <a:srgbClr val="FF0000"/>
                </a:solidFill>
                <a:effectLst/>
                <a:uLnTx/>
                <a:uFillTx/>
                <a:latin typeface="Calibri"/>
                <a:ea typeface="+mn-ea"/>
                <a:cs typeface="+mn-cs"/>
              </a:rPr>
              <a:t> </a:t>
            </a:r>
            <a:r>
              <a:rPr kumimoji="0" lang="en-US" sz="4000" b="0" i="0" u="none" strike="noStrike" kern="1200" cap="none" spc="0" normalizeH="0" noProof="0" dirty="0" err="1">
                <a:ln>
                  <a:noFill/>
                </a:ln>
                <a:solidFill>
                  <a:srgbClr val="FF0000"/>
                </a:solidFill>
                <a:effectLst/>
                <a:uLnTx/>
                <a:uFillTx/>
                <a:latin typeface="Calibri"/>
                <a:ea typeface="+mn-ea"/>
                <a:cs typeface="+mn-cs"/>
              </a:rPr>
              <a:t>lòng</a:t>
            </a:r>
            <a:r>
              <a:rPr kumimoji="0" lang="en-US" sz="4000" b="0" i="0" u="none" strike="noStrike" kern="1200" cap="none" spc="0" normalizeH="0" noProof="0" dirty="0">
                <a:ln>
                  <a:noFill/>
                </a:ln>
                <a:solidFill>
                  <a:srgbClr val="FF0000"/>
                </a:solidFill>
                <a:effectLst/>
                <a:uLnTx/>
                <a:uFillTx/>
                <a:latin typeface="Calibri"/>
                <a:ea typeface="+mn-ea"/>
                <a:cs typeface="+mn-cs"/>
              </a:rPr>
              <a:t>.</a:t>
            </a:r>
            <a:endParaRPr kumimoji="0" lang="vi-VN" sz="4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8" name="Picture 3">
            <a:hlinkClick r:id="rId6" action="ppaction://hlinksldjump"/>
            <a:extLst>
              <a:ext uri="{FF2B5EF4-FFF2-40B4-BE49-F238E27FC236}">
                <a16:creationId xmlns:a16="http://schemas.microsoft.com/office/drawing/2014/main" id="{5A9D5A81-641E-2528-1B7F-FDAEA9C2274A}"/>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419463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4" name="Freeform 3">
            <a:extLst>
              <a:ext uri="{FF2B5EF4-FFF2-40B4-BE49-F238E27FC236}">
                <a16:creationId xmlns:a16="http://schemas.microsoft.com/office/drawing/2014/main" id="{EBC31F5C-E8E7-607E-2CF9-0DA55070D0FE}"/>
              </a:ext>
            </a:extLst>
          </p:cNvPr>
          <p:cNvSpPr/>
          <p:nvPr/>
        </p:nvSpPr>
        <p:spPr>
          <a:xfrm flipH="1">
            <a:off x="9705974" y="4638675"/>
            <a:ext cx="2486025" cy="2219325"/>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487102" y="186867"/>
            <a:ext cx="7403517" cy="1384758"/>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Em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biết</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gì</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về</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loài</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cây</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trong</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tranh</a:t>
            </a:r>
            <a:endPar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Dựa vào tên bài đọc và tranh minh hoạ, thử đoán xem loài cây có gì đặc biệt.</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Picture 3">
            <a:hlinkClick r:id="rId6" action="ppaction://hlinksldjump"/>
            <a:extLst>
              <a:ext uri="{FF2B5EF4-FFF2-40B4-BE49-F238E27FC236}">
                <a16:creationId xmlns:a16="http://schemas.microsoft.com/office/drawing/2014/main" id="{F2E2A9DA-E0E2-D0A5-CBF4-F7E747CC2025}"/>
              </a:ext>
            </a:extLst>
          </p:cNvPr>
          <p:cNvPicPr>
            <a:picLocks noChangeAspect="1"/>
          </p:cNvPicPr>
          <p:nvPr/>
        </p:nvPicPr>
        <p:blipFill>
          <a:blip r:embed="rId7"/>
          <a:srcRect/>
          <a:stretch>
            <a:fillRect/>
          </a:stretch>
        </p:blipFill>
        <p:spPr>
          <a:xfrm>
            <a:off x="0" y="4125837"/>
            <a:ext cx="2158409" cy="2732163"/>
          </a:xfrm>
          <a:prstGeom prst="rect">
            <a:avLst/>
          </a:prstGeom>
        </p:spPr>
      </p:pic>
      <p:pic>
        <p:nvPicPr>
          <p:cNvPr id="7" name="Picture 6">
            <a:extLst>
              <a:ext uri="{FF2B5EF4-FFF2-40B4-BE49-F238E27FC236}">
                <a16:creationId xmlns:a16="http://schemas.microsoft.com/office/drawing/2014/main" id="{9A66716D-617F-8C4D-8F9B-56D696A4B9F4}"/>
              </a:ext>
            </a:extLst>
          </p:cNvPr>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a:off x="7381875" y="1722516"/>
            <a:ext cx="4714875" cy="2316084"/>
          </a:xfrm>
          <a:prstGeom prst="rect">
            <a:avLst/>
          </a:prstGeom>
        </p:spPr>
      </p:pic>
      <p:sp>
        <p:nvSpPr>
          <p:cNvPr id="8" name="Speech Bubble: Rectangle with Corners Rounded 7">
            <a:extLst>
              <a:ext uri="{FF2B5EF4-FFF2-40B4-BE49-F238E27FC236}">
                <a16:creationId xmlns:a16="http://schemas.microsoft.com/office/drawing/2014/main" id="{7D88377A-FA1A-3551-8ADE-91F9FC81E788}"/>
              </a:ext>
            </a:extLst>
          </p:cNvPr>
          <p:cNvSpPr/>
          <p:nvPr/>
        </p:nvSpPr>
        <p:spPr>
          <a:xfrm>
            <a:off x="2349795" y="4133850"/>
            <a:ext cx="7127579" cy="2390775"/>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en-US" sz="3600" dirty="0" err="1">
                <a:solidFill>
                  <a:srgbClr val="FF0000"/>
                </a:solidFill>
              </a:rPr>
              <a:t>Đây</a:t>
            </a:r>
            <a:r>
              <a:rPr lang="en-US" sz="3600" dirty="0">
                <a:solidFill>
                  <a:srgbClr val="FF0000"/>
                </a:solidFill>
              </a:rPr>
              <a:t> </a:t>
            </a:r>
            <a:r>
              <a:rPr lang="en-US" sz="3600" dirty="0" err="1">
                <a:solidFill>
                  <a:srgbClr val="FF0000"/>
                </a:solidFill>
              </a:rPr>
              <a:t>là</a:t>
            </a:r>
            <a:r>
              <a:rPr lang="en-US" sz="3600" dirty="0">
                <a:solidFill>
                  <a:srgbClr val="FF0000"/>
                </a:solidFill>
              </a:rPr>
              <a:t> </a:t>
            </a:r>
            <a:r>
              <a:rPr lang="en-US" sz="3600" dirty="0" err="1">
                <a:solidFill>
                  <a:srgbClr val="FF0000"/>
                </a:solidFill>
              </a:rPr>
              <a:t>cây</a:t>
            </a:r>
            <a:r>
              <a:rPr lang="en-US" sz="3600" dirty="0">
                <a:solidFill>
                  <a:srgbClr val="FF0000"/>
                </a:solidFill>
              </a:rPr>
              <a:t> </a:t>
            </a:r>
            <a:r>
              <a:rPr lang="en-US" sz="3600" dirty="0" err="1">
                <a:solidFill>
                  <a:srgbClr val="FF0000"/>
                </a:solidFill>
              </a:rPr>
              <a:t>xấu</a:t>
            </a:r>
            <a:r>
              <a:rPr lang="en-US" sz="3600" dirty="0">
                <a:solidFill>
                  <a:srgbClr val="FF0000"/>
                </a:solidFill>
              </a:rPr>
              <a:t> </a:t>
            </a:r>
            <a:r>
              <a:rPr lang="en-US" sz="3600" dirty="0" err="1">
                <a:solidFill>
                  <a:srgbClr val="FF0000"/>
                </a:solidFill>
              </a:rPr>
              <a:t>hổ</a:t>
            </a:r>
            <a:r>
              <a:rPr lang="en-US" sz="3600" dirty="0">
                <a:solidFill>
                  <a:srgbClr val="FF0000"/>
                </a:solidFill>
              </a:rPr>
              <a:t>. </a:t>
            </a:r>
          </a:p>
          <a:p>
            <a:pPr marL="571500" lvl="0" indent="-571500" algn="just">
              <a:buFont typeface="Arial" panose="020B0604020202020204" pitchFamily="34" charset="0"/>
              <a:buChar char="•"/>
            </a:pPr>
            <a:r>
              <a:rPr lang="en-US" sz="3600">
                <a:solidFill>
                  <a:srgbClr val="FF0000"/>
                </a:solidFill>
              </a:rPr>
              <a:t>Cây</a:t>
            </a:r>
            <a:r>
              <a:rPr lang="en-US" sz="3600" dirty="0">
                <a:solidFill>
                  <a:srgbClr val="FF0000"/>
                </a:solidFill>
              </a:rPr>
              <a:t> </a:t>
            </a:r>
            <a:r>
              <a:rPr lang="en-US" sz="3600" dirty="0" err="1">
                <a:solidFill>
                  <a:srgbClr val="FF0000"/>
                </a:solidFill>
              </a:rPr>
              <a:t>xấu</a:t>
            </a:r>
            <a:r>
              <a:rPr lang="en-US" sz="3600" dirty="0">
                <a:solidFill>
                  <a:srgbClr val="FF0000"/>
                </a:solidFill>
              </a:rPr>
              <a:t> </a:t>
            </a:r>
            <a:r>
              <a:rPr lang="en-US" sz="3600" dirty="0" err="1">
                <a:solidFill>
                  <a:srgbClr val="FF0000"/>
                </a:solidFill>
              </a:rPr>
              <a:t>hổ</a:t>
            </a:r>
            <a:r>
              <a:rPr lang="en-US" sz="3600" dirty="0">
                <a:solidFill>
                  <a:srgbClr val="FF0000"/>
                </a:solidFill>
              </a:rPr>
              <a:t> </a:t>
            </a:r>
            <a:r>
              <a:rPr lang="en-US" sz="3600" dirty="0" err="1">
                <a:solidFill>
                  <a:srgbClr val="FF0000"/>
                </a:solidFill>
              </a:rPr>
              <a:t>có</a:t>
            </a:r>
            <a:r>
              <a:rPr lang="en-US" sz="3600" dirty="0">
                <a:solidFill>
                  <a:srgbClr val="FF0000"/>
                </a:solidFill>
              </a:rPr>
              <a:t> </a:t>
            </a:r>
            <a:r>
              <a:rPr lang="en-US" sz="3600" dirty="0" err="1">
                <a:solidFill>
                  <a:srgbClr val="FF0000"/>
                </a:solidFill>
              </a:rPr>
              <a:t>các</a:t>
            </a:r>
            <a:r>
              <a:rPr lang="en-US" sz="3600" dirty="0">
                <a:solidFill>
                  <a:srgbClr val="FF0000"/>
                </a:solidFill>
              </a:rPr>
              <a:t> </a:t>
            </a:r>
            <a:r>
              <a:rPr lang="en-US" sz="3600" dirty="0" err="1">
                <a:solidFill>
                  <a:srgbClr val="FF0000"/>
                </a:solidFill>
              </a:rPr>
              <a:t>mắt</a:t>
            </a:r>
            <a:r>
              <a:rPr lang="en-US" sz="3600" dirty="0">
                <a:solidFill>
                  <a:srgbClr val="FF0000"/>
                </a:solidFill>
              </a:rPr>
              <a:t> </a:t>
            </a:r>
            <a:r>
              <a:rPr lang="en-US" sz="3600" dirty="0" err="1">
                <a:solidFill>
                  <a:srgbClr val="FF0000"/>
                </a:solidFill>
              </a:rPr>
              <a:t>lá</a:t>
            </a:r>
            <a:r>
              <a:rPr lang="en-US" sz="3600" dirty="0">
                <a:solidFill>
                  <a:srgbClr val="FF0000"/>
                </a:solidFill>
              </a:rPr>
              <a:t> </a:t>
            </a:r>
            <a:r>
              <a:rPr lang="en-US" sz="3600" dirty="0" err="1">
                <a:solidFill>
                  <a:srgbClr val="FF0000"/>
                </a:solidFill>
              </a:rPr>
              <a:t>khép</a:t>
            </a:r>
            <a:r>
              <a:rPr lang="en-US" sz="3600" dirty="0">
                <a:solidFill>
                  <a:srgbClr val="FF0000"/>
                </a:solidFill>
              </a:rPr>
              <a:t> </a:t>
            </a:r>
            <a:r>
              <a:rPr lang="en-US" sz="3600" dirty="0" err="1">
                <a:solidFill>
                  <a:srgbClr val="FF0000"/>
                </a:solidFill>
              </a:rPr>
              <a:t>lại</a:t>
            </a:r>
            <a:r>
              <a:rPr lang="en-US" sz="3600" dirty="0">
                <a:solidFill>
                  <a:srgbClr val="FF0000"/>
                </a:solidFill>
              </a:rPr>
              <a:t>/ </a:t>
            </a:r>
            <a:r>
              <a:rPr lang="en-US" sz="3600" dirty="0" err="1">
                <a:solidFill>
                  <a:srgbClr val="FF0000"/>
                </a:solidFill>
              </a:rPr>
              <a:t>Lá</a:t>
            </a:r>
            <a:r>
              <a:rPr lang="en-US" sz="3600" dirty="0">
                <a:solidFill>
                  <a:srgbClr val="FF0000"/>
                </a:solidFill>
              </a:rPr>
              <a:t> co </a:t>
            </a:r>
            <a:r>
              <a:rPr lang="en-US" sz="3600" dirty="0" err="1">
                <a:solidFill>
                  <a:srgbClr val="FF0000"/>
                </a:solidFill>
              </a:rPr>
              <a:t>rúm</a:t>
            </a:r>
            <a:r>
              <a:rPr lang="en-US" sz="3600" dirty="0">
                <a:solidFill>
                  <a:srgbClr val="FF0000"/>
                </a:solidFill>
              </a:rPr>
              <a:t> </a:t>
            </a:r>
            <a:r>
              <a:rPr lang="en-US" sz="3600" dirty="0" err="1">
                <a:solidFill>
                  <a:srgbClr val="FF0000"/>
                </a:solidFill>
              </a:rPr>
              <a:t>lại</a:t>
            </a:r>
            <a:r>
              <a:rPr lang="en-US" sz="3600" dirty="0">
                <a:solidFill>
                  <a:srgbClr val="FF0000"/>
                </a:solidFill>
              </a:rPr>
              <a:t> </a:t>
            </a:r>
            <a:r>
              <a:rPr lang="en-US" sz="3600" dirty="0" err="1">
                <a:solidFill>
                  <a:srgbClr val="FF0000"/>
                </a:solidFill>
              </a:rPr>
              <a:t>nếu</a:t>
            </a:r>
            <a:r>
              <a:rPr lang="en-US" sz="3600" dirty="0">
                <a:solidFill>
                  <a:srgbClr val="FF0000"/>
                </a:solidFill>
              </a:rPr>
              <a:t> </a:t>
            </a:r>
            <a:r>
              <a:rPr lang="en-US" sz="3600" dirty="0" err="1">
                <a:solidFill>
                  <a:srgbClr val="FF0000"/>
                </a:solidFill>
              </a:rPr>
              <a:t>nghe</a:t>
            </a:r>
            <a:r>
              <a:rPr lang="en-US" sz="3600" dirty="0">
                <a:solidFill>
                  <a:srgbClr val="FF0000"/>
                </a:solidFill>
              </a:rPr>
              <a:t> </a:t>
            </a:r>
            <a:r>
              <a:rPr lang="en-US" sz="3600" dirty="0" err="1">
                <a:solidFill>
                  <a:srgbClr val="FF0000"/>
                </a:solidFill>
              </a:rPr>
              <a:t>thấy</a:t>
            </a:r>
            <a:r>
              <a:rPr lang="en-US" sz="3600" dirty="0">
                <a:solidFill>
                  <a:srgbClr val="FF0000"/>
                </a:solidFill>
              </a:rPr>
              <a:t> </a:t>
            </a:r>
            <a:r>
              <a:rPr lang="en-US" sz="3600" dirty="0" err="1">
                <a:solidFill>
                  <a:srgbClr val="FF0000"/>
                </a:solidFill>
              </a:rPr>
              <a:t>tiếng</a:t>
            </a:r>
            <a:r>
              <a:rPr lang="en-US" sz="3600" dirty="0">
                <a:solidFill>
                  <a:srgbClr val="FF0000"/>
                </a:solidFill>
              </a:rPr>
              <a:t> </a:t>
            </a:r>
            <a:r>
              <a:rPr lang="en-US" sz="3600" dirty="0" err="1">
                <a:solidFill>
                  <a:srgbClr val="FF0000"/>
                </a:solidFill>
              </a:rPr>
              <a:t>động</a:t>
            </a:r>
            <a:r>
              <a:rPr lang="en-US" sz="3600" dirty="0">
                <a:solidFill>
                  <a:srgbClr val="FF0000"/>
                </a:solidFill>
              </a:rPr>
              <a:t>……</a:t>
            </a:r>
          </a:p>
        </p:txBody>
      </p:sp>
    </p:spTree>
    <p:extLst>
      <p:ext uri="{BB962C8B-B14F-4D97-AF65-F5344CB8AC3E}">
        <p14:creationId xmlns:p14="http://schemas.microsoft.com/office/powerpoint/2010/main" val="67484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right)">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8" name="图片 7" descr="9"/>
          <p:cNvPicPr>
            <a:picLocks noChangeAspect="1"/>
          </p:cNvPicPr>
          <p:nvPr/>
        </p:nvPicPr>
        <p:blipFill>
          <a:blip r:embed="rId4"/>
          <a:srcRect l="54170" r="34377" b="77955"/>
          <a:stretch>
            <a:fillRect/>
          </a:stretch>
        </p:blipFill>
        <p:spPr>
          <a:xfrm>
            <a:off x="6843395" y="0"/>
            <a:ext cx="1151890" cy="1247140"/>
          </a:xfrm>
          <a:prstGeom prst="rect">
            <a:avLst/>
          </a:prstGeom>
        </p:spPr>
      </p:pic>
      <p:pic>
        <p:nvPicPr>
          <p:cNvPr id="9" name="图片 8" descr="9"/>
          <p:cNvPicPr>
            <a:picLocks noChangeAspect="1"/>
          </p:cNvPicPr>
          <p:nvPr/>
        </p:nvPicPr>
        <p:blipFill>
          <a:blip r:embed="rId4"/>
          <a:srcRect l="32767" t="13297" r="55307" b="52026"/>
          <a:stretch>
            <a:fillRect/>
          </a:stretch>
        </p:blipFill>
        <p:spPr>
          <a:xfrm>
            <a:off x="3990975" y="-121920"/>
            <a:ext cx="911225" cy="149034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15" name="Picture 14">
            <a:extLst>
              <a:ext uri="{FF2B5EF4-FFF2-40B4-BE49-F238E27FC236}">
                <a16:creationId xmlns:a16="http://schemas.microsoft.com/office/drawing/2014/main" id="{A460F8FA-A8E9-304A-68BB-0478681AEDFC}"/>
              </a:ext>
            </a:extLst>
          </p:cNvPr>
          <p:cNvPicPr>
            <a:picLocks noChangeAspect="1"/>
          </p:cNvPicPr>
          <p:nvPr/>
        </p:nvPicPr>
        <p:blipFill>
          <a:blip r:embed="rId7"/>
          <a:stretch>
            <a:fillRect/>
          </a:stretch>
        </p:blipFill>
        <p:spPr>
          <a:xfrm>
            <a:off x="4617945" y="622133"/>
            <a:ext cx="3584759" cy="908383"/>
          </a:xfrm>
          <a:prstGeom prst="rect">
            <a:avLst/>
          </a:prstGeom>
        </p:spPr>
      </p:pic>
      <p:pic>
        <p:nvPicPr>
          <p:cNvPr id="23" name="Picture 22">
            <a:extLst>
              <a:ext uri="{FF2B5EF4-FFF2-40B4-BE49-F238E27FC236}">
                <a16:creationId xmlns:a16="http://schemas.microsoft.com/office/drawing/2014/main" id="{ED900B01-D1F8-A0B7-CB7B-21D57948EB14}"/>
              </a:ext>
            </a:extLst>
          </p:cNvPr>
          <p:cNvPicPr>
            <a:picLocks noChangeAspect="1"/>
          </p:cNvPicPr>
          <p:nvPr/>
        </p:nvPicPr>
        <p:blipFill>
          <a:blip r:embed="rId8"/>
          <a:stretch>
            <a:fillRect/>
          </a:stretch>
        </p:blipFill>
        <p:spPr>
          <a:xfrm>
            <a:off x="1102900" y="1098357"/>
            <a:ext cx="2194750" cy="1518036"/>
          </a:xfrm>
          <a:prstGeom prst="rect">
            <a:avLst/>
          </a:prstGeom>
        </p:spPr>
      </p:pic>
      <p:pic>
        <p:nvPicPr>
          <p:cNvPr id="13" name="Picture 12">
            <a:extLst>
              <a:ext uri="{FF2B5EF4-FFF2-40B4-BE49-F238E27FC236}">
                <a16:creationId xmlns:a16="http://schemas.microsoft.com/office/drawing/2014/main" id="{CC7A1874-E3E9-637E-9E04-09960C3C6C28}"/>
              </a:ext>
            </a:extLst>
          </p:cNvPr>
          <p:cNvPicPr>
            <a:picLocks noChangeAspect="1"/>
          </p:cNvPicPr>
          <p:nvPr/>
        </p:nvPicPr>
        <p:blipFill>
          <a:blip r:embed="rId9"/>
          <a:stretch>
            <a:fillRect/>
          </a:stretch>
        </p:blipFill>
        <p:spPr>
          <a:xfrm>
            <a:off x="3439814" y="1636706"/>
            <a:ext cx="5407621" cy="1603387"/>
          </a:xfrm>
          <a:prstGeom prst="rect">
            <a:avLst/>
          </a:prstGeom>
        </p:spPr>
      </p:pic>
      <p:pic>
        <p:nvPicPr>
          <p:cNvPr id="14" name="Picture 13">
            <a:extLst>
              <a:ext uri="{FF2B5EF4-FFF2-40B4-BE49-F238E27FC236}">
                <a16:creationId xmlns:a16="http://schemas.microsoft.com/office/drawing/2014/main" id="{1EAA28F1-93B6-EE57-9AF5-70C7B8D313B0}"/>
              </a:ext>
            </a:extLst>
          </p:cNvPr>
          <p:cNvPicPr>
            <a:picLocks noChangeAspect="1"/>
          </p:cNvPicPr>
          <p:nvPr/>
        </p:nvPicPr>
        <p:blipFill>
          <a:blip r:embed="rId10"/>
          <a:stretch>
            <a:fillRect/>
          </a:stretch>
        </p:blipFill>
        <p:spPr>
          <a:xfrm>
            <a:off x="2019317" y="2501521"/>
            <a:ext cx="8401016" cy="2883658"/>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41zahsc">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C9A98"/>
        </a:solidFill>
        <a:ln w="19050">
          <a:noFill/>
          <a:prstDash val="solid"/>
          <a:roun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9050">
          <a:solidFill>
            <a:srgbClr val="5A789B"/>
          </a:solidFill>
          <a:prstDash val="sysDot"/>
          <a:round/>
        </a:ln>
      </a:spPr>
      <a:bodyPr/>
      <a:lstStyle/>
      <a:style>
        <a:lnRef idx="2">
          <a:schemeClr val="accent1">
            <a:shade val="50000"/>
          </a:schemeClr>
        </a:lnRef>
        <a:fillRef idx="1">
          <a:schemeClr val="accent1"/>
        </a:fillRef>
        <a:effectRef idx="0">
          <a:schemeClr val="accent1"/>
        </a:effectRef>
        <a:fontRef idx="minor">
          <a:schemeClr val="lt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TotalTime>
  <Words>1684</Words>
  <Application>Microsoft Office PowerPoint</Application>
  <PresentationFormat>Widescreen</PresentationFormat>
  <Paragraphs>143</Paragraphs>
  <Slides>38</Slides>
  <Notes>25</Notes>
  <HiddenSlides>0</HiddenSlides>
  <MMClips>1</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38</vt:i4>
      </vt:variant>
    </vt:vector>
  </HeadingPairs>
  <TitlesOfParts>
    <vt:vector size="59" baseType="lpstr">
      <vt:lpstr>等线</vt:lpstr>
      <vt:lpstr>等线 Light</vt:lpstr>
      <vt:lpstr>#9Slide03 AmpleSoft Bold</vt:lpstr>
      <vt:lpstr>#9Slide07 HoneyCream</vt:lpstr>
      <vt:lpstr>Arial</vt:lpstr>
      <vt:lpstr>Arial-Rounded</vt:lpstr>
      <vt:lpstr>Calibri</vt:lpstr>
      <vt:lpstr>Calibri Light</vt:lpstr>
      <vt:lpstr>Cambria</vt:lpstr>
      <vt:lpstr>SVN-Newton</vt:lpstr>
      <vt:lpstr>Times New Roman</vt:lpstr>
      <vt:lpstr>UTM Amerika Sans</vt:lpstr>
      <vt:lpstr>UTM ClassizismAntiqua</vt:lpstr>
      <vt:lpstr>华康方圆体W7</vt:lpstr>
      <vt:lpstr>Office 主题​​</vt:lpstr>
      <vt:lpstr>1_Office Theme</vt:lpstr>
      <vt:lpstr>自定义设计方案</vt:lpstr>
      <vt:lpstr>Office Theme</vt:lpstr>
      <vt:lpstr>2_Office Theme</vt:lpstr>
      <vt:lpstr>2_Office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Hang Nguyen</cp:lastModifiedBy>
  <cp:revision>24</cp:revision>
  <dcterms:created xsi:type="dcterms:W3CDTF">2024-04-15T12:00:04Z</dcterms:created>
  <dcterms:modified xsi:type="dcterms:W3CDTF">2025-10-12T06:43:04Z</dcterms:modified>
</cp:coreProperties>
</file>