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96" r:id="rId2"/>
    <p:sldMasterId id="2147483729" r:id="rId3"/>
    <p:sldMasterId id="2147483735" r:id="rId4"/>
    <p:sldMasterId id="2147483748" r:id="rId5"/>
    <p:sldMasterId id="2147483753" r:id="rId6"/>
  </p:sldMasterIdLst>
  <p:notesMasterIdLst>
    <p:notesMasterId r:id="rId23"/>
  </p:notesMasterIdLst>
  <p:sldIdLst>
    <p:sldId id="280" r:id="rId7"/>
    <p:sldId id="359" r:id="rId8"/>
    <p:sldId id="293" r:id="rId9"/>
    <p:sldId id="258" r:id="rId10"/>
    <p:sldId id="2636" r:id="rId11"/>
    <p:sldId id="264" r:id="rId12"/>
    <p:sldId id="278" r:id="rId13"/>
    <p:sldId id="295" r:id="rId14"/>
    <p:sldId id="296" r:id="rId15"/>
    <p:sldId id="269" r:id="rId16"/>
    <p:sldId id="291" r:id="rId17"/>
    <p:sldId id="270" r:id="rId18"/>
    <p:sldId id="271" r:id="rId19"/>
    <p:sldId id="261" r:id="rId20"/>
    <p:sldId id="368" r:id="rId21"/>
    <p:sldId id="26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AE4CB-E168-4884-9BAF-D28F61A471C0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19EBF-7D27-411A-A822-FBB47A3EF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2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81921">
            <a:extLst>
              <a:ext uri="{FF2B5EF4-FFF2-40B4-BE49-F238E27FC236}">
                <a16:creationId xmlns:a16="http://schemas.microsoft.com/office/drawing/2014/main" id="{4A6EB178-B9D3-5F15-D84E-CB5D6A941B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22531" name="文本占位符 81922">
            <a:extLst>
              <a:ext uri="{FF2B5EF4-FFF2-40B4-BE49-F238E27FC236}">
                <a16:creationId xmlns:a16="http://schemas.microsoft.com/office/drawing/2014/main" id="{5CAB6EFC-3E47-B272-AD06-9F282388A12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11200" y="4860925"/>
            <a:ext cx="568325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tranthao121006@gmail.com</a:t>
            </a:r>
            <a:endParaRPr lang="en-US" altLang="en-US"/>
          </a:p>
        </p:txBody>
      </p:sp>
      <p:sp>
        <p:nvSpPr>
          <p:cNvPr id="22532" name="灯片编号占位符 1">
            <a:extLst>
              <a:ext uri="{FF2B5EF4-FFF2-40B4-BE49-F238E27FC236}">
                <a16:creationId xmlns:a16="http://schemas.microsoft.com/office/drawing/2014/main" id="{BF59BA0A-491C-D6CF-EC1E-92DCA87A6F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9D4589-DC36-41BE-B416-F1A2311A62A3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51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42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54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08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96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6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2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0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9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5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3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98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8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736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579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48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510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45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5047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4950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831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815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636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3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1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41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6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90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4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0A5C-98F9-AAD7-1218-155509FB4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3B1EB-8C89-A101-903B-8ACC1CD61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F2D62-0EDF-595A-8F78-9189BA47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4AC9D-9653-4B14-27FA-6755D1D6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0466F-6B64-5EC1-4EE4-12DBD074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47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9344-C52C-BC80-7F11-E8A4489E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E475-CF26-97F8-4216-3856F7DF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E2CF-8170-84E8-3D0B-CF7984E7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14C2-2CF3-09D4-03B9-8C6B671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C16E-C76E-1A5E-1EF0-B5385BAC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BC2C-C665-57CB-4160-8ABA2416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29722-7690-F5F8-4B70-F3ECE474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16944-423D-5A56-82D0-91CC919F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03E9-262F-B1C3-8B0B-A432C3B0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459DA-64F1-345B-3D6B-DFEDABAF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1890-7988-897B-AD19-26B73214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6186-8C68-4E51-BDC2-FD8D7DA8C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D8E85-B31C-97B0-5108-75446756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A71A8-0F1A-2FAA-D6E5-56630040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23A4-1F61-116A-076E-0CB7CD5E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C919F-7A07-ACF7-3D30-8DC21627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52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A599-395A-D659-6791-A5B6E7BF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A234C-FDE3-00A2-5E35-15A672E4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853E7-3262-DCCD-01A4-50CF1280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25BBA-BDA3-50EC-5402-F6D0A8EDA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0BC4C-6EDB-BB0B-A052-9351AE864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0B9E6-362C-70B8-FA74-6A82ABFE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9881B-0A35-9E19-1D5B-17DB138B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12492-5FFA-EFCA-36AC-F6125111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71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0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482A-F673-36A8-3710-CAE1C5D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90078-8E73-825A-FEA9-E17CA5C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969E1-CF2B-A80D-C079-FA8B7957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5AD1-35D6-CB23-4A57-95611E22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0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D9A10-B78A-B54C-1E23-D3103CD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A4231-7337-814F-8AF5-175AD65B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4761C-807E-B1F1-7E1D-7113D7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9FEE-9D76-94BE-2F19-34DB0A84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454F-110D-B6EA-5954-89F6A04A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8D3FB-5BED-29A3-0A6A-0E7BD4514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B466-C1A5-87D9-C611-08964DF6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34DE8-DA33-49D0-AF39-698E5EB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25CA3-B20F-10EA-5B3A-15116006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0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4749-C254-17A5-A910-9599D9B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8ADE0-953D-7849-5902-039B642DF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0DF97-76E5-E524-97E0-9276D009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261D7-22E8-B8F8-D115-3A80DA15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A3C6A-9AB7-28A8-9FBC-81C57546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6CB63-0F4D-2131-CA3E-28E5CB13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9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DC04-32E5-926C-345B-33EA8D7C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D24F5-5501-00B9-B117-816607EC4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5705-5665-4F1A-EF99-3A5C0E32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DAF9A-E329-C2E0-C067-2B665F58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2C51-059D-626D-8FB3-D9E0A5C0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0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D69A6D-008E-67BB-D2F2-5A26B2A7E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17139-CE41-BE59-E621-037F360C5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65AB5-1875-A773-6073-BCF0E3FE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F6C3-4C85-9F8E-37FF-2C930AC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6260E-D69F-CC91-635A-755E9B92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60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9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0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97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0B20083-83AD-4F60-A2FE-58C840D007F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6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B07B8-EA7E-5599-7258-4EEB43BF47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51D689-373C-E34B-6334-AC15AC1E67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4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2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sv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4" Type="http://schemas.openxmlformats.org/officeDocument/2006/relationships/image" Target="../media/image48.png"/><Relationship Id="rId9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em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em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em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>
            <a:extLst>
              <a:ext uri="{FF2B5EF4-FFF2-40B4-BE49-F238E27FC236}">
                <a16:creationId xmlns:a16="http://schemas.microsoft.com/office/drawing/2014/main" id="{5476D653-B8F9-3890-2671-1976374F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1735138"/>
            <a:ext cx="7335837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>
            <a:extLst>
              <a:ext uri="{FF2B5EF4-FFF2-40B4-BE49-F238E27FC236}">
                <a16:creationId xmlns:a16="http://schemas.microsoft.com/office/drawing/2014/main" id="{9BFAD5E8-D1F3-7009-F4E7-C932B16D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20" y="3769774"/>
            <a:ext cx="2805112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D742B-A1C5-CB72-2FE3-2CBEE5565130}"/>
              </a:ext>
            </a:extLst>
          </p:cNvPr>
          <p:cNvSpPr txBox="1"/>
          <p:nvPr/>
        </p:nvSpPr>
        <p:spPr>
          <a:xfrm>
            <a:off x="2698896" y="2660946"/>
            <a:ext cx="679420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3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90F2E-70DB-7B26-B540-6C7209E9D631}"/>
              </a:ext>
            </a:extLst>
          </p:cNvPr>
          <p:cNvSpPr txBox="1"/>
          <p:nvPr/>
        </p:nvSpPr>
        <p:spPr>
          <a:xfrm>
            <a:off x="2834616" y="3287033"/>
            <a:ext cx="652276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 THỦ DỰ BỊ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2B756-97E3-C5CF-A828-D6147C2BDFEC}"/>
              </a:ext>
            </a:extLst>
          </p:cNvPr>
          <p:cNvSpPr txBox="1"/>
          <p:nvPr/>
        </p:nvSpPr>
        <p:spPr>
          <a:xfrm>
            <a:off x="2971800" y="2619635"/>
            <a:ext cx="145271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vi-VN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8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B5403-B179-F5A5-BEC1-47A7E01AADD8}"/>
              </a:ext>
            </a:extLst>
          </p:cNvPr>
          <p:cNvSpPr txBox="1"/>
          <p:nvPr/>
        </p:nvSpPr>
        <p:spPr>
          <a:xfrm>
            <a:off x="2584598" y="224943"/>
            <a:ext cx="679420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1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PHƯỜNG HƯNG ĐẠO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1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1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05C9CD-6D85-F057-2BD3-A06AA03CACD6}"/>
              </a:ext>
            </a:extLst>
          </p:cNvPr>
          <p:cNvCxnSpPr/>
          <p:nvPr/>
        </p:nvCxnSpPr>
        <p:spPr>
          <a:xfrm>
            <a:off x="5045075" y="871538"/>
            <a:ext cx="21018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C3B7EC0-9FCA-C96A-BC13-2D7DB392815C}"/>
              </a:ext>
            </a:extLst>
          </p:cNvPr>
          <p:cNvSpPr txBox="1"/>
          <p:nvPr/>
        </p:nvSpPr>
        <p:spPr>
          <a:xfrm>
            <a:off x="2698896" y="4116288"/>
            <a:ext cx="679420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3)</a:t>
            </a:r>
            <a:endParaRPr kumimoji="0" lang="en-US" altLang="zh-CN" sz="3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sndAc>
      <p:stSnd>
        <p:snd r:embed="rId3" name="millionaire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1037697" y="1295400"/>
            <a:ext cx="25908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Lưu ý khi trình bày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AE804-F243-69C0-65CB-566D4F31B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057400"/>
            <a:ext cx="5556648" cy="3775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BE519-B7B2-2642-F63E-183EE53F21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94876" y="2512341"/>
            <a:ext cx="475529" cy="42813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B4120-556F-E414-4CAF-BCEC8D4A68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44223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05C35-2A02-0931-2D52-F6513E84B8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20977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EB25A8D-89EA-1DE3-A133-EAF105B090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0282" y="-204501"/>
            <a:ext cx="3038494" cy="2292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B17185-0909-70F2-3216-E62D5034F2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20105193">
            <a:off x="3949977" y="2921188"/>
            <a:ext cx="1963524" cy="5376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FC5275-E69B-FFA8-45CE-7942AE30DC32}"/>
              </a:ext>
            </a:extLst>
          </p:cNvPr>
          <p:cNvSpPr/>
          <p:nvPr/>
        </p:nvSpPr>
        <p:spPr>
          <a:xfrm>
            <a:off x="1609704" y="3574392"/>
            <a:ext cx="3642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3 ô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260534"/>
            <a:ext cx="2533204" cy="2572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E8F73-18E9-C8BB-EA8B-DE5E25808512}"/>
              </a:ext>
            </a:extLst>
          </p:cNvPr>
          <p:cNvSpPr txBox="1"/>
          <p:nvPr/>
        </p:nvSpPr>
        <p:spPr>
          <a:xfrm>
            <a:off x="7141265" y="2677804"/>
            <a:ext cx="8299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gấu đến sân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30" y="3281382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9585" y="3289286"/>
            <a:ext cx="2471307" cy="35608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10828" y="742789"/>
            <a:ext cx="7170344" cy="2448058"/>
            <a:chOff x="2507810" y="833324"/>
            <a:chExt cx="7170344" cy="2448058"/>
          </a:xfrm>
        </p:grpSpPr>
        <p:sp>
          <p:nvSpPr>
            <p:cNvPr id="4" name="Rounded Rectangle 3"/>
            <p:cNvSpPr/>
            <p:nvPr/>
          </p:nvSpPr>
          <p:spPr>
            <a:xfrm>
              <a:off x="2507810" y="833324"/>
              <a:ext cx="7170344" cy="2448058"/>
            </a:xfrm>
            <a:prstGeom prst="roundRect">
              <a:avLst>
                <a:gd name="adj" fmla="val 19256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87230" y="833324"/>
              <a:ext cx="6255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các bạn, khi viết bài mình phải ngồi với tư thế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51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381000" y="1257299"/>
            <a:ext cx="359929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Lưu ý tư thế ngồi viết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AD93E-B12C-5B17-5E59-30340EBEE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245712"/>
            <a:ext cx="4911042" cy="2881334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A222E97-66E7-C90D-26EE-AFC95B3A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66328" y="792132"/>
            <a:ext cx="5078675" cy="12281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670EF42-4114-F6ED-AB20-7FF6A2FA1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24422" y="2733195"/>
            <a:ext cx="5078675" cy="122811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917BDE1-B0BD-66A2-138A-CAD0724A2A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5372" y="4688879"/>
            <a:ext cx="5078675" cy="12281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9A3273-332B-AF8D-6519-01245852949A}"/>
              </a:ext>
            </a:extLst>
          </p:cNvPr>
          <p:cNvSpPr txBox="1"/>
          <p:nvPr/>
        </p:nvSpPr>
        <p:spPr>
          <a:xfrm>
            <a:off x="7593559" y="744470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D68A0-9ACC-D923-AA70-2CC1BB211841}"/>
              </a:ext>
            </a:extLst>
          </p:cNvPr>
          <p:cNvSpPr txBox="1"/>
          <p:nvPr/>
        </p:nvSpPr>
        <p:spPr>
          <a:xfrm>
            <a:off x="7407883" y="2750237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C9E5-9A84-90F8-9F2A-82305B9E3F15}"/>
              </a:ext>
            </a:extLst>
          </p:cNvPr>
          <p:cNvSpPr txBox="1"/>
          <p:nvPr/>
        </p:nvSpPr>
        <p:spPr>
          <a:xfrm>
            <a:off x="7204487" y="4736663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87C300-3E66-9A59-FC85-AFB448414EA9}"/>
              </a:ext>
            </a:extLst>
          </p:cNvPr>
          <p:cNvSpPr txBox="1"/>
          <p:nvPr/>
        </p:nvSpPr>
        <p:spPr>
          <a:xfrm>
            <a:off x="1981200" y="1654729"/>
            <a:ext cx="6159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i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ê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CD3D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i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98EB6-C665-A59C-A902-CB38E4EF310A}"/>
              </a:ext>
            </a:extLst>
          </p:cNvPr>
          <p:cNvSpPr/>
          <p:nvPr/>
        </p:nvSpPr>
        <p:spPr>
          <a:xfrm>
            <a:off x="1225371" y="2705974"/>
            <a:ext cx="4347665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BDD34E-FE7A-733B-BFED-2BB96C9C8E3B}"/>
              </a:ext>
            </a:extLst>
          </p:cNvPr>
          <p:cNvSpPr/>
          <p:nvPr/>
        </p:nvSpPr>
        <p:spPr>
          <a:xfrm>
            <a:off x="1225371" y="3608136"/>
            <a:ext cx="5657959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2D0365-E856-12A4-E087-EADEC71D6D03}"/>
              </a:ext>
            </a:extLst>
          </p:cNvPr>
          <p:cNvSpPr/>
          <p:nvPr/>
        </p:nvSpPr>
        <p:spPr>
          <a:xfrm>
            <a:off x="1225371" y="4579629"/>
            <a:ext cx="5500224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2CF36E2B-CEEB-5874-C4AA-11287AAB5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77136" y="2664842"/>
            <a:ext cx="708745" cy="64230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909E1DED-D30F-B59B-9B09-0FE5B0D88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1093" y="3608136"/>
            <a:ext cx="708745" cy="642300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AD00214C-0219-426A-63AE-3AFF2EBCE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63098" y="3608136"/>
            <a:ext cx="708745" cy="642300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58D78D98-57CF-1D92-826D-A373E636B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4060" y="4495871"/>
            <a:ext cx="708745" cy="642300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C564BFC9-8977-038B-02BB-93A120F0F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7960" y="4495871"/>
            <a:ext cx="708745" cy="642300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71607B6C-3293-7827-2B33-FF842453F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9965" y="4495871"/>
            <a:ext cx="708745" cy="6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62FD2F-1146-4E0B-A9D1-3D7FF4EA25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14" y="828231"/>
            <a:ext cx="504674" cy="504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08842-FDE5-42D3-AFEF-1E52DC791332}"/>
              </a:ext>
            </a:extLst>
          </p:cNvPr>
          <p:cNvSpPr txBox="1"/>
          <p:nvPr/>
        </p:nvSpPr>
        <p:spPr>
          <a:xfrm>
            <a:off x="2018188" y="735051"/>
            <a:ext cx="95405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tên riêng nào dưới đây được viết đúng.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ADC4FE-608B-41B2-8D77-6E5D195982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5607" y="1591621"/>
            <a:ext cx="5244353" cy="167281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A094EE-0C04-44A1-B499-E691A62A8BEF}"/>
              </a:ext>
            </a:extLst>
          </p:cNvPr>
          <p:cNvSpPr/>
          <p:nvPr/>
        </p:nvSpPr>
        <p:spPr>
          <a:xfrm>
            <a:off x="1825416" y="1565852"/>
            <a:ext cx="1687531" cy="774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1E234D-705D-49AE-98AE-477486714D48}"/>
              </a:ext>
            </a:extLst>
          </p:cNvPr>
          <p:cNvSpPr/>
          <p:nvPr/>
        </p:nvSpPr>
        <p:spPr>
          <a:xfrm>
            <a:off x="5462620" y="1591621"/>
            <a:ext cx="1687531" cy="774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39FC70-10BC-4AB9-9F14-D71D9F474F0F}"/>
              </a:ext>
            </a:extLst>
          </p:cNvPr>
          <p:cNvSpPr/>
          <p:nvPr/>
        </p:nvSpPr>
        <p:spPr>
          <a:xfrm>
            <a:off x="3623922" y="2489820"/>
            <a:ext cx="1687531" cy="774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BBC7D1-5571-4DA1-A1B2-9A3892E21932}"/>
              </a:ext>
            </a:extLst>
          </p:cNvPr>
          <p:cNvSpPr/>
          <p:nvPr/>
        </p:nvSpPr>
        <p:spPr>
          <a:xfrm>
            <a:off x="5442524" y="2428028"/>
            <a:ext cx="1687531" cy="774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5D1B1C-65F8-4DA8-BDA9-3934A2F488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178" r="34294" b="53694"/>
          <a:stretch/>
        </p:blipFill>
        <p:spPr>
          <a:xfrm>
            <a:off x="3553138" y="1586178"/>
            <a:ext cx="1758316" cy="774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79D4BC-21CB-476C-B8B5-DC4EC65A3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 r="70704"/>
          <a:stretch/>
        </p:blipFill>
        <p:spPr>
          <a:xfrm>
            <a:off x="1885702" y="2428027"/>
            <a:ext cx="1536365" cy="836407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86D17D95-0675-46E0-A787-8765F80E87EF}"/>
              </a:ext>
            </a:extLst>
          </p:cNvPr>
          <p:cNvSpPr/>
          <p:nvPr/>
        </p:nvSpPr>
        <p:spPr>
          <a:xfrm>
            <a:off x="4171962" y="3702003"/>
            <a:ext cx="589517" cy="3556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F96046A-7B81-421C-9423-24220D903156}"/>
              </a:ext>
            </a:extLst>
          </p:cNvPr>
          <p:cNvSpPr/>
          <p:nvPr/>
        </p:nvSpPr>
        <p:spPr>
          <a:xfrm>
            <a:off x="4171962" y="4778123"/>
            <a:ext cx="589517" cy="2200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98D892-3670-4D07-965F-9209279398AA}"/>
              </a:ext>
            </a:extLst>
          </p:cNvPr>
          <p:cNvSpPr txBox="1"/>
          <p:nvPr/>
        </p:nvSpPr>
        <p:spPr>
          <a:xfrm>
            <a:off x="4908011" y="3473957"/>
            <a:ext cx="159477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1B1E9E-B6B5-4F8F-A6A1-176795530D4B}"/>
              </a:ext>
            </a:extLst>
          </p:cNvPr>
          <p:cNvSpPr txBox="1"/>
          <p:nvPr/>
        </p:nvSpPr>
        <p:spPr>
          <a:xfrm>
            <a:off x="4908011" y="4472112"/>
            <a:ext cx="159477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Thùy</a:t>
            </a:r>
          </a:p>
        </p:txBody>
      </p:sp>
    </p:spTree>
    <p:extLst>
      <p:ext uri="{BB962C8B-B14F-4D97-AF65-F5344CB8AC3E}">
        <p14:creationId xmlns:p14="http://schemas.microsoft.com/office/powerpoint/2010/main" val="1728600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2.09877E-6 L -0.15023 0.362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3" y="180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5679E-6 L 0.11203 0.368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2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24" grpId="0" animBg="1"/>
      <p:bldP spid="27" grpId="0" animBg="1"/>
      <p:bldP spid="28" grpId="0" animBg="1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8391E23-8883-4420-A47D-2B9FE3A43BC7}"/>
              </a:ext>
            </a:extLst>
          </p:cNvPr>
          <p:cNvSpPr txBox="1"/>
          <p:nvPr/>
        </p:nvSpPr>
        <p:spPr>
          <a:xfrm>
            <a:off x="1747553" y="709632"/>
            <a:ext cx="9728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tên của các bạn học sinh dưới đây theo thứ tự trong bảng chữ cái.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5459F5-1A4D-42E5-B7B6-BF360D72B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9" y="893964"/>
            <a:ext cx="562967" cy="5629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3BA12CE-1AD5-4985-B3D4-CBD044819FD8}"/>
              </a:ext>
            </a:extLst>
          </p:cNvPr>
          <p:cNvGrpSpPr/>
          <p:nvPr/>
        </p:nvGrpSpPr>
        <p:grpSpPr>
          <a:xfrm>
            <a:off x="937905" y="1789440"/>
            <a:ext cx="5311567" cy="730200"/>
            <a:chOff x="-1012030" y="1773541"/>
            <a:chExt cx="8236535" cy="730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B78F2FE-CEA0-42C8-B3A6-DC04A73967D5}"/>
                </a:ext>
              </a:extLst>
            </p:cNvPr>
            <p:cNvSpPr/>
            <p:nvPr/>
          </p:nvSpPr>
          <p:spPr>
            <a:xfrm>
              <a:off x="568137" y="1941279"/>
              <a:ext cx="5459323" cy="531208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284CD7-56B8-4D6D-9861-4C5EA92F3CED}"/>
                </a:ext>
              </a:extLst>
            </p:cNvPr>
            <p:cNvSpPr txBox="1"/>
            <p:nvPr/>
          </p:nvSpPr>
          <p:spPr>
            <a:xfrm>
              <a:off x="-1012030" y="1773541"/>
              <a:ext cx="8236535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Nguyễn Ngọc Anh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E99CF5-47DA-4CA4-8A71-C89FC4FC368D}"/>
              </a:ext>
            </a:extLst>
          </p:cNvPr>
          <p:cNvGrpSpPr/>
          <p:nvPr/>
        </p:nvGrpSpPr>
        <p:grpSpPr>
          <a:xfrm>
            <a:off x="1468928" y="2277405"/>
            <a:ext cx="4292553" cy="730200"/>
            <a:chOff x="-188582" y="1662368"/>
            <a:chExt cx="6656370" cy="730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17CAEC-60AD-48CE-B9E6-9F35101CCEE0}"/>
                </a:ext>
              </a:extLst>
            </p:cNvPr>
            <p:cNvSpPr/>
            <p:nvPr/>
          </p:nvSpPr>
          <p:spPr>
            <a:xfrm>
              <a:off x="568135" y="1941279"/>
              <a:ext cx="5459325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FB65C2-43F0-4156-A565-7324C1280A15}"/>
                </a:ext>
              </a:extLst>
            </p:cNvPr>
            <p:cNvSpPr txBox="1"/>
            <p:nvPr/>
          </p:nvSpPr>
          <p:spPr>
            <a:xfrm>
              <a:off x="-188582" y="1662368"/>
              <a:ext cx="6656370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Nguyễn Mạnh Vũ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987FD3-08ED-482B-B0B9-32F46D9115E8}"/>
              </a:ext>
            </a:extLst>
          </p:cNvPr>
          <p:cNvGrpSpPr/>
          <p:nvPr/>
        </p:nvGrpSpPr>
        <p:grpSpPr>
          <a:xfrm>
            <a:off x="672776" y="2889464"/>
            <a:ext cx="5429302" cy="730200"/>
            <a:chOff x="-1423157" y="1675289"/>
            <a:chExt cx="8419104" cy="7302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776CCE-E059-47CF-9FC0-AC94BC175137}"/>
                </a:ext>
              </a:extLst>
            </p:cNvPr>
            <p:cNvSpPr/>
            <p:nvPr/>
          </p:nvSpPr>
          <p:spPr>
            <a:xfrm>
              <a:off x="568135" y="1941279"/>
              <a:ext cx="5459328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D41B07-B9B2-4B82-9D71-BE8E0537F2F5}"/>
                </a:ext>
              </a:extLst>
            </p:cNvPr>
            <p:cNvSpPr txBox="1"/>
            <p:nvPr/>
          </p:nvSpPr>
          <p:spPr>
            <a:xfrm>
              <a:off x="-1423157" y="1675289"/>
              <a:ext cx="8419104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Phạm Hồng Đào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B32252-9A3F-4300-B178-F998E5B8699A}"/>
              </a:ext>
            </a:extLst>
          </p:cNvPr>
          <p:cNvGrpSpPr/>
          <p:nvPr/>
        </p:nvGrpSpPr>
        <p:grpSpPr>
          <a:xfrm>
            <a:off x="1652763" y="3506064"/>
            <a:ext cx="3937855" cy="730200"/>
            <a:chOff x="96490" y="1692751"/>
            <a:chExt cx="6106349" cy="7302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EE5FC13-DE1A-46AF-BE83-46438AD0621D}"/>
                </a:ext>
              </a:extLst>
            </p:cNvPr>
            <p:cNvSpPr/>
            <p:nvPr/>
          </p:nvSpPr>
          <p:spPr>
            <a:xfrm>
              <a:off x="568135" y="1941279"/>
              <a:ext cx="5459330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8FBD0D-F6DA-4125-87BE-E70C717C5C32}"/>
                </a:ext>
              </a:extLst>
            </p:cNvPr>
            <p:cNvSpPr txBox="1"/>
            <p:nvPr/>
          </p:nvSpPr>
          <p:spPr>
            <a:xfrm>
              <a:off x="96490" y="1692751"/>
              <a:ext cx="6106349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Hoàng Văn Cường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07F7D4-2323-4FCB-AA3A-3A46C61C7FE8}"/>
              </a:ext>
            </a:extLst>
          </p:cNvPr>
          <p:cNvGrpSpPr/>
          <p:nvPr/>
        </p:nvGrpSpPr>
        <p:grpSpPr>
          <a:xfrm>
            <a:off x="1487969" y="4112274"/>
            <a:ext cx="3989554" cy="730200"/>
            <a:chOff x="-159051" y="1699823"/>
            <a:chExt cx="6186517" cy="7302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0DDC93F-3769-4893-92D9-A049FFD19057}"/>
                </a:ext>
              </a:extLst>
            </p:cNvPr>
            <p:cNvSpPr/>
            <p:nvPr/>
          </p:nvSpPr>
          <p:spPr>
            <a:xfrm>
              <a:off x="568135" y="1941279"/>
              <a:ext cx="5459331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6EB850-40F8-4344-8A33-0C21E03134E2}"/>
                </a:ext>
              </a:extLst>
            </p:cNvPr>
            <p:cNvSpPr txBox="1"/>
            <p:nvPr/>
          </p:nvSpPr>
          <p:spPr>
            <a:xfrm>
              <a:off x="-159051" y="1699823"/>
              <a:ext cx="4605811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Lê Gia Huy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C0BAAA-BABC-47BB-8275-381883DDD279}"/>
              </a:ext>
            </a:extLst>
          </p:cNvPr>
          <p:cNvCxnSpPr>
            <a:cxnSpLocks/>
          </p:cNvCxnSpPr>
          <p:nvPr/>
        </p:nvCxnSpPr>
        <p:spPr>
          <a:xfrm>
            <a:off x="4458159" y="2403147"/>
            <a:ext cx="7530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9B3396-6A48-4268-9CF1-22851985712D}"/>
              </a:ext>
            </a:extLst>
          </p:cNvPr>
          <p:cNvCxnSpPr>
            <a:cxnSpLocks/>
          </p:cNvCxnSpPr>
          <p:nvPr/>
        </p:nvCxnSpPr>
        <p:spPr>
          <a:xfrm>
            <a:off x="4794631" y="2913489"/>
            <a:ext cx="3422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40BC88-DAF2-4072-AD5D-58D9F215AF99}"/>
              </a:ext>
            </a:extLst>
          </p:cNvPr>
          <p:cNvCxnSpPr>
            <a:cxnSpLocks/>
          </p:cNvCxnSpPr>
          <p:nvPr/>
        </p:nvCxnSpPr>
        <p:spPr>
          <a:xfrm>
            <a:off x="4179108" y="3499570"/>
            <a:ext cx="6155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410F035-3D73-46AA-83D7-B4D8AF21D622}"/>
              </a:ext>
            </a:extLst>
          </p:cNvPr>
          <p:cNvCxnSpPr>
            <a:cxnSpLocks/>
          </p:cNvCxnSpPr>
          <p:nvPr/>
        </p:nvCxnSpPr>
        <p:spPr>
          <a:xfrm flipV="1">
            <a:off x="4154986" y="4112274"/>
            <a:ext cx="1056206" cy="30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E6DE4C-0B4A-4080-A9A5-55A38B9EF951}"/>
              </a:ext>
            </a:extLst>
          </p:cNvPr>
          <p:cNvCxnSpPr>
            <a:cxnSpLocks/>
          </p:cNvCxnSpPr>
          <p:nvPr/>
        </p:nvCxnSpPr>
        <p:spPr>
          <a:xfrm>
            <a:off x="3303077" y="4748453"/>
            <a:ext cx="5399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81AD1D-2C4F-492B-B583-B8E9B37AA826}"/>
              </a:ext>
            </a:extLst>
          </p:cNvPr>
          <p:cNvGrpSpPr/>
          <p:nvPr/>
        </p:nvGrpSpPr>
        <p:grpSpPr>
          <a:xfrm>
            <a:off x="1055089" y="5515505"/>
            <a:ext cx="597664" cy="584775"/>
            <a:chOff x="3445636" y="2989318"/>
            <a:chExt cx="321893" cy="45892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CC49234-5C25-4980-9BF9-1697A65A9ABB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A9A065E-EACC-4B62-909C-45CD6829B1FE}"/>
                </a:ext>
              </a:extLst>
            </p:cNvPr>
            <p:cNvSpPr/>
            <p:nvPr/>
          </p:nvSpPr>
          <p:spPr>
            <a:xfrm rot="21163024">
              <a:off x="3464721" y="2989318"/>
              <a:ext cx="217737" cy="4589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b="1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F1C5E03-5E96-4DBD-A355-69E4F59D25D1}"/>
              </a:ext>
            </a:extLst>
          </p:cNvPr>
          <p:cNvSpPr txBox="1"/>
          <p:nvPr/>
        </p:nvSpPr>
        <p:spPr>
          <a:xfrm>
            <a:off x="1618056" y="5474211"/>
            <a:ext cx="753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họ và tên của em và 2 bạn trong tổ.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8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2222E-6 L 0.44815 -0.0052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44531 -0.1736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08642E-6 L 0.45116 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4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47 L 0.44596 -0.0840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44532 0.2733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5400" y="357187"/>
            <a:ext cx="10317138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3657600"/>
            <a:ext cx="6933180" cy="3076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A0894-8C23-6059-2F9F-F3D1192AB913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22250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glow rad="63500">
                    <a:srgbClr val="4FC1E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Xin chào và hẹn gặp lại!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F67732-0851-F9CB-2D69-B8D5B03F8B10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1">
            <a:extLst>
              <a:ext uri="{FF2B5EF4-FFF2-40B4-BE49-F238E27FC236}">
                <a16:creationId xmlns:a16="http://schemas.microsoft.com/office/drawing/2014/main" id="{1B2B61AD-B60A-38DA-F842-F08427111830}"/>
              </a:ext>
            </a:extLst>
          </p:cNvPr>
          <p:cNvSpPr/>
          <p:nvPr/>
        </p:nvSpPr>
        <p:spPr>
          <a:xfrm>
            <a:off x="1385313" y="995322"/>
            <a:ext cx="9529007" cy="145260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altLang="zh-C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giới thiệu những trò chơi đã được tham gia.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38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3600" y="190718"/>
            <a:ext cx="8260514" cy="4698167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DF201-DA82-5106-46A7-C15A7EDBF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48" y="1796852"/>
            <a:ext cx="5657799" cy="56577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B2A4B0-8DBF-8D74-6E7B-A1058F031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116" y="2703513"/>
            <a:ext cx="5267401" cy="1450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7A37C-D38C-1025-4179-23EA319A4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8836" y="1049736"/>
            <a:ext cx="54381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49440" y="404630"/>
            <a:ext cx="2454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Cầu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10868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gấu đến sân bóng từ sớm để luyện tập. Gấu đá bóng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xa,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FFD137-DF99-4717-93FF-BBA94EA890D5}"/>
              </a:ext>
            </a:extLst>
          </p:cNvPr>
          <p:cNvSpPr txBox="1"/>
          <p:nvPr/>
        </p:nvSpPr>
        <p:spPr>
          <a:xfrm>
            <a:off x="-5" y="1528099"/>
            <a:ext cx="1219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đi nhặt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ồi đá vào gôn, đá đi đá lại,... Cứ thế, gấu đá bóng ngày càng giỏi.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12B421-1BBE-4E1B-815B-F05E1A156532}"/>
              </a:ext>
            </a:extLst>
          </p:cNvPr>
          <p:cNvSpPr txBox="1"/>
          <p:nvPr/>
        </p:nvSpPr>
        <p:spPr>
          <a:xfrm>
            <a:off x="-152406" y="2051974"/>
            <a:ext cx="1219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đều muốn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 gấu về đội của mình.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19313-D2F7-4282-B274-2A0B18FC2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589" y="1539188"/>
            <a:ext cx="812667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đá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đá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lại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rủ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371</Words>
  <Application>Microsoft Office PowerPoint</Application>
  <PresentationFormat>Widescreen</PresentationFormat>
  <Paragraphs>54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#9Slide02 Noi dung dai</vt:lpstr>
      <vt:lpstr>#9Slide02 Tieu de dai</vt:lpstr>
      <vt:lpstr>#9Slide07 HoneyCream</vt:lpstr>
      <vt:lpstr>Arial</vt:lpstr>
      <vt:lpstr>Arial-Rounded</vt:lpstr>
      <vt:lpstr>Calibri</vt:lpstr>
      <vt:lpstr>Calibri Light</vt:lpstr>
      <vt:lpstr>Coiny</vt:lpstr>
      <vt:lpstr>HP001 4 hàng</vt:lpstr>
      <vt:lpstr>iCiel Crocante</vt:lpstr>
      <vt:lpstr>Montserrat Medium</vt:lpstr>
      <vt:lpstr>Source Han Sans Regular</vt:lpstr>
      <vt:lpstr>SVN-Kitten</vt:lpstr>
      <vt:lpstr>SVN-Newton</vt:lpstr>
      <vt:lpstr>SVN-Ready</vt:lpstr>
      <vt:lpstr>Times New Roman</vt:lpstr>
      <vt:lpstr>阿里妈妈刀隶体</vt:lpstr>
      <vt:lpstr>阿里巴巴普惠体</vt:lpstr>
      <vt:lpstr>1_Office 主题</vt:lpstr>
      <vt:lpstr>2_Office 主题</vt:lpstr>
      <vt:lpstr>1_Office Theme</vt:lpstr>
      <vt:lpstr>2_Office Theme</vt:lpstr>
      <vt:lpstr>3_Office 主题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6</cp:revision>
  <dcterms:created xsi:type="dcterms:W3CDTF">2021-07-27T09:07:39Z</dcterms:created>
  <dcterms:modified xsi:type="dcterms:W3CDTF">2025-10-12T06:47:40Z</dcterms:modified>
</cp:coreProperties>
</file>