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  <p:sldMasterId id="2147483682" r:id="rId4"/>
    <p:sldMasterId id="2147483684" r:id="rId5"/>
    <p:sldMasterId id="2147483697" r:id="rId6"/>
  </p:sldMasterIdLst>
  <p:notesMasterIdLst>
    <p:notesMasterId r:id="rId24"/>
  </p:notesMasterIdLst>
  <p:sldIdLst>
    <p:sldId id="2007577198" r:id="rId7"/>
    <p:sldId id="278" r:id="rId8"/>
    <p:sldId id="279" r:id="rId9"/>
    <p:sldId id="303" r:id="rId10"/>
    <p:sldId id="259" r:id="rId11"/>
    <p:sldId id="258" r:id="rId12"/>
    <p:sldId id="257" r:id="rId13"/>
    <p:sldId id="260" r:id="rId14"/>
    <p:sldId id="261" r:id="rId15"/>
    <p:sldId id="2007577150" r:id="rId16"/>
    <p:sldId id="3366" r:id="rId17"/>
    <p:sldId id="262" r:id="rId18"/>
    <p:sldId id="3369" r:id="rId19"/>
    <p:sldId id="377" r:id="rId20"/>
    <p:sldId id="275" r:id="rId21"/>
    <p:sldId id="264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1499E-B5A3-4202-BB0A-E0B05F32357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3A3D-8E9B-47B9-941C-2DA7BFCA6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8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1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2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3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132223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187822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619640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15328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76965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776581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1116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42648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812720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06093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369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10/12/2025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36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10/12/2025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9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69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10/12/2025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93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10/12/2025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69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10/12/2025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10/12/2025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17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10/12/2025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6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10/12/2025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1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89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10/12/2025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8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10/12/2025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99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71923" y="181485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68670" y="-13476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748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5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2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8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79838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3819DE-965C-4A9B-CE58-6AFD4A52E0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DF146E-99B7-FF5E-C180-5C695C944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53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slow" advClick="0" advTm="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133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6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2">
            <a:extLst>
              <a:ext uri="{FF2B5EF4-FFF2-40B4-BE49-F238E27FC236}">
                <a16:creationId xmlns:a16="http://schemas.microsoft.com/office/drawing/2014/main" id="{EF4307FA-841B-448D-8B38-06BE440D6118}"/>
              </a:ext>
            </a:extLst>
          </p:cNvPr>
          <p:cNvSpPr txBox="1"/>
          <p:nvPr userDrawn="1"/>
        </p:nvSpPr>
        <p:spPr>
          <a:xfrm>
            <a:off x="3054625" y="2785670"/>
            <a:ext cx="7083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Măng non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BEE1C-14C6-492A-8FAF-24022EC3F9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A0D1C-0A45-49C3-8A26-6858D5C34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9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9.png"/><Relationship Id="rId12" Type="http://schemas.openxmlformats.org/officeDocument/2006/relationships/image" Target="../media/image44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svg"/><Relationship Id="rId11" Type="http://schemas.openxmlformats.org/officeDocument/2006/relationships/image" Target="../media/image43.png"/><Relationship Id="rId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27"/>
          <p:cNvSpPr/>
          <p:nvPr/>
        </p:nvSpPr>
        <p:spPr>
          <a:xfrm>
            <a:off x="1610410" y="2902020"/>
            <a:ext cx="2406359" cy="1053959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lassizismAntiqu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2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13" b="90578" l="12208" r="81299">
                        <a14:foregroundMark x1="64416" y1="21277" x2="65714" y2="27052"/>
                        <a14:foregroundMark x1="68831" y1="28571" x2="68831" y2="28571"/>
                        <a14:foregroundMark x1="21558" y1="52888" x2="27273" y2="52888"/>
                        <a14:foregroundMark x1="69351" y1="62614" x2="69351" y2="62614"/>
                        <a14:foregroundMark x1="72468" y1="60182" x2="72468" y2="60182"/>
                        <a14:foregroundMark x1="66234" y1="58055" x2="70649" y2="58055"/>
                        <a14:foregroundMark x1="67013" y1="64742" x2="78961" y2="67781"/>
                        <a14:foregroundMark x1="71948" y1="76596" x2="70649" y2="69909"/>
                        <a14:foregroundMark x1="69351" y1="75076" x2="78961" y2="62614"/>
                        <a14:foregroundMark x1="27273" y1="68389" x2="37403" y2="77204"/>
                        <a14:foregroundMark x1="35325" y1="78723" x2="32987" y2="66869"/>
                        <a14:foregroundMark x1="12727" y1="73556" x2="18961" y2="64742"/>
                        <a14:foregroundMark x1="16623" y1="83891" x2="28571" y2="79331"/>
                        <a14:foregroundMark x1="17662" y1="46201" x2="24156" y2="56535"/>
                        <a14:foregroundMark x1="12208" y1="45593" x2="17143" y2="49848"/>
                        <a14:foregroundMark x1="12208" y1="44681" x2="19740" y2="46201"/>
                        <a14:foregroundMark x1="15325" y1="54407" x2="22857" y2="46201"/>
                        <a14:foregroundMark x1="17662" y1="49240" x2="12727" y2="44681"/>
                        <a14:foregroundMark x1="25974" y1="48328" x2="39221" y2="53495"/>
                        <a14:foregroundMark x1="14545" y1="41945" x2="14026" y2="50760"/>
                        <a14:foregroundMark x1="16623" y1="64742" x2="16623" y2="64742"/>
                        <a14:foregroundMark x1="18442" y1="63830" x2="35325" y2="65350"/>
                        <a14:foregroundMark x1="56104" y1="38906" x2="66234" y2="50760"/>
                        <a14:foregroundMark x1="70649" y1="65350" x2="81299" y2="67781"/>
                        <a14:foregroundMark x1="74545" y1="79331" x2="72468" y2="61702"/>
                        <a14:foregroundMark x1="73766" y1="60182" x2="74545" y2="56535"/>
                        <a14:foregroundMark x1="63117" y1="49848" x2="68831" y2="48328"/>
                        <a14:foregroundMark x1="55065" y1="37386" x2="61299" y2="37386"/>
                        <a14:foregroundMark x1="56104" y1="33131" x2="56104" y2="21277"/>
                        <a14:foregroundMark x1="56883" y1="68389" x2="58701" y2="82371"/>
                        <a14:foregroundMark x1="49351" y1="86018" x2="58182" y2="83891"/>
                      </a14:backgroundRemoval>
                    </a14:imgEffect>
                  </a14:imgLayer>
                </a14:imgProps>
              </a:ext>
            </a:extLst>
          </a:blip>
          <a:srcRect l="7763" t="8808" r="13397"/>
          <a:stretch>
            <a:fillRect/>
          </a:stretch>
        </p:blipFill>
        <p:spPr>
          <a:xfrm flipH="1">
            <a:off x="-74264" y="33310"/>
            <a:ext cx="2077684" cy="2053652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3935182" y="2722029"/>
            <a:ext cx="6770695" cy="1347720"/>
            <a:chOff x="5163741" y="2659559"/>
            <a:chExt cx="6770695" cy="1347720"/>
          </a:xfrm>
        </p:grpSpPr>
        <p:sp>
          <p:nvSpPr>
            <p:cNvPr id="4" name="文本框 24"/>
            <p:cNvSpPr txBox="1"/>
            <p:nvPr/>
          </p:nvSpPr>
          <p:spPr>
            <a:xfrm>
              <a:off x="5218333" y="2659559"/>
              <a:ext cx="6545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Cây</a:t>
              </a:r>
              <a:r>
                <a:rPr kumimoji="0" lang="en-US" altLang="zh-CN" sz="8000" b="0" i="0" u="none" strike="noStrike" kern="1200" cap="none" spc="0" normalizeH="0" baseline="0" noProof="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kumimoji="0" lang="en-US" altLang="zh-CN" sz="8000" b="0" i="0" u="none" strike="noStrike" kern="1200" cap="none" spc="0" normalizeH="0" baseline="0" noProof="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xấu</a:t>
              </a:r>
              <a:r>
                <a:rPr kumimoji="0" lang="en-US" altLang="zh-CN" sz="8000" b="0" i="0" u="none" strike="noStrike" kern="1200" cap="none" spc="0" normalizeH="0" baseline="0" noProof="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kumimoji="0" lang="en-US" altLang="zh-CN" sz="8000" b="0" i="0" u="none" strike="noStrike" kern="1200" cap="none" spc="0" normalizeH="0" baseline="0" noProof="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hổ</a:t>
              </a:r>
              <a:endParaRPr kumimoji="0" lang="zh-CN" altLang="en-US" sz="8000" b="0" i="0" u="none" strike="noStrike" kern="1200" cap="none" spc="0" normalizeH="0" baseline="0" noProof="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effectLst/>
                <a:uLnTx/>
                <a:uFillTx/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5" name="文本框 22"/>
            <p:cNvSpPr txBox="1"/>
            <p:nvPr/>
          </p:nvSpPr>
          <p:spPr>
            <a:xfrm>
              <a:off x="5163741" y="2683840"/>
              <a:ext cx="67706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C9A98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Cây</a:t>
              </a: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C9A98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kumimoji="0" lang="en-US" altLang="zh-CN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C9A98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xấu</a:t>
              </a: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C9A98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kumimoji="0" lang="en-US" altLang="zh-CN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C9A98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hổ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C9A98"/>
                </a:solidFill>
                <a:effectLst/>
                <a:uLnTx/>
                <a:uFillTx/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pic>
        <p:nvPicPr>
          <p:cNvPr id="6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48" b="82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5089770" y="4546402"/>
            <a:ext cx="2756142" cy="2550217"/>
          </a:xfrm>
          <a:prstGeom prst="rect">
            <a:avLst/>
          </a:prstGeom>
        </p:spPr>
      </p:pic>
      <p:grpSp>
        <p:nvGrpSpPr>
          <p:cNvPr id="11" name="组合 23"/>
          <p:cNvGrpSpPr/>
          <p:nvPr/>
        </p:nvGrpSpPr>
        <p:grpSpPr>
          <a:xfrm>
            <a:off x="1811682" y="2852041"/>
            <a:ext cx="2325197" cy="1124847"/>
            <a:chOff x="5218333" y="2659559"/>
            <a:chExt cx="5429530" cy="1124847"/>
          </a:xfrm>
        </p:grpSpPr>
        <p:sp>
          <p:nvSpPr>
            <p:cNvPr id="12" name="文本框 24"/>
            <p:cNvSpPr txBox="1"/>
            <p:nvPr/>
          </p:nvSpPr>
          <p:spPr>
            <a:xfrm>
              <a:off x="5218333" y="2659559"/>
              <a:ext cx="485156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Bài 7</a:t>
              </a:r>
              <a:endParaRPr kumimoji="0" lang="zh-CN" altLang="en-US" sz="6600" b="0" i="0" u="none" strike="noStrike" kern="1200" cap="none" spc="0" normalizeH="0" baseline="0" noProof="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effectLst/>
                <a:uLnTx/>
                <a:uFillTx/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3" name="文本框 22"/>
            <p:cNvSpPr txBox="1"/>
            <p:nvPr/>
          </p:nvSpPr>
          <p:spPr>
            <a:xfrm>
              <a:off x="5218333" y="2676410"/>
              <a:ext cx="54295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kumimoji="0" lang="vi-VN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7: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62799571-5180-2C20-6085-BF8FD48F7732}"/>
              </a:ext>
            </a:extLst>
          </p:cNvPr>
          <p:cNvSpPr txBox="1"/>
          <p:nvPr/>
        </p:nvSpPr>
        <p:spPr>
          <a:xfrm>
            <a:off x="3848766" y="323179"/>
            <a:ext cx="4494468" cy="83099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UBND PHƯỜNG HƯNG ĐẠO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TRƯỜNG TIỂU HỌC ANH DŨNG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D60485-A678-5FF0-FAE7-ED0BEA83E730}"/>
              </a:ext>
            </a:extLst>
          </p:cNvPr>
          <p:cNvCxnSpPr/>
          <p:nvPr/>
        </p:nvCxnSpPr>
        <p:spPr>
          <a:xfrm>
            <a:off x="4955477" y="1154176"/>
            <a:ext cx="228104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8">
            <a:extLst>
              <a:ext uri="{FF2B5EF4-FFF2-40B4-BE49-F238E27FC236}">
                <a16:creationId xmlns:a16="http://schemas.microsoft.com/office/drawing/2014/main" id="{99934849-024E-18CF-E67A-A5CE5520C20C}"/>
              </a:ext>
            </a:extLst>
          </p:cNvPr>
          <p:cNvSpPr txBox="1"/>
          <p:nvPr/>
        </p:nvSpPr>
        <p:spPr>
          <a:xfrm>
            <a:off x="3598051" y="2139426"/>
            <a:ext cx="4494468" cy="5847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TIẾNG 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F63EFB4D-EC0F-E804-1F37-E63760B3CAB6}"/>
              </a:ext>
            </a:extLst>
          </p:cNvPr>
          <p:cNvSpPr txBox="1"/>
          <p:nvPr/>
        </p:nvSpPr>
        <p:spPr>
          <a:xfrm>
            <a:off x="3560655" y="3843708"/>
            <a:ext cx="4494468" cy="5847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(Tiết 3)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5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3"/>
            <a:ext cx="12280901" cy="6858003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646" y="196654"/>
            <a:ext cx="11595127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645" y="283949"/>
            <a:ext cx="440987" cy="463220"/>
          </a:xfrm>
          <a:prstGeom prst="rect">
            <a:avLst/>
          </a:prstGeom>
        </p:spPr>
      </p:pic>
      <p:pic>
        <p:nvPicPr>
          <p:cNvPr id="29" name="图形 16">
            <a:extLst>
              <a:ext uri="{FF2B5EF4-FFF2-40B4-BE49-F238E27FC236}">
                <a16:creationId xmlns:a16="http://schemas.microsoft.com/office/drawing/2014/main" id="{38F56737-1644-47F1-96A7-5D5716B565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0327" y="5989469"/>
            <a:ext cx="440987" cy="4632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2E675F-E1E7-4A3A-B965-0B798298374B}"/>
              </a:ext>
            </a:extLst>
          </p:cNvPr>
          <p:cNvGrpSpPr/>
          <p:nvPr/>
        </p:nvGrpSpPr>
        <p:grpSpPr>
          <a:xfrm>
            <a:off x="2671390" y="477619"/>
            <a:ext cx="5902516" cy="976501"/>
            <a:chOff x="2003542" y="358214"/>
            <a:chExt cx="4426887" cy="732376"/>
          </a:xfrm>
        </p:grpSpPr>
        <p:sp>
          <p:nvSpPr>
            <p:cNvPr id="27" name="Google Shape;1352;p29">
              <a:extLst>
                <a:ext uri="{FF2B5EF4-FFF2-40B4-BE49-F238E27FC236}">
                  <a16:creationId xmlns:a16="http://schemas.microsoft.com/office/drawing/2014/main" id="{859CAF96-AFFE-40C9-A0F2-E24DBC68DF7D}"/>
                </a:ext>
              </a:extLst>
            </p:cNvPr>
            <p:cNvSpPr/>
            <p:nvPr/>
          </p:nvSpPr>
          <p:spPr>
            <a:xfrm>
              <a:off x="2433594" y="385256"/>
              <a:ext cx="3780567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697;p24">
              <a:extLst>
                <a:ext uri="{FF2B5EF4-FFF2-40B4-BE49-F238E27FC236}">
                  <a16:creationId xmlns:a16="http://schemas.microsoft.com/office/drawing/2014/main" id="{1DF87A83-4CF3-4EA2-ABC2-07CA85A4C49B}"/>
                </a:ext>
              </a:extLst>
            </p:cNvPr>
            <p:cNvSpPr txBox="1">
              <a:spLocks/>
            </p:cNvSpPr>
            <p:nvPr/>
          </p:nvSpPr>
          <p:spPr>
            <a:xfrm>
              <a:off x="2003542" y="358214"/>
              <a:ext cx="442688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1219170">
                <a:defRPr/>
              </a:pPr>
              <a:r>
                <a:rPr lang="en-US" sz="4267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267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67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4267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67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4267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chu C">
            <a:hlinkClick r:id="" action="ppaction://media"/>
            <a:extLst>
              <a:ext uri="{FF2B5EF4-FFF2-40B4-BE49-F238E27FC236}">
                <a16:creationId xmlns:a16="http://schemas.microsoft.com/office/drawing/2014/main" id="{FC83E97C-C249-4071-9C2C-5EFE6F8D8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19068" y="1696361"/>
            <a:ext cx="4446907" cy="44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Google Shape;1352;p29">
            <a:extLst>
              <a:ext uri="{FF2B5EF4-FFF2-40B4-BE49-F238E27FC236}">
                <a16:creationId xmlns:a16="http://schemas.microsoft.com/office/drawing/2014/main" id="{E481EC8B-A489-42B8-B1C4-D64910356CC0}"/>
              </a:ext>
            </a:extLst>
          </p:cNvPr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9CE8D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>
            <a:extLst>
              <a:ext uri="{FF2B5EF4-FFF2-40B4-BE49-F238E27FC236}">
                <a16:creationId xmlns:a16="http://schemas.microsoft.com/office/drawing/2014/main" id="{7419EBEC-3800-4C57-AFF4-C0C4BA3F12F6}"/>
              </a:ext>
            </a:extLst>
          </p:cNvPr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>
              <a:defRPr/>
            </a:pPr>
            <a:r>
              <a:rPr lang="en-US" sz="4267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E0535-DF9E-43D5-B92B-22D248302701}"/>
              </a:ext>
            </a:extLst>
          </p:cNvPr>
          <p:cNvGrpSpPr/>
          <p:nvPr/>
        </p:nvGrpSpPr>
        <p:grpSpPr>
          <a:xfrm>
            <a:off x="8777478" y="4660504"/>
            <a:ext cx="2889185" cy="2117481"/>
            <a:chOff x="6865144" y="3555389"/>
            <a:chExt cx="2166889" cy="15881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8F23D2-AE50-433E-9770-A14A5C34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3F1724-DC51-4A98-B1F8-4613052A1B3A}"/>
                </a:ext>
              </a:extLst>
            </p:cNvPr>
            <p:cNvSpPr/>
            <p:nvPr/>
          </p:nvSpPr>
          <p:spPr>
            <a:xfrm>
              <a:off x="7204272" y="3872390"/>
              <a:ext cx="1488629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endParaRPr lang="en-US" sz="3733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3994CD-A787-48DA-9A2C-3ED08F99340B}"/>
              </a:ext>
            </a:extLst>
          </p:cNvPr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2281657E-E903-4364-9827-3E2BFC851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CFB5368-F46B-49BC-984B-5A17E90AB486}"/>
                </a:ext>
              </a:extLst>
            </p:cNvPr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118A0-A4BC-4A21-908F-CC151DDD6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EFD80E-BECF-4CCE-A537-12D3F5629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05" y="1575176"/>
            <a:ext cx="4718659" cy="47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15;p20"/>
          <p:cNvGrpSpPr/>
          <p:nvPr/>
        </p:nvGrpSpPr>
        <p:grpSpPr>
          <a:xfrm>
            <a:off x="1623834" y="1395641"/>
            <a:ext cx="1320841" cy="1229757"/>
            <a:chOff x="1376172" y="452280"/>
            <a:chExt cx="1320841" cy="1229757"/>
          </a:xfrm>
        </p:grpSpPr>
        <p:sp>
          <p:nvSpPr>
            <p:cNvPr id="37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1449;p30"/>
          <p:cNvGrpSpPr/>
          <p:nvPr/>
        </p:nvGrpSpPr>
        <p:grpSpPr>
          <a:xfrm rot="-616622">
            <a:off x="4703348" y="995886"/>
            <a:ext cx="1080711" cy="1299803"/>
            <a:chOff x="3368409" y="1154615"/>
            <a:chExt cx="994364" cy="1195950"/>
          </a:xfrm>
        </p:grpSpPr>
        <p:sp>
          <p:nvSpPr>
            <p:cNvPr id="54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5" y="2245417"/>
            <a:ext cx="6719413" cy="26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8" name="Ô li">
            <a:extLst>
              <a:ext uri="{FF2B5EF4-FFF2-40B4-BE49-F238E27FC236}">
                <a16:creationId xmlns:a16="http://schemas.microsoft.com/office/drawing/2014/main" id="{5500E442-D115-459C-A0E8-84335DBB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501" y="781723"/>
            <a:ext cx="11913499" cy="4123303"/>
          </a:xfrm>
          <a:prstGeom prst="rect">
            <a:avLst/>
          </a:prstGeom>
        </p:spPr>
      </p:pic>
      <p:sp>
        <p:nvSpPr>
          <p:cNvPr id="9" name="Tập viết 1">
            <a:extLst>
              <a:ext uri="{FF2B5EF4-FFF2-40B4-BE49-F238E27FC236}">
                <a16:creationId xmlns:a16="http://schemas.microsoft.com/office/drawing/2014/main" id="{B069B2E5-22DC-4780-9881-927EE04210B7}"/>
              </a:ext>
            </a:extLst>
          </p:cNvPr>
          <p:cNvSpPr txBox="1"/>
          <p:nvPr/>
        </p:nvSpPr>
        <p:spPr>
          <a:xfrm>
            <a:off x="2142815" y="1693088"/>
            <a:ext cx="9029700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công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jài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sắt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wgày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łn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kim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 </a:t>
            </a:r>
            <a:endParaRPr lang="vi-VN" sz="4333" b="1" dirty="0">
              <a:solidFill>
                <a:srgbClr val="7030A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2" name="Kí hiệu - Viết">
            <a:extLst>
              <a:ext uri="{FF2B5EF4-FFF2-40B4-BE49-F238E27FC236}">
                <a16:creationId xmlns:a16="http://schemas.microsoft.com/office/drawing/2014/main" id="{39EFED57-AB2C-4A07-82B6-B29F045796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842" y="0"/>
            <a:ext cx="804669" cy="725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2A7C2-D73A-6165-65EE-F5779397AC5B}"/>
              </a:ext>
            </a:extLst>
          </p:cNvPr>
          <p:cNvSpPr txBox="1"/>
          <p:nvPr/>
        </p:nvSpPr>
        <p:spPr>
          <a:xfrm>
            <a:off x="789460" y="2395254"/>
            <a:ext cx="1140254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375B7-5010-233D-F8E0-0E14F14CF2DB}"/>
              </a:ext>
            </a:extLst>
          </p:cNvPr>
          <p:cNvSpPr txBox="1"/>
          <p:nvPr/>
        </p:nvSpPr>
        <p:spPr>
          <a:xfrm>
            <a:off x="789460" y="4514456"/>
            <a:ext cx="1042108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2B8BE-B760-399A-6C94-ED8A80A2C22D}"/>
              </a:ext>
            </a:extLst>
          </p:cNvPr>
          <p:cNvSpPr txBox="1"/>
          <p:nvPr/>
        </p:nvSpPr>
        <p:spPr>
          <a:xfrm>
            <a:off x="789460" y="3157891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3A70D-CEB8-FEC3-AD2E-FCC6256C5135}"/>
              </a:ext>
            </a:extLst>
          </p:cNvPr>
          <p:cNvSpPr txBox="1"/>
          <p:nvPr/>
        </p:nvSpPr>
        <p:spPr>
          <a:xfrm>
            <a:off x="789460" y="5856522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k, g.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uiExpand="1" build="p"/>
      <p:bldP spid="5" grpId="0" uiExpand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AE4079-B6E5-4EB2-967E-3432C7BC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5619749" y="1578164"/>
            <a:ext cx="6372273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B2063-D3F9-C1CE-EDE0-359398928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" y="2018959"/>
            <a:ext cx="5200650" cy="86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1540A-B557-9729-D501-8151EEF04E2D}"/>
              </a:ext>
            </a:extLst>
          </p:cNvPr>
          <p:cNvSpPr txBox="1"/>
          <p:nvPr/>
        </p:nvSpPr>
        <p:spPr>
          <a:xfrm>
            <a:off x="5962650" y="3990975"/>
            <a:ext cx="16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endParaRPr lang="en-US" sz="6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84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Luyện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viết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thêm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" name="Ô li">
            <a:extLst>
              <a:ext uri="{FF2B5EF4-FFF2-40B4-BE49-F238E27FC236}">
                <a16:creationId xmlns:a16="http://schemas.microsoft.com/office/drawing/2014/main" id="{755F2C4C-EA35-EA61-4E13-5FF7FF2D0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108" y="1782409"/>
            <a:ext cx="8935124" cy="3092477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1C31923E-1567-3405-1B5C-E16DF714AA83}"/>
              </a:ext>
            </a:extLst>
          </p:cNvPr>
          <p:cNvSpPr txBox="1"/>
          <p:nvPr/>
        </p:nvSpPr>
        <p:spPr>
          <a:xfrm>
            <a:off x="2950274" y="2423070"/>
            <a:ext cx="538753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vi-VN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</a:t>
            </a:r>
            <a:r>
              <a:rPr lang="el-GR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ς; </a:t>
            </a:r>
            <a:r>
              <a:rPr lang="vi-VN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già ôm lấy măng non </a:t>
            </a:r>
          </a:p>
        </p:txBody>
      </p:sp>
      <p:sp>
        <p:nvSpPr>
          <p:cNvPr id="5" name="Tập viết 2">
            <a:extLst>
              <a:ext uri="{FF2B5EF4-FFF2-40B4-BE49-F238E27FC236}">
                <a16:creationId xmlns:a16="http://schemas.microsoft.com/office/drawing/2014/main" id="{EB6CF641-7D9E-19EA-0EAF-928C57AD04E1}"/>
              </a:ext>
            </a:extLst>
          </p:cNvPr>
          <p:cNvSpPr txBox="1"/>
          <p:nvPr/>
        </p:nvSpPr>
        <p:spPr>
          <a:xfrm>
            <a:off x="2313522" y="3105150"/>
            <a:ext cx="7648248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vi-VN" sz="3250" b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Chắt εiu ηư Εẹ ΐǘu cΪ κáng ngày</a:t>
            </a:r>
            <a:r>
              <a:rPr lang="vi-VN" sz="3250" b="1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 </a:t>
            </a:r>
            <a:endParaRPr lang="vi-VN" sz="3250" b="1" dirty="0">
              <a:solidFill>
                <a:srgbClr val="7030A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ập viết 3">
            <a:extLst>
              <a:ext uri="{FF2B5EF4-FFF2-40B4-BE49-F238E27FC236}">
                <a16:creationId xmlns:a16="http://schemas.microsoft.com/office/drawing/2014/main" id="{6BB83892-5BCA-479A-5EC5-B0343C24B776}"/>
              </a:ext>
            </a:extLst>
          </p:cNvPr>
          <p:cNvSpPr txBox="1"/>
          <p:nvPr/>
        </p:nvSpPr>
        <p:spPr>
          <a:xfrm>
            <a:off x="7124079" y="3810146"/>
            <a:ext cx="1814920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Tố</a:t>
            </a:r>
            <a:r>
              <a:rPr lang="en-US" sz="325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Hữu</a:t>
            </a:r>
            <a:endParaRPr lang="vi-VN" sz="3250" b="1" dirty="0">
              <a:solidFill>
                <a:srgbClr val="7030A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Kí hiệu - Viết">
            <a:extLst>
              <a:ext uri="{FF2B5EF4-FFF2-40B4-BE49-F238E27FC236}">
                <a16:creationId xmlns:a16="http://schemas.microsoft.com/office/drawing/2014/main" id="{F6C0FA2B-F4B3-0EBB-081E-5A302890A8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114" y="1196117"/>
            <a:ext cx="603502" cy="5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0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75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625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1943100"/>
            <a:ext cx="7480270" cy="304655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3CFA97-D973-CAB0-825C-5A0A6A260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88" y="1897972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676E91-E424-E65B-C8DD-C4C96E8ED57D}"/>
              </a:ext>
            </a:extLst>
          </p:cNvPr>
          <p:cNvSpPr/>
          <p:nvPr/>
        </p:nvSpPr>
        <p:spPr>
          <a:xfrm>
            <a:off x="438150" y="219075"/>
            <a:ext cx="118395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807;p11">
            <a:extLst>
              <a:ext uri="{FF2B5EF4-FFF2-40B4-BE49-F238E27FC236}">
                <a16:creationId xmlns:a16="http://schemas.microsoft.com/office/drawing/2014/main" id="{98E279CF-6CA4-1FE9-91D7-14336734B0DF}"/>
              </a:ext>
            </a:extLst>
          </p:cNvPr>
          <p:cNvSpPr txBox="1">
            <a:spLocks/>
          </p:cNvSpPr>
          <p:nvPr/>
        </p:nvSpPr>
        <p:spPr>
          <a:xfrm>
            <a:off x="1323975" y="2853738"/>
            <a:ext cx="6877050" cy="880062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HP\Desktop\20988209.jpg">
            <a:extLst>
              <a:ext uri="{FF2B5EF4-FFF2-40B4-BE49-F238E27FC236}">
                <a16:creationId xmlns:a16="http://schemas.microsoft.com/office/drawing/2014/main" id="{0905ED48-B5CF-2D61-4282-3AEFED3B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30" y="2679405"/>
            <a:ext cx="3592580" cy="38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956A8-5C44-79B2-1886-FE0FDFB32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113" y="543252"/>
            <a:ext cx="6148718" cy="1618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734790-E2FA-D936-A151-14AB3EE0931E}"/>
              </a:ext>
            </a:extLst>
          </p:cNvPr>
          <p:cNvSpPr txBox="1"/>
          <p:nvPr/>
        </p:nvSpPr>
        <p:spPr>
          <a:xfrm>
            <a:off x="1095374" y="4238625"/>
            <a:ext cx="724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9" name="0">
            <a:hlinkClick r:id="" action="ppaction://media"/>
            <a:extLst>
              <a:ext uri="{FF2B5EF4-FFF2-40B4-BE49-F238E27FC236}">
                <a16:creationId xmlns:a16="http://schemas.microsoft.com/office/drawing/2014/main" id="{614CACF7-CF42-57CE-E86D-0C2423FD1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4568" y="684618"/>
            <a:ext cx="406400" cy="406400"/>
          </a:xfrm>
          <a:prstGeom prst="rect">
            <a:avLst/>
          </a:prstGeom>
        </p:spPr>
      </p:pic>
      <p:pic>
        <p:nvPicPr>
          <p:cNvPr id="13" name="Picture 1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DD0F126-0D5B-4E0B-20B5-EF96F9A41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036">
            <a:off x="9431079" y="3880330"/>
            <a:ext cx="467770" cy="1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514" y="675543"/>
            <a:ext cx="4528111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94515" y="685068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991203" y="290786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D04D71-B872-11DC-57F0-86544BCA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45" y="1126958"/>
            <a:ext cx="3584759" cy="90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909C1-EDB8-6916-0EF3-F048A7E7E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173" y="1490704"/>
            <a:ext cx="8510754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155" y="3018399"/>
            <a:ext cx="7788372" cy="1848533"/>
          </a:xfrm>
          <a:prstGeom prst="rect">
            <a:avLst/>
          </a:prstGeom>
        </p:spPr>
      </p:pic>
      <p:grpSp>
        <p:nvGrpSpPr>
          <p:cNvPr id="19" name="Google Shape;564;p23"/>
          <p:cNvGrpSpPr/>
          <p:nvPr/>
        </p:nvGrpSpPr>
        <p:grpSpPr>
          <a:xfrm>
            <a:off x="5553167" y="1072808"/>
            <a:ext cx="799122" cy="1382853"/>
            <a:chOff x="1689271" y="684050"/>
            <a:chExt cx="959791" cy="1660885"/>
          </a:xfrm>
        </p:grpSpPr>
        <p:sp>
          <p:nvSpPr>
            <p:cNvPr id="20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06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Cùng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tìm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hiểu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197E1-175E-E39D-402E-A422B3A3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65" y="1756532"/>
            <a:ext cx="2886403" cy="28864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3A6B2D-998A-0A9C-1B27-4FCBEE6E59DB}"/>
              </a:ext>
            </a:extLst>
          </p:cNvPr>
          <p:cNvCxnSpPr>
            <a:cxnSpLocks/>
          </p:cNvCxnSpPr>
          <p:nvPr/>
        </p:nvCxnSpPr>
        <p:spPr>
          <a:xfrm>
            <a:off x="6429348" y="2865906"/>
            <a:ext cx="0" cy="1703066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861DF47-60A8-4E36-3811-C3FBEF5F27A6}"/>
              </a:ext>
            </a:extLst>
          </p:cNvPr>
          <p:cNvSpPr/>
          <p:nvPr/>
        </p:nvSpPr>
        <p:spPr>
          <a:xfrm>
            <a:off x="5033032" y="4661892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lang="en-US" sz="2400" b="1" kern="0" dirty="0" err="1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endParaRPr lang="en-US" sz="2400" b="1" kern="0" dirty="0">
              <a:solidFill>
                <a:srgbClr val="F9585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18526D-6861-C901-CF91-94F919E3DC38}"/>
              </a:ext>
            </a:extLst>
          </p:cNvPr>
          <p:cNvCxnSpPr>
            <a:cxnSpLocks/>
          </p:cNvCxnSpPr>
          <p:nvPr/>
        </p:nvCxnSpPr>
        <p:spPr>
          <a:xfrm flipH="1">
            <a:off x="4594766" y="4714106"/>
            <a:ext cx="1476801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F98D4F9-3FE4-A1AA-C91B-74982B4C5266}"/>
              </a:ext>
            </a:extLst>
          </p:cNvPr>
          <p:cNvSpPr/>
          <p:nvPr/>
        </p:nvSpPr>
        <p:spPr>
          <a:xfrm>
            <a:off x="6731001" y="3289640"/>
            <a:ext cx="832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lang="en-US" sz="2000" b="1" kern="0" dirty="0" err="1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lang="en-US" sz="2000" b="1" kern="0" dirty="0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 err="1">
                <a:solidFill>
                  <a:srgbClr val="F9585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000" b="1" kern="0" dirty="0">
              <a:solidFill>
                <a:srgbClr val="F9585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11">
            <a:extLst>
              <a:ext uri="{FF2B5EF4-FFF2-40B4-BE49-F238E27FC236}">
                <a16:creationId xmlns:a16="http://schemas.microsoft.com/office/drawing/2014/main" id="{EDAFB496-4B35-251F-1C99-EC91AC8B4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6247" y="1153664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4" name="图形 16">
            <a:extLst>
              <a:ext uri="{FF2B5EF4-FFF2-40B4-BE49-F238E27FC236}">
                <a16:creationId xmlns:a16="http://schemas.microsoft.com/office/drawing/2014/main" id="{86B27EDE-FAFA-D5B8-D200-9C81447D0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5559" y="1165461"/>
            <a:ext cx="330740" cy="347415"/>
          </a:xfrm>
          <a:prstGeom prst="rect">
            <a:avLst/>
          </a:prstGeom>
        </p:spPr>
      </p:pic>
      <p:pic>
        <p:nvPicPr>
          <p:cNvPr id="5" name="图形 16">
            <a:extLst>
              <a:ext uri="{FF2B5EF4-FFF2-40B4-BE49-F238E27FC236}">
                <a16:creationId xmlns:a16="http://schemas.microsoft.com/office/drawing/2014/main" id="{423A2C7D-1260-15D9-641D-CB5CF2357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9820" y="5444601"/>
            <a:ext cx="330740" cy="3474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56F3E5-3312-4B1F-D719-4401F99687C2}"/>
              </a:ext>
            </a:extLst>
          </p:cNvPr>
          <p:cNvGrpSpPr/>
          <p:nvPr/>
        </p:nvGrpSpPr>
        <p:grpSpPr>
          <a:xfrm>
            <a:off x="3365617" y="1310714"/>
            <a:ext cx="4426887" cy="732376"/>
            <a:chOff x="2003542" y="358214"/>
            <a:chExt cx="4426887" cy="732376"/>
          </a:xfrm>
        </p:grpSpPr>
        <p:sp>
          <p:nvSpPr>
            <p:cNvPr id="7" name="Google Shape;1352;p29">
              <a:extLst>
                <a:ext uri="{FF2B5EF4-FFF2-40B4-BE49-F238E27FC236}">
                  <a16:creationId xmlns:a16="http://schemas.microsoft.com/office/drawing/2014/main" id="{223D624A-B52A-579F-2729-1435316F41EF}"/>
                </a:ext>
              </a:extLst>
            </p:cNvPr>
            <p:cNvSpPr/>
            <p:nvPr/>
          </p:nvSpPr>
          <p:spPr>
            <a:xfrm>
              <a:off x="2433594" y="385256"/>
              <a:ext cx="3780567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97;p24">
              <a:extLst>
                <a:ext uri="{FF2B5EF4-FFF2-40B4-BE49-F238E27FC236}">
                  <a16:creationId xmlns:a16="http://schemas.microsoft.com/office/drawing/2014/main" id="{27BB9054-3CDB-511F-C2B1-515973017621}"/>
                </a:ext>
              </a:extLst>
            </p:cNvPr>
            <p:cNvSpPr txBox="1">
              <a:spLocks/>
            </p:cNvSpPr>
            <p:nvPr/>
          </p:nvSpPr>
          <p:spPr>
            <a:xfrm>
              <a:off x="2003542" y="358214"/>
              <a:ext cx="442688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400">
                <a:defRPr/>
              </a:pPr>
              <a:r>
                <a:rPr lang="en-US" sz="3200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3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C8D3E0D-86A9-9913-70CB-1429D1D87B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42" y="1998770"/>
            <a:ext cx="4802658" cy="33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ƯỚNG DẪN VIẾT CHỮ HOA C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F58D849E-1B40-67EA-967A-AC086AABA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47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207</Words>
  <Application>Microsoft Office PowerPoint</Application>
  <PresentationFormat>Widescreen</PresentationFormat>
  <Paragraphs>47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等线</vt:lpstr>
      <vt:lpstr>#9Slide03 AmpleSoft Bold</vt:lpstr>
      <vt:lpstr>#9Slide07 HoneyCream</vt:lpstr>
      <vt:lpstr>Arial</vt:lpstr>
      <vt:lpstr>Arial-Rounded</vt:lpstr>
      <vt:lpstr>Barlow Semi Condensed Light</vt:lpstr>
      <vt:lpstr>Calibri</vt:lpstr>
      <vt:lpstr>Denk One</vt:lpstr>
      <vt:lpstr>HP001</vt:lpstr>
      <vt:lpstr>HP001 4 hàng</vt:lpstr>
      <vt:lpstr>Odibee Sans</vt:lpstr>
      <vt:lpstr>SVN-Newton</vt:lpstr>
      <vt:lpstr>Tahoma</vt:lpstr>
      <vt:lpstr>Times New Roman</vt:lpstr>
      <vt:lpstr>UTM Amerika Sans</vt:lpstr>
      <vt:lpstr>UTM ClassizismAntiqua</vt:lpstr>
      <vt:lpstr>华康方圆体W7</vt:lpstr>
      <vt:lpstr>思源黑体 Medium</vt:lpstr>
      <vt:lpstr>1_Office 主题​​</vt:lpstr>
      <vt:lpstr>Office Theme</vt:lpstr>
      <vt:lpstr>Office 主题​​</vt:lpstr>
      <vt:lpstr>Language School Newsletter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10</cp:revision>
  <dcterms:created xsi:type="dcterms:W3CDTF">2024-05-20T04:30:58Z</dcterms:created>
  <dcterms:modified xsi:type="dcterms:W3CDTF">2025-10-12T06:41:06Z</dcterms:modified>
</cp:coreProperties>
</file>