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54" r:id="rId2"/>
    <p:sldMasterId id="2147483767" r:id="rId3"/>
    <p:sldMasterId id="2147483779" r:id="rId4"/>
    <p:sldMasterId id="2147483843" r:id="rId5"/>
    <p:sldMasterId id="2147483848" r:id="rId6"/>
    <p:sldMasterId id="2147483853" r:id="rId7"/>
    <p:sldMasterId id="2147483858" r:id="rId8"/>
    <p:sldMasterId id="2147483870" r:id="rId9"/>
    <p:sldMasterId id="2147483875" r:id="rId10"/>
    <p:sldMasterId id="2147483880" r:id="rId11"/>
  </p:sldMasterIdLst>
  <p:notesMasterIdLst>
    <p:notesMasterId r:id="rId32"/>
  </p:notesMasterIdLst>
  <p:sldIdLst>
    <p:sldId id="280" r:id="rId12"/>
    <p:sldId id="359" r:id="rId13"/>
    <p:sldId id="2007577187" r:id="rId14"/>
    <p:sldId id="357" r:id="rId15"/>
    <p:sldId id="360" r:id="rId16"/>
    <p:sldId id="2007577188" r:id="rId17"/>
    <p:sldId id="2007577189" r:id="rId18"/>
    <p:sldId id="2007577155" r:id="rId19"/>
    <p:sldId id="2007577190" r:id="rId20"/>
    <p:sldId id="2007577161" r:id="rId21"/>
    <p:sldId id="2007577191" r:id="rId22"/>
    <p:sldId id="2007577185" r:id="rId23"/>
    <p:sldId id="2007577167" r:id="rId24"/>
    <p:sldId id="2007577192" r:id="rId25"/>
    <p:sldId id="2007577193" r:id="rId26"/>
    <p:sldId id="2007577194" r:id="rId27"/>
    <p:sldId id="2007577195" r:id="rId28"/>
    <p:sldId id="293" r:id="rId29"/>
    <p:sldId id="354" r:id="rId30"/>
    <p:sldId id="3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A5FF1-B320-4F5A-A26C-1628AF9481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11AA-2C96-4B70-A08C-FEA73053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81921">
            <a:extLst>
              <a:ext uri="{FF2B5EF4-FFF2-40B4-BE49-F238E27FC236}">
                <a16:creationId xmlns:a16="http://schemas.microsoft.com/office/drawing/2014/main" id="{4A6EB178-B9D3-5F15-D84E-CB5D6A941B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22531" name="文本占位符 81922">
            <a:extLst>
              <a:ext uri="{FF2B5EF4-FFF2-40B4-BE49-F238E27FC236}">
                <a16:creationId xmlns:a16="http://schemas.microsoft.com/office/drawing/2014/main" id="{5CAB6EFC-3E47-B272-AD06-9F282388A12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11200" y="4860925"/>
            <a:ext cx="568325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tranthao121006@gmail.com</a:t>
            </a:r>
            <a:endParaRPr lang="en-US" altLang="en-US"/>
          </a:p>
        </p:txBody>
      </p:sp>
      <p:sp>
        <p:nvSpPr>
          <p:cNvPr id="22532" name="灯片编号占位符 1">
            <a:extLst>
              <a:ext uri="{FF2B5EF4-FFF2-40B4-BE49-F238E27FC236}">
                <a16:creationId xmlns:a16="http://schemas.microsoft.com/office/drawing/2014/main" id="{BF59BA0A-491C-D6CF-EC1E-92DCA87A6F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9D4589-DC36-41BE-B416-F1A2311A62A3}" type="slidenum">
              <a:rPr kumimoji="0" lang="en-US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00707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6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65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73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28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61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600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62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66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46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99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44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03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61550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10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386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1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7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41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652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96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645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8087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010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6000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5445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842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25345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797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7155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344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09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551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2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4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9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3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4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07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70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8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0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87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97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43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19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5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5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149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36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99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94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85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87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12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879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0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05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8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40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1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5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5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96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5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397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6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60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9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37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75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5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8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26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52AE9E-603A-6696-8055-49596799025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7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9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79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8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69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34A2FF-3EAE-4DDA-6117-116B194C41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5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1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4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.wav"/><Relationship Id="rId7" Type="http://schemas.openxmlformats.org/officeDocument/2006/relationships/image" Target="../media/image19.gif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>
            <a:extLst>
              <a:ext uri="{FF2B5EF4-FFF2-40B4-BE49-F238E27FC236}">
                <a16:creationId xmlns:a16="http://schemas.microsoft.com/office/drawing/2014/main" id="{5476D653-B8F9-3890-2671-1976374F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1735138"/>
            <a:ext cx="7335837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>
            <a:extLst>
              <a:ext uri="{FF2B5EF4-FFF2-40B4-BE49-F238E27FC236}">
                <a16:creationId xmlns:a16="http://schemas.microsoft.com/office/drawing/2014/main" id="{9BFAD5E8-D1F3-7009-F4E7-C932B16D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20" y="3769774"/>
            <a:ext cx="2805112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D742B-A1C5-CB72-2FE3-2CBEE5565130}"/>
              </a:ext>
            </a:extLst>
          </p:cNvPr>
          <p:cNvSpPr txBox="1"/>
          <p:nvPr/>
        </p:nvSpPr>
        <p:spPr>
          <a:xfrm>
            <a:off x="2698896" y="2660946"/>
            <a:ext cx="679420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Tiếng</a:t>
            </a:r>
            <a:r>
              <a:rPr kumimoji="0" lang="en-US" altLang="zh-CN" sz="3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90F2E-70DB-7B26-B540-6C7209E9D631}"/>
              </a:ext>
            </a:extLst>
          </p:cNvPr>
          <p:cNvSpPr txBox="1"/>
          <p:nvPr/>
        </p:nvSpPr>
        <p:spPr>
          <a:xfrm>
            <a:off x="2834616" y="3287033"/>
            <a:ext cx="652276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 THỦ DỰ BỊ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756-97E3-C5CF-A828-D6147C2BDFEC}"/>
              </a:ext>
            </a:extLst>
          </p:cNvPr>
          <p:cNvSpPr txBox="1"/>
          <p:nvPr/>
        </p:nvSpPr>
        <p:spPr>
          <a:xfrm>
            <a:off x="2971800" y="2619635"/>
            <a:ext cx="145271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vi-VN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8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B5403-B179-F5A5-BEC1-47A7E01AADD8}"/>
              </a:ext>
            </a:extLst>
          </p:cNvPr>
          <p:cNvSpPr txBox="1"/>
          <p:nvPr/>
        </p:nvSpPr>
        <p:spPr>
          <a:xfrm>
            <a:off x="2584598" y="224943"/>
            <a:ext cx="679420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1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UBND PHƯỜNG HƯNG ĐẠO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1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TRƯỜNG TIỂU HỌC ANH DŨNG</a:t>
            </a:r>
            <a:endParaRPr kumimoji="0" lang="en-US" altLang="zh-CN" sz="1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05C9CD-6D85-F057-2BD3-A06AA03CACD6}"/>
              </a:ext>
            </a:extLst>
          </p:cNvPr>
          <p:cNvCxnSpPr/>
          <p:nvPr/>
        </p:nvCxnSpPr>
        <p:spPr>
          <a:xfrm>
            <a:off x="5045075" y="871538"/>
            <a:ext cx="2101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C3B7EC0-9FCA-C96A-BC13-2D7DB392815C}"/>
              </a:ext>
            </a:extLst>
          </p:cNvPr>
          <p:cNvSpPr txBox="1"/>
          <p:nvPr/>
        </p:nvSpPr>
        <p:spPr>
          <a:xfrm>
            <a:off x="2698896" y="4116288"/>
            <a:ext cx="679420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(Tiết 4)</a:t>
            </a:r>
            <a:endParaRPr kumimoji="0" lang="en-US" altLang="zh-CN" sz="3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</p:spTree>
  </p:cSld>
  <p:clrMapOvr>
    <a:masterClrMapping/>
  </p:clrMapOvr>
  <p:transition>
    <p:sndAc>
      <p:stSnd>
        <p:snd r:embed="rId3" name="millionaire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2" y="-287078"/>
            <a:ext cx="9124401" cy="7047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051545" y="1235394"/>
            <a:ext cx="6453962" cy="13542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Thảo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nhóm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đôi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Ghi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chép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quả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ra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nháp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Digit 120">
            <a:extLst>
              <a:ext uri="{FF2B5EF4-FFF2-40B4-BE49-F238E27FC236}">
                <a16:creationId xmlns:a16="http://schemas.microsoft.com/office/drawing/2014/main" id="{A6ED23A2-69E9-4FC8-AF91-3B2922975C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67148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5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A330E-AE8D-410F-A9B8-5AF737CB7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081" y="887581"/>
            <a:ext cx="6941838" cy="48872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038D6C-5ABA-84C1-1693-4E326002FF31}"/>
              </a:ext>
            </a:extLst>
          </p:cNvPr>
          <p:cNvGrpSpPr/>
          <p:nvPr/>
        </p:nvGrpSpPr>
        <p:grpSpPr>
          <a:xfrm>
            <a:off x="2390400" y="2616184"/>
            <a:ext cx="3731330" cy="739754"/>
            <a:chOff x="235733" y="1822877"/>
            <a:chExt cx="3358404" cy="739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251DA6-6C6B-5862-C24D-395FDB44F506}"/>
                </a:ext>
              </a:extLst>
            </p:cNvPr>
            <p:cNvSpPr/>
            <p:nvPr/>
          </p:nvSpPr>
          <p:spPr>
            <a:xfrm>
              <a:off x="416318" y="2064651"/>
              <a:ext cx="299723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8081CCCC-A41B-72BE-78C9-36DD9D2CFEDD}"/>
                </a:ext>
              </a:extLst>
            </p:cNvPr>
            <p:cNvSpPr txBox="1"/>
            <p:nvPr/>
          </p:nvSpPr>
          <p:spPr>
            <a:xfrm>
              <a:off x="235733" y="1822877"/>
              <a:ext cx="3358404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Bịt mắt bắt dê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C32ED-E1E2-0C98-7D88-E5EF823F2925}"/>
              </a:ext>
            </a:extLst>
          </p:cNvPr>
          <p:cNvGrpSpPr/>
          <p:nvPr/>
        </p:nvGrpSpPr>
        <p:grpSpPr>
          <a:xfrm>
            <a:off x="5792495" y="2577430"/>
            <a:ext cx="4376092" cy="851570"/>
            <a:chOff x="406812" y="2040482"/>
            <a:chExt cx="5474299" cy="7397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046F73-3A21-C900-30C8-0C36E8A8AEAF}"/>
                </a:ext>
              </a:extLst>
            </p:cNvPr>
            <p:cNvSpPr/>
            <p:nvPr/>
          </p:nvSpPr>
          <p:spPr>
            <a:xfrm>
              <a:off x="759825" y="2266123"/>
              <a:ext cx="4756185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25">
              <a:extLst>
                <a:ext uri="{FF2B5EF4-FFF2-40B4-BE49-F238E27FC236}">
                  <a16:creationId xmlns:a16="http://schemas.microsoft.com/office/drawing/2014/main" id="{D8BD3716-62F3-3D1F-313E-2523FFC98CB0}"/>
                </a:ext>
              </a:extLst>
            </p:cNvPr>
            <p:cNvSpPr txBox="1"/>
            <p:nvPr/>
          </p:nvSpPr>
          <p:spPr>
            <a:xfrm>
              <a:off x="406812" y="2040482"/>
              <a:ext cx="547429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Chi chi chành chành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B5681D-05A4-6B3E-6D74-DC78B934CFDD}"/>
              </a:ext>
            </a:extLst>
          </p:cNvPr>
          <p:cNvGrpSpPr/>
          <p:nvPr/>
        </p:nvGrpSpPr>
        <p:grpSpPr>
          <a:xfrm>
            <a:off x="2487823" y="5105914"/>
            <a:ext cx="3204652" cy="739754"/>
            <a:chOff x="568135" y="1684599"/>
            <a:chExt cx="3358406" cy="7397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84CE9F-C0C4-4D41-285F-2D451879F09E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C4D62619-6DBF-BDA9-CE42-A2A2A901B619}"/>
                </a:ext>
              </a:extLst>
            </p:cNvPr>
            <p:cNvSpPr txBox="1"/>
            <p:nvPr/>
          </p:nvSpPr>
          <p:spPr>
            <a:xfrm>
              <a:off x="749606" y="1684599"/>
              <a:ext cx="314706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Nu na nu nống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AD6E3A-F78D-B8DA-F076-79255EC7FA54}"/>
              </a:ext>
            </a:extLst>
          </p:cNvPr>
          <p:cNvGrpSpPr/>
          <p:nvPr/>
        </p:nvGrpSpPr>
        <p:grpSpPr>
          <a:xfrm>
            <a:off x="5888744" y="5067228"/>
            <a:ext cx="3987986" cy="739754"/>
            <a:chOff x="540733" y="1666649"/>
            <a:chExt cx="3385808" cy="7397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DA2BCB-4193-9CC2-29C6-CCB775247476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38">
              <a:extLst>
                <a:ext uri="{FF2B5EF4-FFF2-40B4-BE49-F238E27FC236}">
                  <a16:creationId xmlns:a16="http://schemas.microsoft.com/office/drawing/2014/main" id="{7602B2A5-1B5A-47D5-8013-A67F5720DD74}"/>
                </a:ext>
              </a:extLst>
            </p:cNvPr>
            <p:cNvSpPr txBox="1"/>
            <p:nvPr/>
          </p:nvSpPr>
          <p:spPr>
            <a:xfrm>
              <a:off x="540733" y="1666649"/>
              <a:ext cx="335840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Dung dăng dung dẻ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0352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70C81-1759-4B54-A4A5-90B649AE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id="{BC7FF5E4-4BAB-4AA3-BCDE-954BBA3C2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0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1892446" y="1727815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59F4E-1109-4EBD-B92D-BCC9B58D66C2}"/>
              </a:ext>
            </a:extLst>
          </p:cNvPr>
          <p:cNvSpPr txBox="1"/>
          <p:nvPr/>
        </p:nvSpPr>
        <p:spPr>
          <a:xfrm rot="21442610">
            <a:off x="1994039" y="3066433"/>
            <a:ext cx="533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901391-4025-45AE-A55F-1621382C5192}"/>
              </a:ext>
            </a:extLst>
          </p:cNvPr>
          <p:cNvSpPr txBox="1"/>
          <p:nvPr/>
        </p:nvSpPr>
        <p:spPr>
          <a:xfrm rot="21442610">
            <a:off x="2054513" y="3957591"/>
            <a:ext cx="562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5F9A490-2A3C-F933-B28A-ED014AAD8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521110" y="4167410"/>
            <a:ext cx="751000" cy="28763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88FC2AF3-2B38-2F94-0FB0-4DEBF02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772" y="11630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90817EE-B304-1E98-EC32-311E5D6BB3E8}"/>
              </a:ext>
            </a:extLst>
          </p:cNvPr>
          <p:cNvSpPr/>
          <p:nvPr/>
        </p:nvSpPr>
        <p:spPr>
          <a:xfrm>
            <a:off x="1246348" y="912765"/>
            <a:ext cx="9837948" cy="1691656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3F08C8-5B58-F582-6459-E5C559B1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2447" y="356042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CE7F92-8BF4-9C05-205F-8628F1F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063" y="1920946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6E85C4B-1279-9E1E-A041-2E61856E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431003B-996C-4CC8-AA52-E02A59B1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64" y="2012826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AFF86E-26AE-0B3C-05DE-7CA3DB195FF3}"/>
              </a:ext>
            </a:extLst>
          </p:cNvPr>
          <p:cNvSpPr txBox="1"/>
          <p:nvPr/>
        </p:nvSpPr>
        <p:spPr>
          <a:xfrm>
            <a:off x="1246348" y="1296928"/>
            <a:ext cx="990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4" descr="Hình ảnh Một Chồng Sách Minh Họa Hoạt Hình PNG , Sách Clipart, Một Cuốn  Sách, Sách Học PNG miễn phí tải tập tin PSDComment và Vector">
            <a:extLst>
              <a:ext uri="{FF2B5EF4-FFF2-40B4-BE49-F238E27FC236}">
                <a16:creationId xmlns:a16="http://schemas.microsoft.com/office/drawing/2014/main" id="{E9E96B6B-CDAB-13D6-64E0-F4D52A48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563" l="7344" r="92188">
                        <a14:foregroundMark x1="18906" y1="25781" x2="33438" y2="58906"/>
                        <a14:foregroundMark x1="45625" y1="33281" x2="46094" y2="73125"/>
                        <a14:foregroundMark x1="66875" y1="31875" x2="70313" y2="72500"/>
                        <a14:foregroundMark x1="31563" y1="33281" x2="37344" y2="66719"/>
                        <a14:foregroundMark x1="22500" y1="49844" x2="20625" y2="88125"/>
                        <a14:foregroundMark x1="7344" y1="54063" x2="7344" y2="54063"/>
                        <a14:foregroundMark x1="7344" y1="51719" x2="39063" y2="62813"/>
                        <a14:foregroundMark x1="92188" y1="32656" x2="92188" y2="32656"/>
                        <a14:foregroundMark x1="24531" y1="60625" x2="40938" y2="91563"/>
                        <a14:foregroundMark x1="7344" y1="69531" x2="7813" y2="7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702411"/>
            <a:ext cx="3382780" cy="33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3AF40E17-2C78-2390-CD4C-FF04FDEF3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13" y="2604421"/>
            <a:ext cx="2735554" cy="4253579"/>
          </a:xfrm>
          <a:prstGeom prst="rect">
            <a:avLst/>
          </a:prstGeom>
        </p:spPr>
      </p:pic>
      <p:pic>
        <p:nvPicPr>
          <p:cNvPr id="25" name="Picture 2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BDA4B701-CD51-51D0-59AA-739DAB779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69" y="2652941"/>
            <a:ext cx="3125622" cy="420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639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F98A9-5D13-DD48-E7D8-34D7F03C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188" y="1676622"/>
            <a:ext cx="6481117" cy="3868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3C42E-8C04-5F74-623D-A89875074531}"/>
              </a:ext>
            </a:extLst>
          </p:cNvPr>
          <p:cNvSpPr txBox="1"/>
          <p:nvPr/>
        </p:nvSpPr>
        <p:spPr>
          <a:xfrm>
            <a:off x="4155939" y="5433237"/>
            <a:ext cx="556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M: Hai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444B08F-4BA4-65FE-932D-AEA19C8498D3}"/>
              </a:ext>
            </a:extLst>
          </p:cNvPr>
          <p:cNvSpPr/>
          <p:nvPr/>
        </p:nvSpPr>
        <p:spPr>
          <a:xfrm>
            <a:off x="126670" y="1552353"/>
            <a:ext cx="3253563" cy="1828800"/>
          </a:xfrm>
          <a:prstGeom prst="cloudCallout">
            <a:avLst>
              <a:gd name="adj1" fmla="val 56228"/>
              <a:gd name="adj2" fmla="val 655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353125-E544-3B86-73D8-4CF2504C1FD7}"/>
              </a:ext>
            </a:extLst>
          </p:cNvPr>
          <p:cNvCxnSpPr/>
          <p:nvPr/>
        </p:nvCxnSpPr>
        <p:spPr>
          <a:xfrm>
            <a:off x="7112261" y="5922319"/>
            <a:ext cx="6166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98EF6A7-46EA-1410-6036-B859F346D10C}"/>
              </a:ext>
            </a:extLst>
          </p:cNvPr>
          <p:cNvSpPr/>
          <p:nvPr/>
        </p:nvSpPr>
        <p:spPr>
          <a:xfrm>
            <a:off x="8085210" y="373800"/>
            <a:ext cx="3928660" cy="2357106"/>
          </a:xfrm>
          <a:prstGeom prst="cloudCallout">
            <a:avLst>
              <a:gd name="adj1" fmla="val -33823"/>
              <a:gd name="adj2" fmla="val 579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064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5FBD8E-AC13-7A8E-E48E-5A4121349080}"/>
              </a:ext>
            </a:extLst>
          </p:cNvPr>
          <p:cNvGrpSpPr/>
          <p:nvPr/>
        </p:nvGrpSpPr>
        <p:grpSpPr>
          <a:xfrm>
            <a:off x="2010276" y="796207"/>
            <a:ext cx="7803471" cy="4621236"/>
            <a:chOff x="565613" y="901604"/>
            <a:chExt cx="5703807" cy="3764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D7CDB4-5D8D-23F8-2E2B-B5F1F8D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47679"/>
            <a:stretch/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99C926-BD80-8CAA-54DC-AFDA6B0C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906" t="52317" r="32181" b="1232"/>
            <a:stretch/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CEFD87-B0DB-3581-08D2-A86923D1C3B5}"/>
              </a:ext>
            </a:extLst>
          </p:cNvPr>
          <p:cNvGrpSpPr/>
          <p:nvPr/>
        </p:nvGrpSpPr>
        <p:grpSpPr>
          <a:xfrm>
            <a:off x="1499191" y="2706161"/>
            <a:ext cx="4234909" cy="1305165"/>
            <a:chOff x="538954" y="1776274"/>
            <a:chExt cx="3387587" cy="1048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0088C3-8253-4D4F-2ECC-F89809B9BA49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238923-F563-CD19-8C1C-B8753915EF1D}"/>
                </a:ext>
              </a:extLst>
            </p:cNvPr>
            <p:cNvSpPr txBox="1"/>
            <p:nvPr/>
          </p:nvSpPr>
          <p:spPr>
            <a:xfrm>
              <a:off x="538954" y="1776274"/>
              <a:ext cx="3358405" cy="104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Hai bạn chơi bóng bàn.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F562B-E5FE-E108-1163-85BE2DB6E2B6}"/>
              </a:ext>
            </a:extLst>
          </p:cNvPr>
          <p:cNvGrpSpPr/>
          <p:nvPr/>
        </p:nvGrpSpPr>
        <p:grpSpPr>
          <a:xfrm>
            <a:off x="6190582" y="2702770"/>
            <a:ext cx="5514109" cy="750333"/>
            <a:chOff x="568135" y="1839086"/>
            <a:chExt cx="3358406" cy="8380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F8EC3D-17C3-D8E5-E973-4273208DDE3F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253C07-E3AD-5C3E-DD7B-4F92884C54C5}"/>
                </a:ext>
              </a:extLst>
            </p:cNvPr>
            <p:cNvSpPr txBox="1"/>
            <p:nvPr/>
          </p:nvSpPr>
          <p:spPr>
            <a:xfrm>
              <a:off x="568135" y="1839086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Nga và Hùng đang chơi cầu lông.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4A4F45-5697-73CF-C63F-FEF8EFC618E2}"/>
              </a:ext>
            </a:extLst>
          </p:cNvPr>
          <p:cNvGrpSpPr/>
          <p:nvPr/>
        </p:nvGrpSpPr>
        <p:grpSpPr>
          <a:xfrm>
            <a:off x="1266308" y="5471020"/>
            <a:ext cx="6303146" cy="750333"/>
            <a:chOff x="568135" y="1926788"/>
            <a:chExt cx="3358406" cy="7503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3D263-4667-5B8E-9CA3-102194D0785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2F1CE-8B57-4262-472A-774796E58B07}"/>
                </a:ext>
              </a:extLst>
            </p:cNvPr>
            <p:cNvSpPr txBox="1"/>
            <p:nvPr/>
          </p:nvSpPr>
          <p:spPr>
            <a:xfrm>
              <a:off x="568137" y="1926788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Các bạn đang chơi bóng rổ rất vui vẻ.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494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D02A6-DBB6-C63A-F825-82813465C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6993" y="1690302"/>
            <a:ext cx="11089585" cy="4487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239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1">
            <a:extLst>
              <a:ext uri="{FF2B5EF4-FFF2-40B4-BE49-F238E27FC236}">
                <a16:creationId xmlns:a16="http://schemas.microsoft.com/office/drawing/2014/main" id="{1B2B61AD-B60A-38DA-F842-F08427111830}"/>
              </a:ext>
            </a:extLst>
          </p:cNvPr>
          <p:cNvSpPr/>
          <p:nvPr/>
        </p:nvSpPr>
        <p:spPr>
          <a:xfrm>
            <a:off x="1385313" y="995322"/>
            <a:ext cx="9529007" cy="145260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 từ chỉ hoạt động còn những từ nào ngoài từ “chơi”?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38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D7D016-42EE-EBBD-0E87-60B3A74D499F}"/>
              </a:ext>
            </a:extLst>
          </p:cNvPr>
          <p:cNvGrpSpPr/>
          <p:nvPr/>
        </p:nvGrpSpPr>
        <p:grpSpPr>
          <a:xfrm>
            <a:off x="2849307" y="436905"/>
            <a:ext cx="6312973" cy="848655"/>
            <a:chOff x="562899" y="1828466"/>
            <a:chExt cx="3363642" cy="848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7D8E0C-2B86-AB36-96B5-4EF05E272D1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85BFA3-AD95-DDA0-B437-3BF1762DAF7B}"/>
                </a:ext>
              </a:extLst>
            </p:cNvPr>
            <p:cNvSpPr txBox="1"/>
            <p:nvPr/>
          </p:nvSpPr>
          <p:spPr>
            <a:xfrm>
              <a:off x="562899" y="1828466"/>
              <a:ext cx="3358404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đá, đánh, chạy, đi, nhảy…..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8837BCCB-6370-055D-E725-B5B9DCF31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23" y="712381"/>
            <a:ext cx="6000131" cy="3954869"/>
          </a:xfrm>
          <a:prstGeom prst="rect">
            <a:avLst/>
          </a:prstGeom>
        </p:spPr>
      </p:pic>
      <p:grpSp>
        <p:nvGrpSpPr>
          <p:cNvPr id="5" name="2">
            <a:extLst>
              <a:ext uri="{FF2B5EF4-FFF2-40B4-BE49-F238E27FC236}">
                <a16:creationId xmlns:a16="http://schemas.microsoft.com/office/drawing/2014/main" id="{01DABD0E-A04F-1196-04F1-C2CB9EF1F0F1}"/>
              </a:ext>
            </a:extLst>
          </p:cNvPr>
          <p:cNvGrpSpPr/>
          <p:nvPr/>
        </p:nvGrpSpPr>
        <p:grpSpPr>
          <a:xfrm flipH="1">
            <a:off x="8028874" y="2119802"/>
            <a:ext cx="3315045" cy="4560038"/>
            <a:chOff x="4273550" y="536575"/>
            <a:chExt cx="1779587" cy="2447926"/>
          </a:xfrm>
        </p:grpSpPr>
        <p:sp>
          <p:nvSpPr>
            <p:cNvPr id="6" name="Freeform 71">
              <a:extLst>
                <a:ext uri="{FF2B5EF4-FFF2-40B4-BE49-F238E27FC236}">
                  <a16:creationId xmlns:a16="http://schemas.microsoft.com/office/drawing/2014/main" id="{E8C8B48F-04D1-7F82-3EE6-55A5D5C4FCED}"/>
                </a:ext>
              </a:extLst>
            </p:cNvPr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Freeform 72">
              <a:extLst>
                <a:ext uri="{FF2B5EF4-FFF2-40B4-BE49-F238E27FC236}">
                  <a16:creationId xmlns:a16="http://schemas.microsoft.com/office/drawing/2014/main" id="{B05BF804-8F59-1C07-4F05-B056687A333B}"/>
                </a:ext>
              </a:extLst>
            </p:cNvPr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id="{790CAF7A-4B7F-DE07-E8F5-143AA0E63152}"/>
                </a:ext>
              </a:extLst>
            </p:cNvPr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id="{B081C306-4513-E245-F786-4702532F358C}"/>
                </a:ext>
              </a:extLst>
            </p:cNvPr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Rectangle 75">
              <a:extLst>
                <a:ext uri="{FF2B5EF4-FFF2-40B4-BE49-F238E27FC236}">
                  <a16:creationId xmlns:a16="http://schemas.microsoft.com/office/drawing/2014/main" id="{5B51DCBB-A281-5B11-9A1E-69DCBE80B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5" name="Freeform 76">
              <a:extLst>
                <a:ext uri="{FF2B5EF4-FFF2-40B4-BE49-F238E27FC236}">
                  <a16:creationId xmlns:a16="http://schemas.microsoft.com/office/drawing/2014/main" id="{2A6F5124-CC2B-385F-0128-D11EF7D99894}"/>
                </a:ext>
              </a:extLst>
            </p:cNvPr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6" name="Freeform 77">
              <a:extLst>
                <a:ext uri="{FF2B5EF4-FFF2-40B4-BE49-F238E27FC236}">
                  <a16:creationId xmlns:a16="http://schemas.microsoft.com/office/drawing/2014/main" id="{E775C520-58E9-C944-865E-573368701934}"/>
                </a:ext>
              </a:extLst>
            </p:cNvPr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7" name="Rectangle 78">
              <a:extLst>
                <a:ext uri="{FF2B5EF4-FFF2-40B4-BE49-F238E27FC236}">
                  <a16:creationId xmlns:a16="http://schemas.microsoft.com/office/drawing/2014/main" id="{20931CA9-AEF1-FC58-08DA-A7D5F6581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CD951C59-1CFA-4F1D-4D08-CDEEF48C71B1}"/>
                </a:ext>
              </a:extLst>
            </p:cNvPr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CDCC8ADE-2410-DE11-99AB-9BE1940EC5B5}"/>
                </a:ext>
              </a:extLst>
            </p:cNvPr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A5D7AC03-4DC1-C9BF-DAD9-E5AF82697E6F}"/>
                </a:ext>
              </a:extLst>
            </p:cNvPr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3" name="Freeform 82">
              <a:extLst>
                <a:ext uri="{FF2B5EF4-FFF2-40B4-BE49-F238E27FC236}">
                  <a16:creationId xmlns:a16="http://schemas.microsoft.com/office/drawing/2014/main" id="{4C15626A-BD91-E781-1A34-CAB43652BECB}"/>
                </a:ext>
              </a:extLst>
            </p:cNvPr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4" name="Freeform 83">
              <a:extLst>
                <a:ext uri="{FF2B5EF4-FFF2-40B4-BE49-F238E27FC236}">
                  <a16:creationId xmlns:a16="http://schemas.microsoft.com/office/drawing/2014/main" id="{A03C7D02-E082-047A-0103-81E3B75755D7}"/>
                </a:ext>
              </a:extLst>
            </p:cNvPr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3F9A262D-8AEC-84C4-0AFC-FC5FA6432957}"/>
                </a:ext>
              </a:extLst>
            </p:cNvPr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6A30E050-F71B-63BB-33AC-52CBDF53CF6C}"/>
                </a:ext>
              </a:extLst>
            </p:cNvPr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EA38F696-A04D-F565-66CD-C03DB46963AE}"/>
                </a:ext>
              </a:extLst>
            </p:cNvPr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9" name="Freeform 87">
              <a:extLst>
                <a:ext uri="{FF2B5EF4-FFF2-40B4-BE49-F238E27FC236}">
                  <a16:creationId xmlns:a16="http://schemas.microsoft.com/office/drawing/2014/main" id="{A7135200-998B-887A-A9E1-080D808534D8}"/>
                </a:ext>
              </a:extLst>
            </p:cNvPr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0" name="Freeform 88">
              <a:extLst>
                <a:ext uri="{FF2B5EF4-FFF2-40B4-BE49-F238E27FC236}">
                  <a16:creationId xmlns:a16="http://schemas.microsoft.com/office/drawing/2014/main" id="{BBC043BB-B849-D0DB-3A93-D64B427005B0}"/>
                </a:ext>
              </a:extLst>
            </p:cNvPr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1" name="Freeform 89">
              <a:extLst>
                <a:ext uri="{FF2B5EF4-FFF2-40B4-BE49-F238E27FC236}">
                  <a16:creationId xmlns:a16="http://schemas.microsoft.com/office/drawing/2014/main" id="{297BA7A8-88B4-34B8-EB4F-AE0E61E4420D}"/>
                </a:ext>
              </a:extLst>
            </p:cNvPr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2" name="Freeform 90">
              <a:extLst>
                <a:ext uri="{FF2B5EF4-FFF2-40B4-BE49-F238E27FC236}">
                  <a16:creationId xmlns:a16="http://schemas.microsoft.com/office/drawing/2014/main" id="{0D3BEF85-B443-9276-560E-4D78EEF9375F}"/>
                </a:ext>
              </a:extLst>
            </p:cNvPr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3" name="Freeform 91">
              <a:extLst>
                <a:ext uri="{FF2B5EF4-FFF2-40B4-BE49-F238E27FC236}">
                  <a16:creationId xmlns:a16="http://schemas.microsoft.com/office/drawing/2014/main" id="{F2A3F61C-8E57-B201-6E27-EDCE162ECBE2}"/>
                </a:ext>
              </a:extLst>
            </p:cNvPr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4" name="Freeform 92">
              <a:extLst>
                <a:ext uri="{FF2B5EF4-FFF2-40B4-BE49-F238E27FC236}">
                  <a16:creationId xmlns:a16="http://schemas.microsoft.com/office/drawing/2014/main" id="{26936E0C-FF44-9F4F-A2D6-C36E7F117134}"/>
                </a:ext>
              </a:extLst>
            </p:cNvPr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5" name="Freeform 93">
              <a:extLst>
                <a:ext uri="{FF2B5EF4-FFF2-40B4-BE49-F238E27FC236}">
                  <a16:creationId xmlns:a16="http://schemas.microsoft.com/office/drawing/2014/main" id="{1FCA6F28-850F-17D3-1184-24CB6F501710}"/>
                </a:ext>
              </a:extLst>
            </p:cNvPr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7" name="Freeform 94">
              <a:extLst>
                <a:ext uri="{FF2B5EF4-FFF2-40B4-BE49-F238E27FC236}">
                  <a16:creationId xmlns:a16="http://schemas.microsoft.com/office/drawing/2014/main" id="{DEAC8268-5AB9-C885-2A8D-3E33D2FD54D5}"/>
                </a:ext>
              </a:extLst>
            </p:cNvPr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0" name="Freeform 95">
              <a:extLst>
                <a:ext uri="{FF2B5EF4-FFF2-40B4-BE49-F238E27FC236}">
                  <a16:creationId xmlns:a16="http://schemas.microsoft.com/office/drawing/2014/main" id="{75A04192-ECD6-6504-4FAD-449057CC2D02}"/>
                </a:ext>
              </a:extLst>
            </p:cNvPr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5" name="Freeform 96">
              <a:extLst>
                <a:ext uri="{FF2B5EF4-FFF2-40B4-BE49-F238E27FC236}">
                  <a16:creationId xmlns:a16="http://schemas.microsoft.com/office/drawing/2014/main" id="{BD1742F9-D769-229A-4DFB-48189FFFE6EE}"/>
                </a:ext>
              </a:extLst>
            </p:cNvPr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id="{FE6295DF-8047-2F1F-FF84-E21E60463C1E}"/>
                </a:ext>
              </a:extLst>
            </p:cNvPr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id="{33D41FF8-9569-6C52-9B87-0759901FDF53}"/>
                </a:ext>
              </a:extLst>
            </p:cNvPr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8" name="Freeform 99">
              <a:extLst>
                <a:ext uri="{FF2B5EF4-FFF2-40B4-BE49-F238E27FC236}">
                  <a16:creationId xmlns:a16="http://schemas.microsoft.com/office/drawing/2014/main" id="{F230A69D-7FFD-D844-3169-F0ECDB453BC3}"/>
                </a:ext>
              </a:extLst>
            </p:cNvPr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9" name="Freeform 100">
              <a:extLst>
                <a:ext uri="{FF2B5EF4-FFF2-40B4-BE49-F238E27FC236}">
                  <a16:creationId xmlns:a16="http://schemas.microsoft.com/office/drawing/2014/main" id="{5D2D9296-3938-F37A-1CE3-9883493BD290}"/>
                </a:ext>
              </a:extLst>
            </p:cNvPr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0" name="Freeform 101">
              <a:extLst>
                <a:ext uri="{FF2B5EF4-FFF2-40B4-BE49-F238E27FC236}">
                  <a16:creationId xmlns:a16="http://schemas.microsoft.com/office/drawing/2014/main" id="{3D58FD1A-BD4A-F4B4-7605-896B807F440C}"/>
                </a:ext>
              </a:extLst>
            </p:cNvPr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1" name="Oval 102">
              <a:extLst>
                <a:ext uri="{FF2B5EF4-FFF2-40B4-BE49-F238E27FC236}">
                  <a16:creationId xmlns:a16="http://schemas.microsoft.com/office/drawing/2014/main" id="{B7FDFB31-A656-0C01-AA6F-FFB94ED6E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2" name="Freeform 103">
              <a:extLst>
                <a:ext uri="{FF2B5EF4-FFF2-40B4-BE49-F238E27FC236}">
                  <a16:creationId xmlns:a16="http://schemas.microsoft.com/office/drawing/2014/main" id="{50BCFC9B-1C47-F42B-414C-34F2CA5423F3}"/>
                </a:ext>
              </a:extLst>
            </p:cNvPr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3" name="Freeform 104">
              <a:extLst>
                <a:ext uri="{FF2B5EF4-FFF2-40B4-BE49-F238E27FC236}">
                  <a16:creationId xmlns:a16="http://schemas.microsoft.com/office/drawing/2014/main" id="{764CCACC-E8E2-E39C-759A-79DAC44F4161}"/>
                </a:ext>
              </a:extLst>
            </p:cNvPr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4" name="Freeform 105">
              <a:extLst>
                <a:ext uri="{FF2B5EF4-FFF2-40B4-BE49-F238E27FC236}">
                  <a16:creationId xmlns:a16="http://schemas.microsoft.com/office/drawing/2014/main" id="{DC139F46-C5D5-8C6F-FD2B-D957A40C2C75}"/>
                </a:ext>
              </a:extLst>
            </p:cNvPr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8" name="Freeform 106">
              <a:extLst>
                <a:ext uri="{FF2B5EF4-FFF2-40B4-BE49-F238E27FC236}">
                  <a16:creationId xmlns:a16="http://schemas.microsoft.com/office/drawing/2014/main" id="{83083679-5818-57F5-4D76-570126027BAA}"/>
                </a:ext>
              </a:extLst>
            </p:cNvPr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9" name="Freeform 107">
              <a:extLst>
                <a:ext uri="{FF2B5EF4-FFF2-40B4-BE49-F238E27FC236}">
                  <a16:creationId xmlns:a16="http://schemas.microsoft.com/office/drawing/2014/main" id="{1710914D-82B0-2B1D-281E-A7E1D519EEAC}"/>
                </a:ext>
              </a:extLst>
            </p:cNvPr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0" name="Freeform 108">
              <a:extLst>
                <a:ext uri="{FF2B5EF4-FFF2-40B4-BE49-F238E27FC236}">
                  <a16:creationId xmlns:a16="http://schemas.microsoft.com/office/drawing/2014/main" id="{201D1D1C-5568-B7AC-3731-26D09DE98B72}"/>
                </a:ext>
              </a:extLst>
            </p:cNvPr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1" name="Freeform 109">
              <a:extLst>
                <a:ext uri="{FF2B5EF4-FFF2-40B4-BE49-F238E27FC236}">
                  <a16:creationId xmlns:a16="http://schemas.microsoft.com/office/drawing/2014/main" id="{CF4DAA91-EE23-9D0E-3186-495EC0950D99}"/>
                </a:ext>
              </a:extLst>
            </p:cNvPr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12B8620B-6705-93F3-5531-3E994D3937A1}"/>
                </a:ext>
              </a:extLst>
            </p:cNvPr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3" name="Freeform 111">
              <a:extLst>
                <a:ext uri="{FF2B5EF4-FFF2-40B4-BE49-F238E27FC236}">
                  <a16:creationId xmlns:a16="http://schemas.microsoft.com/office/drawing/2014/main" id="{311D23FD-9C3F-4BF8-F67D-EDB311801BC6}"/>
                </a:ext>
              </a:extLst>
            </p:cNvPr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Freeform 112">
              <a:extLst>
                <a:ext uri="{FF2B5EF4-FFF2-40B4-BE49-F238E27FC236}">
                  <a16:creationId xmlns:a16="http://schemas.microsoft.com/office/drawing/2014/main" id="{0A0B620C-B678-D509-0A35-8D095A34E51F}"/>
                </a:ext>
              </a:extLst>
            </p:cNvPr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8DB7797E-84CC-F8B4-7C3A-52EE3A65AE5D}"/>
                </a:ext>
              </a:extLst>
            </p:cNvPr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6" name="Freeform 114">
              <a:extLst>
                <a:ext uri="{FF2B5EF4-FFF2-40B4-BE49-F238E27FC236}">
                  <a16:creationId xmlns:a16="http://schemas.microsoft.com/office/drawing/2014/main" id="{51856C57-0716-A80B-608F-BD1C3EDCA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7" name="Freeform 122">
              <a:extLst>
                <a:ext uri="{FF2B5EF4-FFF2-40B4-BE49-F238E27FC236}">
                  <a16:creationId xmlns:a16="http://schemas.microsoft.com/office/drawing/2014/main" id="{CCC1779E-616A-8CD6-6835-F6E85A816732}"/>
                </a:ext>
              </a:extLst>
            </p:cNvPr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8" name="Freeform 123">
              <a:extLst>
                <a:ext uri="{FF2B5EF4-FFF2-40B4-BE49-F238E27FC236}">
                  <a16:creationId xmlns:a16="http://schemas.microsoft.com/office/drawing/2014/main" id="{8CFD71E8-5DCD-469F-EAB4-2652199C96B4}"/>
                </a:ext>
              </a:extLst>
            </p:cNvPr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B0C41CC-3BAD-1AAA-2BC3-A26245126BB7}"/>
              </a:ext>
            </a:extLst>
          </p:cNvPr>
          <p:cNvSpPr txBox="1"/>
          <p:nvPr/>
        </p:nvSpPr>
        <p:spPr>
          <a:xfrm rot="21155788">
            <a:off x="3649623" y="1175563"/>
            <a:ext cx="4698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33026B-49C8-FD6C-7E6B-E4C4036EC207}"/>
              </a:ext>
            </a:extLst>
          </p:cNvPr>
          <p:cNvSpPr txBox="1"/>
          <p:nvPr/>
        </p:nvSpPr>
        <p:spPr>
          <a:xfrm>
            <a:off x="1466850" y="4713853"/>
            <a:ext cx="718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AB90DE0-BA98-33FD-817C-A3678A5DE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9669425" y="4146144"/>
            <a:ext cx="751000" cy="287633"/>
          </a:xfrm>
          <a:prstGeom prst="rect">
            <a:avLst/>
          </a:prstGeom>
        </p:spPr>
      </p:pic>
      <p:pic>
        <p:nvPicPr>
          <p:cNvPr id="7" name="0">
            <a:hlinkClick r:id="" action="ppaction://media"/>
            <a:extLst>
              <a:ext uri="{FF2B5EF4-FFF2-40B4-BE49-F238E27FC236}">
                <a16:creationId xmlns:a16="http://schemas.microsoft.com/office/drawing/2014/main" id="{79A7A511-5483-4B4B-A283-0931F79A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976" y="28058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553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9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A844A-5968-45B5-A79B-547A23BF7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613" y="2557563"/>
            <a:ext cx="7334124" cy="2066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568EE-E57D-2662-16ED-5B1EFCE5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277" y="2308726"/>
            <a:ext cx="8260796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3F8D3-13A9-7CA1-1556-BE99E7AB7897}"/>
              </a:ext>
            </a:extLst>
          </p:cNvPr>
          <p:cNvSpPr txBox="1"/>
          <p:nvPr/>
        </p:nvSpPr>
        <p:spPr>
          <a:xfrm>
            <a:off x="2277950" y="598848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Nói tên các dụng cụ thể thao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FE494-36D5-BE27-BA97-AC6D9111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D8B53-DA62-EF97-115E-2F805E4B87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193" y="1868142"/>
            <a:ext cx="8387798" cy="2454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BCE3B3-3632-5288-405F-A22BB605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4162174"/>
            <a:ext cx="4519022" cy="2262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1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B1409-007D-6F82-842E-AD44E993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00" y="1138730"/>
            <a:ext cx="8986552" cy="2630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76F501-0225-0EEF-7C4B-49AD271AA0CA}"/>
              </a:ext>
            </a:extLst>
          </p:cNvPr>
          <p:cNvGrpSpPr/>
          <p:nvPr/>
        </p:nvGrpSpPr>
        <p:grpSpPr>
          <a:xfrm>
            <a:off x="1340775" y="3801226"/>
            <a:ext cx="2966217" cy="1770900"/>
            <a:chOff x="-1288656" y="1895881"/>
            <a:chExt cx="5760290" cy="13182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D19F3F-05C0-A989-1353-7276240775A0}"/>
                </a:ext>
              </a:extLst>
            </p:cNvPr>
            <p:cNvSpPr/>
            <p:nvPr/>
          </p:nvSpPr>
          <p:spPr>
            <a:xfrm>
              <a:off x="-1039515" y="1941279"/>
              <a:ext cx="4966057" cy="127289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7A6E93DE-358D-31B4-5E74-3DB4233855E2}"/>
                </a:ext>
              </a:extLst>
            </p:cNvPr>
            <p:cNvSpPr txBox="1"/>
            <p:nvPr/>
          </p:nvSpPr>
          <p:spPr>
            <a:xfrm>
              <a:off x="-1288656" y="1895881"/>
              <a:ext cx="5760290" cy="110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bóng bàn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bàn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0CD6A-E672-8384-BE69-1B7BCEFDBBF2}"/>
              </a:ext>
            </a:extLst>
          </p:cNvPr>
          <p:cNvGrpSpPr/>
          <p:nvPr/>
        </p:nvGrpSpPr>
        <p:grpSpPr>
          <a:xfrm>
            <a:off x="4791075" y="3780425"/>
            <a:ext cx="3190875" cy="1801226"/>
            <a:chOff x="-324534" y="1666822"/>
            <a:chExt cx="4660064" cy="13644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CB9464-D191-2CC9-8F3B-CAAB629FABBE}"/>
                </a:ext>
              </a:extLst>
            </p:cNvPr>
            <p:cNvSpPr/>
            <p:nvPr/>
          </p:nvSpPr>
          <p:spPr>
            <a:xfrm>
              <a:off x="58206" y="1746951"/>
              <a:ext cx="3868333" cy="12843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B888DF22-3A9A-3240-D2D0-39C7EA0943F3}"/>
                </a:ext>
              </a:extLst>
            </p:cNvPr>
            <p:cNvSpPr txBox="1"/>
            <p:nvPr/>
          </p:nvSpPr>
          <p:spPr>
            <a:xfrm>
              <a:off x="-324534" y="1666822"/>
              <a:ext cx="4660064" cy="111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cầu lông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cầu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lông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D1736-3B22-24D1-9E60-C31C1031BBBA}"/>
              </a:ext>
            </a:extLst>
          </p:cNvPr>
          <p:cNvGrpSpPr/>
          <p:nvPr/>
        </p:nvGrpSpPr>
        <p:grpSpPr>
          <a:xfrm>
            <a:off x="8179366" y="3961399"/>
            <a:ext cx="2966217" cy="884550"/>
            <a:chOff x="768930" y="1278243"/>
            <a:chExt cx="5666510" cy="739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D184EE-2607-931E-3D60-3A28BBD7A373}"/>
                </a:ext>
              </a:extLst>
            </p:cNvPr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6A4DEE54-51D1-EC75-57EA-283CD7F3E419}"/>
                </a:ext>
              </a:extLst>
            </p:cNvPr>
            <p:cNvSpPr txBox="1"/>
            <p:nvPr/>
          </p:nvSpPr>
          <p:spPr>
            <a:xfrm>
              <a:off x="768930" y="1278243"/>
              <a:ext cx="5666510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 bóng đá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607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1922115" y="1621768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thao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59F4E-1109-4EBD-B92D-BCC9B58D66C2}"/>
              </a:ext>
            </a:extLst>
          </p:cNvPr>
          <p:cNvSpPr txBox="1"/>
          <p:nvPr/>
        </p:nvSpPr>
        <p:spPr>
          <a:xfrm rot="21442610">
            <a:off x="1980359" y="2641098"/>
            <a:ext cx="5338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901391-4025-45AE-A55F-1621382C5192}"/>
              </a:ext>
            </a:extLst>
          </p:cNvPr>
          <p:cNvSpPr txBox="1"/>
          <p:nvPr/>
        </p:nvSpPr>
        <p:spPr>
          <a:xfrm rot="21442610">
            <a:off x="2054513" y="3711370"/>
            <a:ext cx="5622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 gì khi bảo quản dụng cụ thể thao của môn 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DD4C1D9-8B08-CCD3-D88A-0172EC794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454308" y="4143749"/>
            <a:ext cx="824428" cy="315756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737C7E3-A6CF-2912-1A2F-523FD8933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8000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7E82-A2AC-012A-5AC3-79824FC2E366}"/>
              </a:ext>
            </a:extLst>
          </p:cNvPr>
          <p:cNvSpPr txBox="1"/>
          <p:nvPr/>
        </p:nvSpPr>
        <p:spPr>
          <a:xfrm>
            <a:off x="2820875" y="500601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Cambria" panose="02040503050406030204" pitchFamily="18" charset="0"/>
              </a:rPr>
              <a:t>Đây là trò chơi dân gian gì?</a:t>
            </a:r>
            <a:endParaRPr lang="vi-VN" sz="3200" b="1" dirty="0" err="1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8DC83-AC51-FA45-A06A-4DE4A348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54" y="392611"/>
            <a:ext cx="168264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5F647-FA3B-7D6C-B78C-1F44AEB58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106" y="1309118"/>
            <a:ext cx="7045687" cy="4960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055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251</Words>
  <Application>Microsoft Office PowerPoint</Application>
  <PresentationFormat>Widescreen</PresentationFormat>
  <Paragraphs>39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微软雅黑</vt:lpstr>
      <vt:lpstr>#9Slide02 Noi dung dai</vt:lpstr>
      <vt:lpstr>#9Slide02 Tieu de dai</vt:lpstr>
      <vt:lpstr>#9Slide07 HoneyCream</vt:lpstr>
      <vt:lpstr>Arial</vt:lpstr>
      <vt:lpstr>Arial-Rounded</vt:lpstr>
      <vt:lpstr>Calibri</vt:lpstr>
      <vt:lpstr>Cambria</vt:lpstr>
      <vt:lpstr>Montserrat Medium</vt:lpstr>
      <vt:lpstr>SVN-Newton</vt:lpstr>
      <vt:lpstr>SVN-Ready</vt:lpstr>
      <vt:lpstr>Times New Roman</vt:lpstr>
      <vt:lpstr>Utm AVO</vt:lpstr>
      <vt:lpstr>Vogue-ExtraBold</vt:lpstr>
      <vt:lpstr>字魂59号-创粗黑</vt:lpstr>
      <vt:lpstr>阿里妈妈刀隶体</vt:lpstr>
      <vt:lpstr>阿里巴巴普惠体</vt:lpstr>
      <vt:lpstr>2_Office Theme</vt:lpstr>
      <vt:lpstr>默认设计模板</vt:lpstr>
      <vt:lpstr>1_Office 主题</vt:lpstr>
      <vt:lpstr>4_Office 主题​​</vt:lpstr>
      <vt:lpstr>Office 主题</vt:lpstr>
      <vt:lpstr>2_Office 主题</vt:lpstr>
      <vt:lpstr>3_Office 主题</vt:lpstr>
      <vt:lpstr>1_Custom Design</vt:lpstr>
      <vt:lpstr>4_Office 主题</vt:lpstr>
      <vt:lpstr>5_Office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30</cp:revision>
  <dcterms:created xsi:type="dcterms:W3CDTF">2021-09-23T13:39:13Z</dcterms:created>
  <dcterms:modified xsi:type="dcterms:W3CDTF">2025-10-12T06:48:27Z</dcterms:modified>
</cp:coreProperties>
</file>