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Lst>
  <p:notesMasterIdLst>
    <p:notesMasterId r:id="rId19"/>
  </p:notesMasterIdLst>
  <p:sldIdLst>
    <p:sldId id="280" r:id="rId4"/>
    <p:sldId id="257" r:id="rId5"/>
    <p:sldId id="259" r:id="rId6"/>
    <p:sldId id="260" r:id="rId7"/>
    <p:sldId id="261" r:id="rId8"/>
    <p:sldId id="262" r:id="rId9"/>
    <p:sldId id="263" r:id="rId10"/>
    <p:sldId id="264" r:id="rId11"/>
    <p:sldId id="299" r:id="rId12"/>
    <p:sldId id="300" r:id="rId13"/>
    <p:sldId id="268" r:id="rId14"/>
    <p:sldId id="281" r:id="rId15"/>
    <p:sldId id="301" r:id="rId16"/>
    <p:sldId id="267"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4990F-DB02-478C-B088-EEE9F2042CC0}"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3757E-D1A1-411F-BEBC-3EFCCAF1197F}" type="slidenum">
              <a:rPr lang="en-US" smtClean="0"/>
              <a:t>‹#›</a:t>
            </a:fld>
            <a:endParaRPr lang="en-US"/>
          </a:p>
        </p:txBody>
      </p:sp>
    </p:spTree>
    <p:extLst>
      <p:ext uri="{BB962C8B-B14F-4D97-AF65-F5344CB8AC3E}">
        <p14:creationId xmlns:p14="http://schemas.microsoft.com/office/powerpoint/2010/main" val="47370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81921">
            <a:extLst>
              <a:ext uri="{FF2B5EF4-FFF2-40B4-BE49-F238E27FC236}">
                <a16:creationId xmlns:a16="http://schemas.microsoft.com/office/drawing/2014/main" id="{4A6EB178-B9D3-5F15-D84E-CB5D6A941B9A}"/>
              </a:ext>
            </a:extLst>
          </p:cNvPr>
          <p:cNvSpPr>
            <a:spLocks noGrp="1" noRot="1" noChangeAspect="1" noTextEdit="1"/>
          </p:cNvSpPr>
          <p:nvPr>
            <p:ph type="sldImg"/>
          </p:nvPr>
        </p:nvSpPr>
        <p:spPr>
          <a:xfrm>
            <a:off x="142875" y="768350"/>
            <a:ext cx="6818313" cy="3836988"/>
          </a:xfrm>
          <a:ln/>
        </p:spPr>
      </p:sp>
      <p:sp>
        <p:nvSpPr>
          <p:cNvPr id="22531" name="文本占位符 81922">
            <a:extLst>
              <a:ext uri="{FF2B5EF4-FFF2-40B4-BE49-F238E27FC236}">
                <a16:creationId xmlns:a16="http://schemas.microsoft.com/office/drawing/2014/main" id="{5CAB6EFC-3E47-B272-AD06-9F282388A12A}"/>
              </a:ext>
            </a:extLst>
          </p:cNvPr>
          <p:cNvSpPr>
            <a:spLocks noGrp="1" noChangeArrowheads="1"/>
          </p:cNvSpPr>
          <p:nvPr>
            <p:ph type="body"/>
          </p:nvPr>
        </p:nvSpPr>
        <p:spPr>
          <a:xfrm>
            <a:off x="711200" y="4860925"/>
            <a:ext cx="568325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sym typeface="+mn-ea"/>
              </a:rPr>
              <a:t>Bài giảng thiết kế bởi: Hương Thảo - tranthao121006@gmail.com</a:t>
            </a:r>
            <a:endParaRPr lang="en-US" altLang="en-US"/>
          </a:p>
        </p:txBody>
      </p:sp>
      <p:sp>
        <p:nvSpPr>
          <p:cNvPr id="22532" name="灯片编号占位符 1">
            <a:extLst>
              <a:ext uri="{FF2B5EF4-FFF2-40B4-BE49-F238E27FC236}">
                <a16:creationId xmlns:a16="http://schemas.microsoft.com/office/drawing/2014/main" id="{BF59BA0A-491C-D6CF-EC1E-92DCA87A6F26}"/>
              </a:ext>
            </a:extLst>
          </p:cNvPr>
          <p:cNvSpPr txBox="1">
            <a:spLocks noGrp="1" noChangeArrowheads="1"/>
          </p:cNvSpPr>
          <p:nvPr/>
        </p:nvSpPr>
        <p:spPr bwMode="auto">
          <a:xfrm>
            <a:off x="4024313" y="9721850"/>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75" tIns="49538" rIns="99075" bIns="49538" anchor="b"/>
          <a:lstStyle>
            <a:lvl1pPr defTabSz="990600">
              <a:defRPr>
                <a:solidFill>
                  <a:schemeClr val="tx1"/>
                </a:solidFill>
                <a:latin typeface=".VnTime" panose="020B7200000000000000" pitchFamily="34" charset="0"/>
              </a:defRPr>
            </a:lvl1pPr>
            <a:lvl2pPr marL="742950" indent="-285750" defTabSz="990600">
              <a:defRPr>
                <a:solidFill>
                  <a:schemeClr val="tx1"/>
                </a:solidFill>
                <a:latin typeface=".VnTime" panose="020B7200000000000000" pitchFamily="34" charset="0"/>
              </a:defRPr>
            </a:lvl2pPr>
            <a:lvl3pPr marL="1143000" indent="-228600" defTabSz="990600">
              <a:defRPr>
                <a:solidFill>
                  <a:schemeClr val="tx1"/>
                </a:solidFill>
                <a:latin typeface=".VnTime" panose="020B7200000000000000" pitchFamily="34" charset="0"/>
              </a:defRPr>
            </a:lvl3pPr>
            <a:lvl4pPr marL="1600200" indent="-228600" defTabSz="990600">
              <a:defRPr>
                <a:solidFill>
                  <a:schemeClr val="tx1"/>
                </a:solidFill>
                <a:latin typeface=".VnTime" panose="020B7200000000000000" pitchFamily="34" charset="0"/>
              </a:defRPr>
            </a:lvl4pPr>
            <a:lvl5pPr marL="2057400" indent="-228600" defTabSz="990600">
              <a:defRPr>
                <a:solidFill>
                  <a:schemeClr val="tx1"/>
                </a:solidFill>
                <a:latin typeface=".VnTime" panose="020B7200000000000000" pitchFamily="34" charset="0"/>
              </a:defRPr>
            </a:lvl5pPr>
            <a:lvl6pPr marL="2514600" indent="-228600" defTabSz="990600" eaLnBrk="0" fontAlgn="base" hangingPunct="0">
              <a:spcBef>
                <a:spcPct val="0"/>
              </a:spcBef>
              <a:spcAft>
                <a:spcPct val="0"/>
              </a:spcAft>
              <a:defRPr>
                <a:solidFill>
                  <a:schemeClr val="tx1"/>
                </a:solidFill>
                <a:latin typeface=".VnTime" panose="020B7200000000000000" pitchFamily="34" charset="0"/>
              </a:defRPr>
            </a:lvl6pPr>
            <a:lvl7pPr marL="2971800" indent="-228600" defTabSz="990600" eaLnBrk="0" fontAlgn="base" hangingPunct="0">
              <a:spcBef>
                <a:spcPct val="0"/>
              </a:spcBef>
              <a:spcAft>
                <a:spcPct val="0"/>
              </a:spcAft>
              <a:defRPr>
                <a:solidFill>
                  <a:schemeClr val="tx1"/>
                </a:solidFill>
                <a:latin typeface=".VnTime" panose="020B7200000000000000" pitchFamily="34" charset="0"/>
              </a:defRPr>
            </a:lvl7pPr>
            <a:lvl8pPr marL="3429000" indent="-228600" defTabSz="990600" eaLnBrk="0" fontAlgn="base" hangingPunct="0">
              <a:spcBef>
                <a:spcPct val="0"/>
              </a:spcBef>
              <a:spcAft>
                <a:spcPct val="0"/>
              </a:spcAft>
              <a:defRPr>
                <a:solidFill>
                  <a:schemeClr val="tx1"/>
                </a:solidFill>
                <a:latin typeface=".VnTime" panose="020B7200000000000000" pitchFamily="34" charset="0"/>
              </a:defRPr>
            </a:lvl8pPr>
            <a:lvl9pPr marL="3886200" indent="-228600" defTabSz="990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F39D4589-DC36-41BE-B416-F1A2311A62A3}"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a:sym typeface="Arial"/>
              </a:rPr>
              <a:pPr marL="0" marR="0" lvl="0" indent="0" algn="r" defTabSz="990600" rtl="0" eaLnBrk="1" fontAlgn="base" latinLnBrk="0" hangingPunct="1">
                <a:lnSpc>
                  <a:spcPct val="100000"/>
                </a:lnSpc>
                <a:spcBef>
                  <a:spcPct val="0"/>
                </a:spcBef>
                <a:spcAft>
                  <a:spcPct val="0"/>
                </a:spcAft>
                <a:buClrTx/>
                <a:buSzTx/>
                <a:buFontTx/>
                <a:buNone/>
                <a:tabLst/>
                <a:defRPr/>
              </a:pPr>
              <a:t>1</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5390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63" b="1"/>
            </a:lvl1pPr>
            <a:lvl2pPr marL="589974" indent="0">
              <a:buNone/>
              <a:defRPr sz="2535" b="1"/>
            </a:lvl2pPr>
            <a:lvl3pPr marL="1179949" indent="0">
              <a:buNone/>
              <a:defRPr sz="2324" b="1"/>
            </a:lvl3pPr>
            <a:lvl4pPr marL="1769922" indent="0">
              <a:buNone/>
              <a:defRPr sz="2112" b="1"/>
            </a:lvl4pPr>
            <a:lvl5pPr marL="2359897" indent="0">
              <a:buNone/>
              <a:defRPr sz="2112" b="1"/>
            </a:lvl5pPr>
            <a:lvl6pPr marL="2949872" indent="0">
              <a:buNone/>
              <a:defRPr sz="2112" b="1"/>
            </a:lvl6pPr>
            <a:lvl7pPr marL="3539846" indent="0">
              <a:buNone/>
              <a:defRPr sz="2112" b="1"/>
            </a:lvl7pPr>
            <a:lvl8pPr marL="4129820" indent="0">
              <a:buNone/>
              <a:defRPr sz="2112" b="1"/>
            </a:lvl8pPr>
            <a:lvl9pPr marL="4719794" indent="0">
              <a:buNone/>
              <a:defRPr sz="2112"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9"/>
          </a:xfrm>
        </p:spPr>
        <p:txBody>
          <a:bodyPr/>
          <a:lstStyle>
            <a:lvl1pPr>
              <a:defRPr sz="3063"/>
            </a:lvl1pPr>
            <a:lvl2pPr>
              <a:defRPr sz="2535"/>
            </a:lvl2pPr>
            <a:lvl3pPr>
              <a:defRPr sz="2324"/>
            </a:lvl3pPr>
            <a:lvl4pPr>
              <a:defRPr sz="2112"/>
            </a:lvl4pPr>
            <a:lvl5pPr>
              <a:defRPr sz="2112"/>
            </a:lvl5pPr>
            <a:lvl6pPr>
              <a:defRPr sz="2112"/>
            </a:lvl6pPr>
            <a:lvl7pPr>
              <a:defRPr sz="2112"/>
            </a:lvl7pPr>
            <a:lvl8pPr>
              <a:defRPr sz="2112"/>
            </a:lvl8pPr>
            <a:lvl9pPr>
              <a:defRPr sz="21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3063" b="1"/>
            </a:lvl1pPr>
            <a:lvl2pPr marL="589974" indent="0">
              <a:buNone/>
              <a:defRPr sz="2535" b="1"/>
            </a:lvl2pPr>
            <a:lvl3pPr marL="1179949" indent="0">
              <a:buNone/>
              <a:defRPr sz="2324" b="1"/>
            </a:lvl3pPr>
            <a:lvl4pPr marL="1769922" indent="0">
              <a:buNone/>
              <a:defRPr sz="2112" b="1"/>
            </a:lvl4pPr>
            <a:lvl5pPr marL="2359897" indent="0">
              <a:buNone/>
              <a:defRPr sz="2112" b="1"/>
            </a:lvl5pPr>
            <a:lvl6pPr marL="2949872" indent="0">
              <a:buNone/>
              <a:defRPr sz="2112" b="1"/>
            </a:lvl6pPr>
            <a:lvl7pPr marL="3539846" indent="0">
              <a:buNone/>
              <a:defRPr sz="2112" b="1"/>
            </a:lvl7pPr>
            <a:lvl8pPr marL="4129820" indent="0">
              <a:buNone/>
              <a:defRPr sz="2112" b="1"/>
            </a:lvl8pPr>
            <a:lvl9pPr marL="4719794" indent="0">
              <a:buNone/>
              <a:defRPr sz="2112" b="1"/>
            </a:lvl9pPr>
          </a:lstStyle>
          <a:p>
            <a:pPr lvl="0"/>
            <a:r>
              <a:rPr lang="en-US"/>
              <a:t>Click to edit Master text styles</a:t>
            </a:r>
          </a:p>
        </p:txBody>
      </p:sp>
      <p:sp>
        <p:nvSpPr>
          <p:cNvPr id="6" name="Content Placeholder 5"/>
          <p:cNvSpPr>
            <a:spLocks noGrp="1"/>
          </p:cNvSpPr>
          <p:nvPr>
            <p:ph sz="quarter" idx="4"/>
          </p:nvPr>
        </p:nvSpPr>
        <p:spPr>
          <a:xfrm>
            <a:off x="6193370" y="2174874"/>
            <a:ext cx="5389033" cy="3951289"/>
          </a:xfrm>
        </p:spPr>
        <p:txBody>
          <a:bodyPr/>
          <a:lstStyle>
            <a:lvl1pPr>
              <a:defRPr sz="3063"/>
            </a:lvl1pPr>
            <a:lvl2pPr>
              <a:defRPr sz="2535"/>
            </a:lvl2pPr>
            <a:lvl3pPr>
              <a:defRPr sz="2324"/>
            </a:lvl3pPr>
            <a:lvl4pPr>
              <a:defRPr sz="2112"/>
            </a:lvl4pPr>
            <a:lvl5pPr>
              <a:defRPr sz="2112"/>
            </a:lvl5pPr>
            <a:lvl6pPr>
              <a:defRPr sz="2112"/>
            </a:lvl6pPr>
            <a:lvl7pPr>
              <a:defRPr sz="2112"/>
            </a:lvl7pPr>
            <a:lvl8pPr>
              <a:defRPr sz="2112"/>
            </a:lvl8pPr>
            <a:lvl9pPr>
              <a:defRPr sz="21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7497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7276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701565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2535"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119"/>
            </a:lvl1pPr>
            <a:lvl2pPr>
              <a:defRPr sz="3591"/>
            </a:lvl2pPr>
            <a:lvl3pPr>
              <a:defRPr sz="3063"/>
            </a:lvl3pPr>
            <a:lvl4pPr>
              <a:defRPr sz="2535"/>
            </a:lvl4pPr>
            <a:lvl5pPr>
              <a:defRPr sz="2535"/>
            </a:lvl5pPr>
            <a:lvl6pPr>
              <a:defRPr sz="2535"/>
            </a:lvl6pPr>
            <a:lvl7pPr>
              <a:defRPr sz="2535"/>
            </a:lvl7pPr>
            <a:lvl8pPr>
              <a:defRPr sz="2535"/>
            </a:lvl8pPr>
            <a:lvl9pPr>
              <a:defRPr sz="25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796"/>
            </a:lvl1pPr>
            <a:lvl2pPr marL="589974" indent="0">
              <a:buNone/>
              <a:defRPr sz="1584"/>
            </a:lvl2pPr>
            <a:lvl3pPr marL="1179949" indent="0">
              <a:buNone/>
              <a:defRPr sz="1267"/>
            </a:lvl3pPr>
            <a:lvl4pPr marL="1769922" indent="0">
              <a:buNone/>
              <a:defRPr sz="1162"/>
            </a:lvl4pPr>
            <a:lvl5pPr marL="2359897" indent="0">
              <a:buNone/>
              <a:defRPr sz="1162"/>
            </a:lvl5pPr>
            <a:lvl6pPr marL="2949872" indent="0">
              <a:buNone/>
              <a:defRPr sz="1162"/>
            </a:lvl6pPr>
            <a:lvl7pPr marL="3539846" indent="0">
              <a:buNone/>
              <a:defRPr sz="1162"/>
            </a:lvl7pPr>
            <a:lvl8pPr marL="4129820" indent="0">
              <a:buNone/>
              <a:defRPr sz="1162"/>
            </a:lvl8pPr>
            <a:lvl9pPr marL="4719794" indent="0">
              <a:buNone/>
              <a:defRPr sz="1162"/>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0084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53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19"/>
            </a:lvl1pPr>
            <a:lvl2pPr marL="589974" indent="0">
              <a:buNone/>
              <a:defRPr sz="3591"/>
            </a:lvl2pPr>
            <a:lvl3pPr marL="1179949" indent="0">
              <a:buNone/>
              <a:defRPr sz="3063"/>
            </a:lvl3pPr>
            <a:lvl4pPr marL="1769922" indent="0">
              <a:buNone/>
              <a:defRPr sz="2535"/>
            </a:lvl4pPr>
            <a:lvl5pPr marL="2359897" indent="0">
              <a:buNone/>
              <a:defRPr sz="2535"/>
            </a:lvl5pPr>
            <a:lvl6pPr marL="2949872" indent="0">
              <a:buNone/>
              <a:defRPr sz="2535"/>
            </a:lvl6pPr>
            <a:lvl7pPr marL="3539846" indent="0">
              <a:buNone/>
              <a:defRPr sz="2535"/>
            </a:lvl7pPr>
            <a:lvl8pPr marL="4129820" indent="0">
              <a:buNone/>
              <a:defRPr sz="2535"/>
            </a:lvl8pPr>
            <a:lvl9pPr marL="4719794" indent="0">
              <a:buNone/>
              <a:defRPr sz="2535"/>
            </a:lvl9pPr>
          </a:lstStyle>
          <a:p>
            <a:endParaRPr lang="en-US"/>
          </a:p>
        </p:txBody>
      </p:sp>
      <p:sp>
        <p:nvSpPr>
          <p:cNvPr id="4" name="Text Placeholder 3"/>
          <p:cNvSpPr>
            <a:spLocks noGrp="1"/>
          </p:cNvSpPr>
          <p:nvPr>
            <p:ph type="body" sz="half" idx="2"/>
          </p:nvPr>
        </p:nvSpPr>
        <p:spPr>
          <a:xfrm>
            <a:off x="2389718" y="5367340"/>
            <a:ext cx="7315200" cy="804862"/>
          </a:xfrm>
        </p:spPr>
        <p:txBody>
          <a:bodyPr/>
          <a:lstStyle>
            <a:lvl1pPr marL="0" indent="0">
              <a:buNone/>
              <a:defRPr sz="1796"/>
            </a:lvl1pPr>
            <a:lvl2pPr marL="589974" indent="0">
              <a:buNone/>
              <a:defRPr sz="1584"/>
            </a:lvl2pPr>
            <a:lvl3pPr marL="1179949" indent="0">
              <a:buNone/>
              <a:defRPr sz="1267"/>
            </a:lvl3pPr>
            <a:lvl4pPr marL="1769922" indent="0">
              <a:buNone/>
              <a:defRPr sz="1162"/>
            </a:lvl4pPr>
            <a:lvl5pPr marL="2359897" indent="0">
              <a:buNone/>
              <a:defRPr sz="1162"/>
            </a:lvl5pPr>
            <a:lvl6pPr marL="2949872" indent="0">
              <a:buNone/>
              <a:defRPr sz="1162"/>
            </a:lvl6pPr>
            <a:lvl7pPr marL="3539846" indent="0">
              <a:buNone/>
              <a:defRPr sz="1162"/>
            </a:lvl7pPr>
            <a:lvl8pPr marL="4129820" indent="0">
              <a:buNone/>
              <a:defRPr sz="1162"/>
            </a:lvl8pPr>
            <a:lvl9pPr marL="4719794" indent="0">
              <a:buNone/>
              <a:defRPr sz="1162"/>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25735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36080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64523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414401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246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90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11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3197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427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4556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61946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9974" indent="0" algn="ctr">
              <a:buNone/>
              <a:defRPr>
                <a:solidFill>
                  <a:schemeClr val="tx1">
                    <a:tint val="75000"/>
                  </a:schemeClr>
                </a:solidFill>
              </a:defRPr>
            </a:lvl2pPr>
            <a:lvl3pPr marL="1179949" indent="0" algn="ctr">
              <a:buNone/>
              <a:defRPr>
                <a:solidFill>
                  <a:schemeClr val="tx1">
                    <a:tint val="75000"/>
                  </a:schemeClr>
                </a:solidFill>
              </a:defRPr>
            </a:lvl3pPr>
            <a:lvl4pPr marL="1769922" indent="0" algn="ctr">
              <a:buNone/>
              <a:defRPr>
                <a:solidFill>
                  <a:schemeClr val="tx1">
                    <a:tint val="75000"/>
                  </a:schemeClr>
                </a:solidFill>
              </a:defRPr>
            </a:lvl4pPr>
            <a:lvl5pPr marL="2359897" indent="0" algn="ctr">
              <a:buNone/>
              <a:defRPr>
                <a:solidFill>
                  <a:schemeClr val="tx1">
                    <a:tint val="75000"/>
                  </a:schemeClr>
                </a:solidFill>
              </a:defRPr>
            </a:lvl5pPr>
            <a:lvl6pPr marL="2949872" indent="0" algn="ctr">
              <a:buNone/>
              <a:defRPr>
                <a:solidFill>
                  <a:schemeClr val="tx1">
                    <a:tint val="75000"/>
                  </a:schemeClr>
                </a:solidFill>
              </a:defRPr>
            </a:lvl6pPr>
            <a:lvl7pPr marL="3539846" indent="0" algn="ctr">
              <a:buNone/>
              <a:defRPr>
                <a:solidFill>
                  <a:schemeClr val="tx1">
                    <a:tint val="75000"/>
                  </a:schemeClr>
                </a:solidFill>
              </a:defRPr>
            </a:lvl7pPr>
            <a:lvl8pPr marL="4129820" indent="0" algn="ctr">
              <a:buNone/>
              <a:defRPr>
                <a:solidFill>
                  <a:schemeClr val="tx1">
                    <a:tint val="75000"/>
                  </a:schemeClr>
                </a:solidFill>
              </a:defRPr>
            </a:lvl8pPr>
            <a:lvl9pPr marL="47197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173000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2529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175"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535">
                <a:solidFill>
                  <a:schemeClr val="tx1">
                    <a:tint val="75000"/>
                  </a:schemeClr>
                </a:solidFill>
              </a:defRPr>
            </a:lvl1pPr>
            <a:lvl2pPr marL="589974" indent="0">
              <a:buNone/>
              <a:defRPr sz="2324">
                <a:solidFill>
                  <a:schemeClr val="tx1">
                    <a:tint val="75000"/>
                  </a:schemeClr>
                </a:solidFill>
              </a:defRPr>
            </a:lvl2pPr>
            <a:lvl3pPr marL="1179949" indent="0">
              <a:buNone/>
              <a:defRPr sz="2112">
                <a:solidFill>
                  <a:schemeClr val="tx1">
                    <a:tint val="75000"/>
                  </a:schemeClr>
                </a:solidFill>
              </a:defRPr>
            </a:lvl3pPr>
            <a:lvl4pPr marL="1769922" indent="0">
              <a:buNone/>
              <a:defRPr sz="1796">
                <a:solidFill>
                  <a:schemeClr val="tx1">
                    <a:tint val="75000"/>
                  </a:schemeClr>
                </a:solidFill>
              </a:defRPr>
            </a:lvl4pPr>
            <a:lvl5pPr marL="2359897" indent="0">
              <a:buNone/>
              <a:defRPr sz="1796">
                <a:solidFill>
                  <a:schemeClr val="tx1">
                    <a:tint val="75000"/>
                  </a:schemeClr>
                </a:solidFill>
              </a:defRPr>
            </a:lvl5pPr>
            <a:lvl6pPr marL="2949872" indent="0">
              <a:buNone/>
              <a:defRPr sz="1796">
                <a:solidFill>
                  <a:schemeClr val="tx1">
                    <a:tint val="75000"/>
                  </a:schemeClr>
                </a:solidFill>
              </a:defRPr>
            </a:lvl6pPr>
            <a:lvl7pPr marL="3539846" indent="0">
              <a:buNone/>
              <a:defRPr sz="1796">
                <a:solidFill>
                  <a:schemeClr val="tx1">
                    <a:tint val="75000"/>
                  </a:schemeClr>
                </a:solidFill>
              </a:defRPr>
            </a:lvl7pPr>
            <a:lvl8pPr marL="4129820" indent="0">
              <a:buNone/>
              <a:defRPr sz="1796">
                <a:solidFill>
                  <a:schemeClr val="tx1">
                    <a:tint val="75000"/>
                  </a:schemeClr>
                </a:solidFill>
              </a:defRPr>
            </a:lvl8pPr>
            <a:lvl9pPr marL="4719794" indent="0">
              <a:buNone/>
              <a:defRPr sz="17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391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591"/>
            </a:lvl1pPr>
            <a:lvl2pPr>
              <a:defRPr sz="3063"/>
            </a:lvl2pPr>
            <a:lvl3pPr>
              <a:defRPr sz="2535"/>
            </a:lvl3pPr>
            <a:lvl4pPr>
              <a:defRPr sz="2324"/>
            </a:lvl4pPr>
            <a:lvl5pPr>
              <a:defRPr sz="2324"/>
            </a:lvl5pPr>
            <a:lvl6pPr>
              <a:defRPr sz="2324"/>
            </a:lvl6pPr>
            <a:lvl7pPr>
              <a:defRPr sz="2324"/>
            </a:lvl7pPr>
            <a:lvl8pPr>
              <a:defRPr sz="2324"/>
            </a:lvl8pPr>
            <a:lvl9pPr>
              <a:defRPr sz="23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591"/>
            </a:lvl1pPr>
            <a:lvl2pPr>
              <a:defRPr sz="3063"/>
            </a:lvl2pPr>
            <a:lvl3pPr>
              <a:defRPr sz="2535"/>
            </a:lvl3pPr>
            <a:lvl4pPr>
              <a:defRPr sz="2324"/>
            </a:lvl4pPr>
            <a:lvl5pPr>
              <a:defRPr sz="2324"/>
            </a:lvl5pPr>
            <a:lvl6pPr>
              <a:defRPr sz="2324"/>
            </a:lvl6pPr>
            <a:lvl7pPr>
              <a:defRPr sz="2324"/>
            </a:lvl7pPr>
            <a:lvl8pPr>
              <a:defRPr sz="2324"/>
            </a:lvl8pPr>
            <a:lvl9pPr>
              <a:defRPr sz="23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6298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19.xml"/><Relationship Id="rId7" Type="http://schemas.openxmlformats.org/officeDocument/2006/relationships/tags" Target="../tags/tag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1E4A8374-EB83-9B09-2EDA-F2CE74D5EFD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4122924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11716" tIns="55859" rIns="111716" bIns="5585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11716" tIns="55859" rIns="111716" bIns="558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6"/>
          </a:xfrm>
          <a:prstGeom prst="rect">
            <a:avLst/>
          </a:prstGeom>
        </p:spPr>
        <p:txBody>
          <a:bodyPr vert="horz" lIns="111716" tIns="55859" rIns="111716" bIns="55859" rtlCol="0" anchor="ctr"/>
          <a:lstStyle>
            <a:lvl1pPr algn="l">
              <a:defRPr sz="1584">
                <a:solidFill>
                  <a:schemeClr val="tx1">
                    <a:tint val="75000"/>
                  </a:schemeClr>
                </a:solidFill>
              </a:defRPr>
            </a:lvl1pPr>
          </a:lstStyle>
          <a:p>
            <a:fld id="{4CEF851F-4C9B-4ED8-A706-7687066F5A2C}" type="datetimeFigureOut">
              <a:rPr lang="en-US" smtClean="0"/>
              <a:t>10/12/2025</a:t>
            </a:fld>
            <a:endParaRPr lang="en-US"/>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111716" tIns="55859" rIns="111716" bIns="55859" rtlCol="0" anchor="ctr"/>
          <a:lstStyle>
            <a:lvl1pPr algn="ctr">
              <a:defRPr sz="158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111716" tIns="55859" rIns="111716" bIns="55859" rtlCol="0" anchor="ctr"/>
          <a:lstStyle>
            <a:lvl1pPr algn="r">
              <a:defRPr sz="1584">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301810300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1179949" rtl="0" eaLnBrk="1" latinLnBrk="0" hangingPunct="1">
        <a:spcBef>
          <a:spcPct val="0"/>
        </a:spcBef>
        <a:buNone/>
        <a:defRPr sz="5703" kern="1200">
          <a:solidFill>
            <a:schemeClr val="tx1"/>
          </a:solidFill>
          <a:latin typeface="+mj-lt"/>
          <a:ea typeface="+mj-ea"/>
          <a:cs typeface="+mj-cs"/>
        </a:defRPr>
      </a:lvl1pPr>
    </p:titleStyle>
    <p:bodyStyle>
      <a:lvl1pPr marL="442480" indent="-442480" algn="l" defTabSz="1179949" rtl="0" eaLnBrk="1" latinLnBrk="0" hangingPunct="1">
        <a:spcBef>
          <a:spcPct val="20000"/>
        </a:spcBef>
        <a:buFont typeface="Arial" pitchFamily="34" charset="0"/>
        <a:buChar char="•"/>
        <a:defRPr sz="4119" kern="1200">
          <a:solidFill>
            <a:schemeClr val="tx1"/>
          </a:solidFill>
          <a:latin typeface="+mn-lt"/>
          <a:ea typeface="+mn-ea"/>
          <a:cs typeface="+mn-cs"/>
        </a:defRPr>
      </a:lvl1pPr>
      <a:lvl2pPr marL="958709" indent="-368734" algn="l" defTabSz="1179949" rtl="0" eaLnBrk="1" latinLnBrk="0" hangingPunct="1">
        <a:spcBef>
          <a:spcPct val="20000"/>
        </a:spcBef>
        <a:buFont typeface="Arial" pitchFamily="34" charset="0"/>
        <a:buChar char="–"/>
        <a:defRPr sz="3591" kern="1200">
          <a:solidFill>
            <a:schemeClr val="tx1"/>
          </a:solidFill>
          <a:latin typeface="+mn-lt"/>
          <a:ea typeface="+mn-ea"/>
          <a:cs typeface="+mn-cs"/>
        </a:defRPr>
      </a:lvl2pPr>
      <a:lvl3pPr marL="1474936" indent="-294988" algn="l" defTabSz="1179949" rtl="0" eaLnBrk="1" latinLnBrk="0" hangingPunct="1">
        <a:spcBef>
          <a:spcPct val="20000"/>
        </a:spcBef>
        <a:buFont typeface="Arial" pitchFamily="34" charset="0"/>
        <a:buChar char="•"/>
        <a:defRPr sz="3063" kern="1200">
          <a:solidFill>
            <a:schemeClr val="tx1"/>
          </a:solidFill>
          <a:latin typeface="+mn-lt"/>
          <a:ea typeface="+mn-ea"/>
          <a:cs typeface="+mn-cs"/>
        </a:defRPr>
      </a:lvl3pPr>
      <a:lvl4pPr marL="2064910"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4pPr>
      <a:lvl5pPr marL="2654884"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5pPr>
      <a:lvl6pPr marL="3244858"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6pPr>
      <a:lvl7pPr marL="3834832"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7pPr>
      <a:lvl8pPr marL="4424807"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8pPr>
      <a:lvl9pPr marL="5014782"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9pPr>
    </p:bodyStyle>
    <p:otherStyle>
      <a:defPPr>
        <a:defRPr lang="en-US"/>
      </a:defPPr>
      <a:lvl1pPr marL="0" algn="l" defTabSz="1179949" rtl="0" eaLnBrk="1" latinLnBrk="0" hangingPunct="1">
        <a:defRPr sz="2324" kern="1200">
          <a:solidFill>
            <a:schemeClr val="tx1"/>
          </a:solidFill>
          <a:latin typeface="+mn-lt"/>
          <a:ea typeface="+mn-ea"/>
          <a:cs typeface="+mn-cs"/>
        </a:defRPr>
      </a:lvl1pPr>
      <a:lvl2pPr marL="589974" algn="l" defTabSz="1179949" rtl="0" eaLnBrk="1" latinLnBrk="0" hangingPunct="1">
        <a:defRPr sz="2324" kern="1200">
          <a:solidFill>
            <a:schemeClr val="tx1"/>
          </a:solidFill>
          <a:latin typeface="+mn-lt"/>
          <a:ea typeface="+mn-ea"/>
          <a:cs typeface="+mn-cs"/>
        </a:defRPr>
      </a:lvl2pPr>
      <a:lvl3pPr marL="1179949" algn="l" defTabSz="1179949" rtl="0" eaLnBrk="1" latinLnBrk="0" hangingPunct="1">
        <a:defRPr sz="2324" kern="1200">
          <a:solidFill>
            <a:schemeClr val="tx1"/>
          </a:solidFill>
          <a:latin typeface="+mn-lt"/>
          <a:ea typeface="+mn-ea"/>
          <a:cs typeface="+mn-cs"/>
        </a:defRPr>
      </a:lvl3pPr>
      <a:lvl4pPr marL="1769922" algn="l" defTabSz="1179949" rtl="0" eaLnBrk="1" latinLnBrk="0" hangingPunct="1">
        <a:defRPr sz="2324" kern="1200">
          <a:solidFill>
            <a:schemeClr val="tx1"/>
          </a:solidFill>
          <a:latin typeface="+mn-lt"/>
          <a:ea typeface="+mn-ea"/>
          <a:cs typeface="+mn-cs"/>
        </a:defRPr>
      </a:lvl4pPr>
      <a:lvl5pPr marL="2359897" algn="l" defTabSz="1179949" rtl="0" eaLnBrk="1" latinLnBrk="0" hangingPunct="1">
        <a:defRPr sz="2324" kern="1200">
          <a:solidFill>
            <a:schemeClr val="tx1"/>
          </a:solidFill>
          <a:latin typeface="+mn-lt"/>
          <a:ea typeface="+mn-ea"/>
          <a:cs typeface="+mn-cs"/>
        </a:defRPr>
      </a:lvl5pPr>
      <a:lvl6pPr marL="2949872" algn="l" defTabSz="1179949" rtl="0" eaLnBrk="1" latinLnBrk="0" hangingPunct="1">
        <a:defRPr sz="2324" kern="1200">
          <a:solidFill>
            <a:schemeClr val="tx1"/>
          </a:solidFill>
          <a:latin typeface="+mn-lt"/>
          <a:ea typeface="+mn-ea"/>
          <a:cs typeface="+mn-cs"/>
        </a:defRPr>
      </a:lvl6pPr>
      <a:lvl7pPr marL="3539846" algn="l" defTabSz="1179949" rtl="0" eaLnBrk="1" latinLnBrk="0" hangingPunct="1">
        <a:defRPr sz="2324" kern="1200">
          <a:solidFill>
            <a:schemeClr val="tx1"/>
          </a:solidFill>
          <a:latin typeface="+mn-lt"/>
          <a:ea typeface="+mn-ea"/>
          <a:cs typeface="+mn-cs"/>
        </a:defRPr>
      </a:lvl7pPr>
      <a:lvl8pPr marL="4129820" algn="l" defTabSz="1179949" rtl="0" eaLnBrk="1" latinLnBrk="0" hangingPunct="1">
        <a:defRPr sz="2324" kern="1200">
          <a:solidFill>
            <a:schemeClr val="tx1"/>
          </a:solidFill>
          <a:latin typeface="+mn-lt"/>
          <a:ea typeface="+mn-ea"/>
          <a:cs typeface="+mn-cs"/>
        </a:defRPr>
      </a:lvl8pPr>
      <a:lvl9pPr marL="4719794" algn="l" defTabSz="1179949" rtl="0" eaLnBrk="1" latinLnBrk="0" hangingPunct="1">
        <a:defRPr sz="232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1677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svg"/><Relationship Id="rId7"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svg"/><Relationship Id="rId7"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svg"/><Relationship Id="rId7" Type="http://schemas.openxmlformats.org/officeDocument/2006/relationships/image" Target="../media/image14.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a:extLst>
              <a:ext uri="{FF2B5EF4-FFF2-40B4-BE49-F238E27FC236}">
                <a16:creationId xmlns:a16="http://schemas.microsoft.com/office/drawing/2014/main" id="{5476D653-B8F9-3890-2671-1976374F7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9" y="1735138"/>
            <a:ext cx="7335837"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图片 73734" descr="PPT素材-18">
            <a:extLst>
              <a:ext uri="{FF2B5EF4-FFF2-40B4-BE49-F238E27FC236}">
                <a16:creationId xmlns:a16="http://schemas.microsoft.com/office/drawing/2014/main" id="{9BFAD5E8-D1F3-7009-F4E7-C932B16DBB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820" y="3769774"/>
            <a:ext cx="2805112"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5D742B-A1C5-CB72-2FE3-2CBEE5565130}"/>
              </a:ext>
            </a:extLst>
          </p:cNvPr>
          <p:cNvSpPr txBox="1"/>
          <p:nvPr/>
        </p:nvSpPr>
        <p:spPr>
          <a:xfrm>
            <a:off x="2698896" y="2660946"/>
            <a:ext cx="6794204" cy="553998"/>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000" b="1" i="0" u="none" strike="noStrike" kern="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Tiếng</a:t>
            </a:r>
            <a:r>
              <a:rPr kumimoji="0" lang="en-US" altLang="zh-CN"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rPr>
              <a:t> Việt </a:t>
            </a:r>
          </a:p>
        </p:txBody>
      </p:sp>
      <p:sp>
        <p:nvSpPr>
          <p:cNvPr id="2" name="TextBox 1">
            <a:extLst>
              <a:ext uri="{FF2B5EF4-FFF2-40B4-BE49-F238E27FC236}">
                <a16:creationId xmlns:a16="http://schemas.microsoft.com/office/drawing/2014/main" id="{A2C90F2E-70DB-7B26-B540-6C7209E9D631}"/>
              </a:ext>
            </a:extLst>
          </p:cNvPr>
          <p:cNvSpPr txBox="1"/>
          <p:nvPr/>
        </p:nvSpPr>
        <p:spPr>
          <a:xfrm>
            <a:off x="2834616" y="3287033"/>
            <a:ext cx="6522765" cy="923330"/>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 THỦ DỰ BỊ</a:t>
            </a:r>
            <a:endPar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6262B756-97E3-C5CF-A828-D6147C2BDFEC}"/>
              </a:ext>
            </a:extLst>
          </p:cNvPr>
          <p:cNvSpPr txBox="1"/>
          <p:nvPr/>
        </p:nvSpPr>
        <p:spPr>
          <a:xfrm>
            <a:off x="2971800" y="2619635"/>
            <a:ext cx="1452716"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err="1">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vi-VN" sz="28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8</a:t>
            </a:r>
            <a:r>
              <a:rPr kumimoji="0" lang="en-US" sz="28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en-US" sz="2800" b="0" i="0" u="none" strike="noStrike" kern="1200" cap="none" spc="0" normalizeH="0" baseline="0" noProof="0" dirty="0">
              <a:ln>
                <a:noFill/>
              </a:ln>
              <a:solidFill>
                <a:srgbClr val="7030A0"/>
              </a:solidFill>
              <a:effectLst/>
              <a:uLnTx/>
              <a:uFillTx/>
              <a:latin typeface="Calibri"/>
              <a:ea typeface="+mn-ea"/>
              <a:cs typeface="Arial"/>
              <a:sym typeface="Arial"/>
            </a:endParaRPr>
          </a:p>
        </p:txBody>
      </p:sp>
      <p:sp>
        <p:nvSpPr>
          <p:cNvPr id="6" name="TextBox 5">
            <a:extLst>
              <a:ext uri="{FF2B5EF4-FFF2-40B4-BE49-F238E27FC236}">
                <a16:creationId xmlns:a16="http://schemas.microsoft.com/office/drawing/2014/main" id="{6F0B5403-B179-F5A5-BEC1-47A7E01AADD8}"/>
              </a:ext>
            </a:extLst>
          </p:cNvPr>
          <p:cNvSpPr txBox="1"/>
          <p:nvPr/>
        </p:nvSpPr>
        <p:spPr>
          <a:xfrm>
            <a:off x="2584598" y="224943"/>
            <a:ext cx="6794204" cy="64633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18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cs"/>
                <a:sym typeface="+mn-lt"/>
              </a:rPr>
              <a:t>UBND PHƯỜNG HƯNG ĐẠO</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18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cs"/>
                <a:sym typeface="+mn-lt"/>
              </a:rPr>
              <a:t>TRƯỜNG TIỂU HỌC ANH DŨNG</a:t>
            </a:r>
            <a:endParaRPr kumimoji="0" lang="en-US" altLang="zh-CN" sz="18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cs"/>
              <a:sym typeface="+mn-lt"/>
            </a:endParaRPr>
          </a:p>
        </p:txBody>
      </p:sp>
      <p:cxnSp>
        <p:nvCxnSpPr>
          <p:cNvPr id="10" name="Straight Connector 9">
            <a:extLst>
              <a:ext uri="{FF2B5EF4-FFF2-40B4-BE49-F238E27FC236}">
                <a16:creationId xmlns:a16="http://schemas.microsoft.com/office/drawing/2014/main" id="{D405C9CD-6D85-F057-2BD3-A06AA03CACD6}"/>
              </a:ext>
            </a:extLst>
          </p:cNvPr>
          <p:cNvCxnSpPr/>
          <p:nvPr/>
        </p:nvCxnSpPr>
        <p:spPr>
          <a:xfrm>
            <a:off x="5045075" y="871538"/>
            <a:ext cx="2101850" cy="0"/>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0C3B7EC0-9FCA-C96A-BC13-2D7DB392815C}"/>
              </a:ext>
            </a:extLst>
          </p:cNvPr>
          <p:cNvSpPr txBox="1"/>
          <p:nvPr/>
        </p:nvSpPr>
        <p:spPr>
          <a:xfrm>
            <a:off x="2698896" y="4116288"/>
            <a:ext cx="6794204" cy="553998"/>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rPr>
              <a:t>(</a:t>
            </a:r>
            <a:r>
              <a:rPr kumimoji="0" lang="vi-VN" altLang="zh-CN" sz="3000" b="1" i="0" u="none" strike="noStrike" kern="0" cap="none" spc="0" normalizeH="0" baseline="0" noProof="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rPr>
              <a:t>Tiết 6)</a:t>
            </a:r>
            <a:endParaRPr kumimoji="0" lang="en-US" altLang="zh-CN"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cs"/>
              <a:sym typeface="+mn-lt"/>
            </a:endParaRPr>
          </a:p>
        </p:txBody>
      </p:sp>
    </p:spTree>
  </p:cSld>
  <p:clrMapOvr>
    <a:masterClrMapping/>
  </p:clrMapOvr>
  <p:transition>
    <p:sndAc>
      <p:stSnd>
        <p:snd r:embed="rId3" name="millionaire3.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nodeType="afterGroup">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074" y="-4791"/>
            <a:ext cx="11589852" cy="6906388"/>
          </a:xfrm>
          <a:prstGeom prst="rect">
            <a:avLst/>
          </a:prstGeom>
        </p:spPr>
      </p:pic>
      <p:sp>
        <p:nvSpPr>
          <p:cNvPr id="2" name="Rectangle 1"/>
          <p:cNvSpPr/>
          <p:nvPr/>
        </p:nvSpPr>
        <p:spPr>
          <a:xfrm>
            <a:off x="381559" y="2463179"/>
            <a:ext cx="11348397" cy="4777590"/>
          </a:xfrm>
          <a:prstGeom prst="rect">
            <a:avLst/>
          </a:prstGeom>
        </p:spPr>
        <p:txBody>
          <a:bodyPr wrap="square">
            <a:spAutoFit/>
          </a:bodyPr>
          <a:lstStyle/>
          <a:p>
            <a:pPr algn="just" defTabSz="1179949">
              <a:lnSpc>
                <a:spcPct val="150000"/>
              </a:lnSpc>
            </a:pP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VCK Giải bóng đá Nhi đồng toàn quốc Cúp Kun Siêu Phàm 2020 có sự tranh tài của 16 đội bóng xuất sắc đã vượt qua vòng loại, gồm:</a:t>
            </a: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Phú Thọ, Thái Nguyên, Gia Bảo Hải Dương, Hà Giang, Vietfootball Academy, SHB Đà Nẵng, Hà Tĩnh, Sông Lam Nghệ An, Hưng Yên, PSFC SCHOOL Gia Lai, Kon Tum, Bình Dương, Văn Tâm Đồng Nai, Thăng Long FC, Thanh Khiết Quận 8 và chủ nhà Phú Yên.</a:t>
            </a:r>
            <a:endParaRPr lang="en-US" sz="295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179949">
              <a:lnSpc>
                <a:spcPct val="150000"/>
              </a:lnSpc>
            </a:pPr>
            <a:endParaRPr lang="en-US" sz="295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486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5E3AA3AC-AF56-86DF-879F-786706C3FA89}"/>
              </a:ext>
            </a:extLst>
          </p:cNvPr>
          <p:cNvSpPr/>
          <p:nvPr/>
        </p:nvSpPr>
        <p:spPr>
          <a:xfrm>
            <a:off x="464331" y="429943"/>
            <a:ext cx="11263337" cy="5998114"/>
          </a:xfrm>
          <a:prstGeom prst="roundRect">
            <a:avLst/>
          </a:prstGeom>
          <a:solidFill>
            <a:sysClr val="window" lastClr="FFFFFF"/>
          </a:solidFill>
          <a:ln w="12700" cap="flat" cmpd="sng" algn="ctr">
            <a:noFill/>
            <a:prstDash val="solid"/>
            <a:miter lim="800000"/>
          </a:ln>
          <a:effectLst>
            <a:outerShdw blurRad="127000" algn="ctr" rotWithShape="0">
              <a:prstClr val="black">
                <a:alpha val="7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Hình ảnh 11">
            <a:extLst>
              <a:ext uri="{FF2B5EF4-FFF2-40B4-BE49-F238E27FC236}">
                <a16:creationId xmlns:a16="http://schemas.microsoft.com/office/drawing/2014/main" id="{2E836ADE-4621-2371-5329-EB1FD8B4D1FF}"/>
              </a:ext>
            </a:extLst>
          </p:cNvPr>
          <p:cNvPicPr>
            <a:picLocks noChangeAspect="1"/>
          </p:cNvPicPr>
          <p:nvPr/>
        </p:nvPicPr>
        <p:blipFill>
          <a:blip r:embed="rId2"/>
          <a:stretch>
            <a:fillRect/>
          </a:stretch>
        </p:blipFill>
        <p:spPr>
          <a:xfrm>
            <a:off x="464331" y="196644"/>
            <a:ext cx="1827613" cy="1720645"/>
          </a:xfrm>
          <a:prstGeom prst="rect">
            <a:avLst/>
          </a:prstGeom>
        </p:spPr>
      </p:pic>
      <p:sp>
        <p:nvSpPr>
          <p:cNvPr id="3" name="Oval 2">
            <a:extLst>
              <a:ext uri="{FF2B5EF4-FFF2-40B4-BE49-F238E27FC236}">
                <a16:creationId xmlns:a16="http://schemas.microsoft.com/office/drawing/2014/main" id="{A4753AF9-5343-D72B-BBD7-D3DF5BF1A592}"/>
              </a:ext>
            </a:extLst>
          </p:cNvPr>
          <p:cNvSpPr/>
          <p:nvPr/>
        </p:nvSpPr>
        <p:spPr>
          <a:xfrm>
            <a:off x="2082897" y="695012"/>
            <a:ext cx="749339"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9" name="TextBox 8">
            <a:extLst>
              <a:ext uri="{FF2B5EF4-FFF2-40B4-BE49-F238E27FC236}">
                <a16:creationId xmlns:a16="http://schemas.microsoft.com/office/drawing/2014/main" id="{8709CC38-88D8-BAA3-72A6-E119BC74555D}"/>
              </a:ext>
            </a:extLst>
          </p:cNvPr>
          <p:cNvSpPr txBox="1"/>
          <p:nvPr/>
        </p:nvSpPr>
        <p:spPr>
          <a:xfrm>
            <a:off x="2843488" y="837233"/>
            <a:ext cx="9085734" cy="559085"/>
          </a:xfrm>
          <a:prstGeom prst="rect">
            <a:avLst/>
          </a:prstGeom>
          <a:noFill/>
        </p:spPr>
        <p:txBody>
          <a:bodyPr wrap="square" lIns="111716" tIns="55859" rIns="111716" bIns="55859" rtlCol="0">
            <a:spAutoFit/>
          </a:bodyPr>
          <a:lstStyle/>
          <a:p>
            <a:pPr algn="just"/>
            <a:r>
              <a:rPr lang="en-US" sz="29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nghe</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1" name="Picture 2">
            <a:extLst>
              <a:ext uri="{FF2B5EF4-FFF2-40B4-BE49-F238E27FC236}">
                <a16:creationId xmlns:a16="http://schemas.microsoft.com/office/drawing/2014/main" id="{9CFD4FF8-B6B5-9B69-AA33-B04B9B82CCC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5578" t="37500" r="26794" b="23438"/>
          <a:stretch/>
        </p:blipFill>
        <p:spPr bwMode="auto">
          <a:xfrm>
            <a:off x="3425803" y="2086231"/>
            <a:ext cx="7247851" cy="42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757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28">
            <a:extLst>
              <a:ext uri="{FF2B5EF4-FFF2-40B4-BE49-F238E27FC236}">
                <a16:creationId xmlns:a16="http://schemas.microsoft.com/office/drawing/2014/main" id="{799367EA-0155-FA05-D13E-4EA59C72F46C}"/>
              </a:ext>
            </a:extLst>
          </p:cNvPr>
          <p:cNvSpPr/>
          <p:nvPr/>
        </p:nvSpPr>
        <p:spPr>
          <a:xfrm>
            <a:off x="2133600" y="381000"/>
            <a:ext cx="8474841" cy="2438400"/>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38100" cap="flat" cmpd="sng" algn="ctr">
            <a:solidFill>
              <a:srgbClr val="FF0000"/>
            </a:solidFill>
            <a:prstDash val="dash"/>
            <a:miter lim="800000"/>
          </a:ln>
          <a:effectLst/>
        </p:spPr>
        <p:txBody>
          <a:bodyPr rtlCol="0" anchor="ctr"/>
          <a:lstStyle/>
          <a:p>
            <a:pPr lvl="0" algn="ctr">
              <a:defRPr/>
            </a:pP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em</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thú</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vị</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(ý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nghĩa</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đó</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là</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Vì</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sao</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13">
            <a:extLst>
              <a:ext uri="{FF2B5EF4-FFF2-40B4-BE49-F238E27FC236}">
                <a16:creationId xmlns:a16="http://schemas.microsoft.com/office/drawing/2014/main" id="{457CC195-EC95-BFF0-5685-EEF6918835AF}"/>
              </a:ext>
            </a:extLst>
          </p:cNvPr>
          <p:cNvPicPr>
            <a:picLocks noChangeAspect="1"/>
          </p:cNvPicPr>
          <p:nvPr/>
        </p:nvPicPr>
        <p:blipFill>
          <a:blip r:embed="rId2"/>
          <a:srcRect/>
          <a:stretch>
            <a:fillRect/>
          </a:stretch>
        </p:blipFill>
        <p:spPr>
          <a:xfrm>
            <a:off x="57570" y="2371996"/>
            <a:ext cx="2515141" cy="4813666"/>
          </a:xfrm>
          <a:prstGeom prst="rect">
            <a:avLst/>
          </a:prstGeom>
        </p:spPr>
      </p:pic>
      <p:pic>
        <p:nvPicPr>
          <p:cNvPr id="9" name="Picture 15">
            <a:extLst>
              <a:ext uri="{FF2B5EF4-FFF2-40B4-BE49-F238E27FC236}">
                <a16:creationId xmlns:a16="http://schemas.microsoft.com/office/drawing/2014/main" id="{34731858-E55E-41BB-BA52-181B97828CE1}"/>
              </a:ext>
            </a:extLst>
          </p:cNvPr>
          <p:cNvPicPr>
            <a:picLocks noChangeAspect="1"/>
          </p:cNvPicPr>
          <p:nvPr/>
        </p:nvPicPr>
        <p:blipFill>
          <a:blip r:embed="rId3"/>
          <a:srcRect/>
          <a:stretch>
            <a:fillRect/>
          </a:stretch>
        </p:blipFill>
        <p:spPr>
          <a:xfrm>
            <a:off x="2440267" y="2393767"/>
            <a:ext cx="2208474" cy="4585066"/>
          </a:xfrm>
          <a:prstGeom prst="rect">
            <a:avLst/>
          </a:prstGeom>
        </p:spPr>
      </p:pic>
    </p:spTree>
    <p:extLst>
      <p:ext uri="{BB962C8B-B14F-4D97-AF65-F5344CB8AC3E}">
        <p14:creationId xmlns:p14="http://schemas.microsoft.com/office/powerpoint/2010/main" val="16576247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5E3AA3AC-AF56-86DF-879F-786706C3FA89}"/>
              </a:ext>
            </a:extLst>
          </p:cNvPr>
          <p:cNvSpPr/>
          <p:nvPr/>
        </p:nvSpPr>
        <p:spPr>
          <a:xfrm>
            <a:off x="464331" y="429943"/>
            <a:ext cx="11263337" cy="6246160"/>
          </a:xfrm>
          <a:prstGeom prst="roundRect">
            <a:avLst/>
          </a:prstGeom>
          <a:solidFill>
            <a:sysClr val="window" lastClr="FFFFFF"/>
          </a:solidFill>
          <a:ln w="12700" cap="flat" cmpd="sng" algn="ctr">
            <a:noFill/>
            <a:prstDash val="solid"/>
            <a:miter lim="800000"/>
          </a:ln>
          <a:effectLst>
            <a:outerShdw blurRad="127000" algn="ctr" rotWithShape="0">
              <a:prstClr val="black">
                <a:alpha val="7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Picture 5">
            <a:extLst>
              <a:ext uri="{FF2B5EF4-FFF2-40B4-BE49-F238E27FC236}">
                <a16:creationId xmlns:a16="http://schemas.microsoft.com/office/drawing/2014/main" id="{E8DCF6E4-673A-FB80-ECF1-63EFD6751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462" y="582518"/>
            <a:ext cx="4168691" cy="5897109"/>
          </a:xfrm>
          <a:prstGeom prst="rect">
            <a:avLst/>
          </a:prstGeom>
        </p:spPr>
      </p:pic>
    </p:spTree>
    <p:extLst>
      <p:ext uri="{BB962C8B-B14F-4D97-AF65-F5344CB8AC3E}">
        <p14:creationId xmlns:p14="http://schemas.microsoft.com/office/powerpoint/2010/main" val="3332993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1" y="-457200"/>
            <a:ext cx="11535697" cy="6508052"/>
          </a:xfrm>
          <a:prstGeom prst="rect">
            <a:avLst/>
          </a:prstGeom>
        </p:spPr>
      </p:pic>
      <p:pic>
        <p:nvPicPr>
          <p:cNvPr id="2" name="Picture 27">
            <a:extLst>
              <a:ext uri="{FF2B5EF4-FFF2-40B4-BE49-F238E27FC236}">
                <a16:creationId xmlns:a16="http://schemas.microsoft.com/office/drawing/2014/main" id="{63573B05-DC97-8240-F666-A0AB02B0C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22743" y="3036061"/>
            <a:ext cx="2489038" cy="3821939"/>
          </a:xfrm>
          <a:prstGeom prst="rect">
            <a:avLst/>
          </a:prstGeom>
        </p:spPr>
      </p:pic>
      <p:sp>
        <p:nvSpPr>
          <p:cNvPr id="3" name="TextBox 2">
            <a:extLst>
              <a:ext uri="{FF2B5EF4-FFF2-40B4-BE49-F238E27FC236}">
                <a16:creationId xmlns:a16="http://schemas.microsoft.com/office/drawing/2014/main" id="{09823FBB-CE02-693F-0CC0-A571020C8662}"/>
              </a:ext>
            </a:extLst>
          </p:cNvPr>
          <p:cNvSpPr txBox="1"/>
          <p:nvPr/>
        </p:nvSpPr>
        <p:spPr>
          <a:xfrm>
            <a:off x="1923832" y="1245573"/>
            <a:ext cx="6869831" cy="652423"/>
          </a:xfrm>
          <a:prstGeom prst="rect">
            <a:avLst/>
          </a:prstGeom>
          <a:noFill/>
        </p:spPr>
        <p:txBody>
          <a:bodyPr wrap="square" lIns="83819" tIns="41910" rIns="83819" bIns="41910" rtlCol="0">
            <a:spAutoFit/>
          </a:bodyPr>
          <a:lstStyle/>
          <a:p>
            <a:pPr algn="ctr" defTabSz="838195">
              <a:lnSpc>
                <a:spcPct val="150000"/>
              </a:lnSpc>
            </a:pPr>
            <a:r>
              <a:rPr lang="en-US" sz="3200" dirty="0">
                <a:solidFill>
                  <a:srgbClr val="FF0000"/>
                </a:solidFill>
                <a:latin typeface="iCiel Crocante" panose="02000000000000000000" pitchFamily="2" charset="0"/>
              </a:rPr>
              <a:t>CỦNG CỐ - DẶN DÒ</a:t>
            </a:r>
          </a:p>
        </p:txBody>
      </p:sp>
      <p:sp>
        <p:nvSpPr>
          <p:cNvPr id="6" name="TextBox 5">
            <a:extLst>
              <a:ext uri="{FF2B5EF4-FFF2-40B4-BE49-F238E27FC236}">
                <a16:creationId xmlns:a16="http://schemas.microsoft.com/office/drawing/2014/main" id="{5BE3C76D-CA38-A710-7D28-FF3761BC1F3D}"/>
              </a:ext>
            </a:extLst>
          </p:cNvPr>
          <p:cNvSpPr txBox="1"/>
          <p:nvPr/>
        </p:nvSpPr>
        <p:spPr>
          <a:xfrm>
            <a:off x="2072462" y="2179637"/>
            <a:ext cx="6782269" cy="1960408"/>
          </a:xfrm>
          <a:prstGeom prst="rect">
            <a:avLst/>
          </a:prstGeom>
          <a:noFill/>
        </p:spPr>
        <p:txBody>
          <a:bodyPr wrap="square" rtlCol="0">
            <a:spAutoFit/>
          </a:bodyPr>
          <a:lstStyle/>
          <a:p>
            <a:pPr marL="457200" indent="-457200" algn="just">
              <a:lnSpc>
                <a:spcPct val="150000"/>
              </a:lnSpc>
              <a:buFontTx/>
              <a:buChar char="-"/>
            </a:pPr>
            <a:r>
              <a:rPr lang="en-US" sz="2800" dirty="0" err="1">
                <a:solidFill>
                  <a:srgbClr val="00B050"/>
                </a:solidFill>
                <a:latin typeface="iCiel Nabila" pitchFamily="2" charset="0"/>
              </a:rPr>
              <a:t>Đọc</a:t>
            </a:r>
            <a:r>
              <a:rPr lang="en-US" sz="2800" dirty="0">
                <a:solidFill>
                  <a:srgbClr val="00B050"/>
                </a:solidFill>
                <a:latin typeface="iCiel Nabila" pitchFamily="2" charset="0"/>
              </a:rPr>
              <a:t> </a:t>
            </a:r>
            <a:r>
              <a:rPr lang="en-US" sz="2800" dirty="0" err="1">
                <a:solidFill>
                  <a:srgbClr val="00B050"/>
                </a:solidFill>
                <a:latin typeface="iCiel Nabila" pitchFamily="2" charset="0"/>
              </a:rPr>
              <a:t>bảng</a:t>
            </a:r>
            <a:r>
              <a:rPr lang="en-US" sz="2800" dirty="0">
                <a:solidFill>
                  <a:srgbClr val="00B050"/>
                </a:solidFill>
                <a:latin typeface="iCiel Nabila" pitchFamily="2" charset="0"/>
              </a:rPr>
              <a:t> tin </a:t>
            </a:r>
            <a:r>
              <a:rPr lang="en-US" sz="2800" dirty="0" err="1">
                <a:solidFill>
                  <a:srgbClr val="00B050"/>
                </a:solidFill>
                <a:latin typeface="iCiel Nabila" pitchFamily="2" charset="0"/>
              </a:rPr>
              <a:t>của</a:t>
            </a:r>
            <a:r>
              <a:rPr lang="en-US" sz="2800" dirty="0">
                <a:solidFill>
                  <a:srgbClr val="00B050"/>
                </a:solidFill>
                <a:latin typeface="iCiel Nabila" pitchFamily="2" charset="0"/>
              </a:rPr>
              <a:t> </a:t>
            </a:r>
            <a:r>
              <a:rPr lang="en-US" sz="2800" dirty="0" err="1">
                <a:solidFill>
                  <a:srgbClr val="00B050"/>
                </a:solidFill>
                <a:latin typeface="iCiel Nabila" pitchFamily="2" charset="0"/>
              </a:rPr>
              <a:t>nhà</a:t>
            </a:r>
            <a:r>
              <a:rPr lang="en-US" sz="2800" dirty="0">
                <a:solidFill>
                  <a:srgbClr val="00B050"/>
                </a:solidFill>
                <a:latin typeface="iCiel Nabila" pitchFamily="2" charset="0"/>
              </a:rPr>
              <a:t> </a:t>
            </a:r>
            <a:r>
              <a:rPr lang="en-US" sz="2800" dirty="0" err="1">
                <a:solidFill>
                  <a:srgbClr val="00B050"/>
                </a:solidFill>
                <a:latin typeface="iCiel Nabila" pitchFamily="2" charset="0"/>
              </a:rPr>
              <a:t>trường</a:t>
            </a:r>
            <a:r>
              <a:rPr lang="en-US" sz="2800" dirty="0">
                <a:solidFill>
                  <a:srgbClr val="00B050"/>
                </a:solidFill>
                <a:latin typeface="iCiel Nabila" pitchFamily="2" charset="0"/>
              </a:rPr>
              <a:t>, </a:t>
            </a:r>
            <a:r>
              <a:rPr lang="en-US" sz="2800" dirty="0" err="1">
                <a:solidFill>
                  <a:srgbClr val="00B050"/>
                </a:solidFill>
                <a:latin typeface="iCiel Nabila" pitchFamily="2" charset="0"/>
              </a:rPr>
              <a:t>ghi</a:t>
            </a:r>
            <a:r>
              <a:rPr lang="en-US" sz="2800" dirty="0">
                <a:solidFill>
                  <a:srgbClr val="00B050"/>
                </a:solidFill>
                <a:latin typeface="iCiel Nabila" pitchFamily="2" charset="0"/>
              </a:rPr>
              <a:t> </a:t>
            </a:r>
            <a:r>
              <a:rPr lang="en-US" sz="2800" dirty="0" err="1">
                <a:solidFill>
                  <a:srgbClr val="00B050"/>
                </a:solidFill>
                <a:latin typeface="iCiel Nabila" pitchFamily="2" charset="0"/>
              </a:rPr>
              <a:t>lại</a:t>
            </a:r>
            <a:r>
              <a:rPr lang="en-US" sz="2800" dirty="0">
                <a:solidFill>
                  <a:srgbClr val="00B050"/>
                </a:solidFill>
                <a:latin typeface="iCiel Nabila" pitchFamily="2" charset="0"/>
              </a:rPr>
              <a:t> </a:t>
            </a:r>
            <a:r>
              <a:rPr lang="en-US" sz="2800" dirty="0" err="1">
                <a:solidFill>
                  <a:srgbClr val="00B050"/>
                </a:solidFill>
                <a:latin typeface="iCiel Nabila" pitchFamily="2" charset="0"/>
              </a:rPr>
              <a:t>nội</a:t>
            </a:r>
            <a:r>
              <a:rPr lang="en-US" sz="2800" dirty="0">
                <a:solidFill>
                  <a:srgbClr val="00B050"/>
                </a:solidFill>
                <a:latin typeface="iCiel Nabila" pitchFamily="2" charset="0"/>
              </a:rPr>
              <a:t> dung </a:t>
            </a:r>
            <a:r>
              <a:rPr lang="en-US" sz="2800" dirty="0" err="1">
                <a:solidFill>
                  <a:srgbClr val="00B050"/>
                </a:solidFill>
                <a:latin typeface="iCiel Nabila" pitchFamily="2" charset="0"/>
              </a:rPr>
              <a:t>của</a:t>
            </a:r>
            <a:r>
              <a:rPr lang="en-US" sz="2800" dirty="0">
                <a:solidFill>
                  <a:srgbClr val="00B050"/>
                </a:solidFill>
                <a:latin typeface="iCiel Nabila" pitchFamily="2" charset="0"/>
              </a:rPr>
              <a:t> </a:t>
            </a:r>
            <a:r>
              <a:rPr lang="en-US" sz="2800" dirty="0" err="1">
                <a:solidFill>
                  <a:srgbClr val="00B050"/>
                </a:solidFill>
                <a:latin typeface="iCiel Nabila" pitchFamily="2" charset="0"/>
              </a:rPr>
              <a:t>bảng</a:t>
            </a:r>
            <a:r>
              <a:rPr lang="en-US" sz="2800" dirty="0">
                <a:solidFill>
                  <a:srgbClr val="00B050"/>
                </a:solidFill>
                <a:latin typeface="iCiel Nabila" pitchFamily="2" charset="0"/>
              </a:rPr>
              <a:t> tin.</a:t>
            </a:r>
          </a:p>
          <a:p>
            <a:pPr marL="457200" indent="-457200" algn="just">
              <a:lnSpc>
                <a:spcPct val="150000"/>
              </a:lnSpc>
              <a:buFontTx/>
              <a:buChar char="-"/>
            </a:pPr>
            <a:r>
              <a:rPr lang="en-US" sz="2800" dirty="0" err="1">
                <a:solidFill>
                  <a:srgbClr val="00B050"/>
                </a:solidFill>
                <a:latin typeface="iCiel Nabila" pitchFamily="2" charset="0"/>
              </a:rPr>
              <a:t>Xem</a:t>
            </a:r>
            <a:r>
              <a:rPr lang="en-US" sz="2800" dirty="0">
                <a:solidFill>
                  <a:srgbClr val="00B050"/>
                </a:solidFill>
                <a:latin typeface="iCiel Nabila" pitchFamily="2" charset="0"/>
              </a:rPr>
              <a:t> </a:t>
            </a:r>
            <a:r>
              <a:rPr lang="en-US" sz="2800" dirty="0" err="1">
                <a:solidFill>
                  <a:srgbClr val="00B050"/>
                </a:solidFill>
                <a:latin typeface="iCiel Nabila" pitchFamily="2" charset="0"/>
              </a:rPr>
              <a:t>trước</a:t>
            </a:r>
            <a:r>
              <a:rPr lang="en-US" sz="2800" dirty="0">
                <a:solidFill>
                  <a:srgbClr val="00B050"/>
                </a:solidFill>
                <a:latin typeface="iCiel Nabila" pitchFamily="2" charset="0"/>
              </a:rPr>
              <a:t> </a:t>
            </a:r>
            <a:r>
              <a:rPr lang="en-US" sz="2800" dirty="0" err="1">
                <a:solidFill>
                  <a:srgbClr val="00B050"/>
                </a:solidFill>
                <a:latin typeface="iCiel Nabila" pitchFamily="2" charset="0"/>
              </a:rPr>
              <a:t>bài</a:t>
            </a:r>
            <a:r>
              <a:rPr lang="en-US" sz="2800" dirty="0">
                <a:solidFill>
                  <a:srgbClr val="00B050"/>
                </a:solidFill>
                <a:latin typeface="iCiel Nabila" pitchFamily="2" charset="0"/>
              </a:rPr>
              <a:t> </a:t>
            </a:r>
            <a:r>
              <a:rPr lang="en-US" sz="2800" dirty="0" err="1">
                <a:solidFill>
                  <a:srgbClr val="00B050"/>
                </a:solidFill>
                <a:latin typeface="iCiel Nabila" pitchFamily="2" charset="0"/>
              </a:rPr>
              <a:t>sau</a:t>
            </a:r>
            <a:r>
              <a:rPr lang="en-US" sz="2800" dirty="0">
                <a:solidFill>
                  <a:srgbClr val="00B050"/>
                </a:solidFill>
                <a:latin typeface="iCiel Nabila" pitchFamily="2" charset="0"/>
              </a:rPr>
              <a:t>.</a:t>
            </a: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1000"/>
                            </p:stCondLst>
                            <p:childTnLst>
                              <p:par>
                                <p:cTn id="18" presetID="6" presetClass="entr" presetSubtype="16"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1178BCB-3B5C-C9E2-65B6-BEE7F7085D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0"/>
            <a:ext cx="8686800" cy="4940617"/>
          </a:xfrm>
          <a:prstGeom prst="rect">
            <a:avLst/>
          </a:prstGeom>
        </p:spPr>
      </p:pic>
      <p:pic>
        <p:nvPicPr>
          <p:cNvPr id="4" name="Picture 27">
            <a:extLst>
              <a:ext uri="{FF2B5EF4-FFF2-40B4-BE49-F238E27FC236}">
                <a16:creationId xmlns:a16="http://schemas.microsoft.com/office/drawing/2014/main" id="{22548F5E-51C4-918E-DCB6-5EBF4A98BF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72490" y="2209800"/>
            <a:ext cx="2981420" cy="4577996"/>
          </a:xfrm>
          <a:prstGeom prst="rect">
            <a:avLst/>
          </a:prstGeom>
        </p:spPr>
      </p:pic>
      <p:pic>
        <p:nvPicPr>
          <p:cNvPr id="5" name="Picture 4">
            <a:extLst>
              <a:ext uri="{FF2B5EF4-FFF2-40B4-BE49-F238E27FC236}">
                <a16:creationId xmlns:a16="http://schemas.microsoft.com/office/drawing/2014/main" id="{187CF26C-82EC-667C-F588-ADE5542E4F77}"/>
              </a:ext>
            </a:extLst>
          </p:cNvPr>
          <p:cNvPicPr>
            <a:picLocks noChangeAspect="1"/>
          </p:cNvPicPr>
          <p:nvPr/>
        </p:nvPicPr>
        <p:blipFill>
          <a:blip r:embed="rId6"/>
          <a:stretch>
            <a:fillRect/>
          </a:stretch>
        </p:blipFill>
        <p:spPr>
          <a:xfrm>
            <a:off x="2790604" y="1277964"/>
            <a:ext cx="6492803" cy="3023878"/>
          </a:xfrm>
          <a:prstGeom prst="rect">
            <a:avLst/>
          </a:prstGeom>
        </p:spPr>
      </p:pic>
    </p:spTree>
    <p:extLst>
      <p:ext uri="{BB962C8B-B14F-4D97-AF65-F5344CB8AC3E}">
        <p14:creationId xmlns:p14="http://schemas.microsoft.com/office/powerpoint/2010/main" val="2497830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a:extLst>
              <a:ext uri="{FF2B5EF4-FFF2-40B4-BE49-F238E27FC236}">
                <a16:creationId xmlns:a16="http://schemas.microsoft.com/office/drawing/2014/main" id="{1126F58F-BFC0-864A-A304-DE552121B0B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030" y="2291031"/>
            <a:ext cx="2967957" cy="4557323"/>
          </a:xfrm>
          <a:prstGeom prst="rect">
            <a:avLst/>
          </a:prstGeom>
        </p:spPr>
      </p:pic>
      <p:pic>
        <p:nvPicPr>
          <p:cNvPr id="5" name="Picture 31">
            <a:extLst>
              <a:ext uri="{FF2B5EF4-FFF2-40B4-BE49-F238E27FC236}">
                <a16:creationId xmlns:a16="http://schemas.microsoft.com/office/drawing/2014/main" id="{81458376-000F-6A26-4B09-6E741C492B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6600" y="152400"/>
            <a:ext cx="5257800" cy="1587910"/>
          </a:xfrm>
          <a:prstGeom prst="rect">
            <a:avLst/>
          </a:prstGeom>
        </p:spPr>
      </p:pic>
      <p:pic>
        <p:nvPicPr>
          <p:cNvPr id="4" name="Picture 3">
            <a:extLst>
              <a:ext uri="{FF2B5EF4-FFF2-40B4-BE49-F238E27FC236}">
                <a16:creationId xmlns:a16="http://schemas.microsoft.com/office/drawing/2014/main" id="{8869F11A-5CEC-38A1-0A7A-79A04CCBDE3D}"/>
              </a:ext>
            </a:extLst>
          </p:cNvPr>
          <p:cNvPicPr>
            <a:picLocks noChangeAspect="1"/>
          </p:cNvPicPr>
          <p:nvPr/>
        </p:nvPicPr>
        <p:blipFill>
          <a:blip r:embed="rId6"/>
          <a:stretch>
            <a:fillRect/>
          </a:stretch>
        </p:blipFill>
        <p:spPr>
          <a:xfrm>
            <a:off x="3581895" y="267563"/>
            <a:ext cx="4438273" cy="1603387"/>
          </a:xfrm>
          <a:prstGeom prst="rect">
            <a:avLst/>
          </a:prstGeom>
        </p:spPr>
      </p:pic>
      <p:sp>
        <p:nvSpPr>
          <p:cNvPr id="7" name="Cloud 6">
            <a:extLst>
              <a:ext uri="{FF2B5EF4-FFF2-40B4-BE49-F238E27FC236}">
                <a16:creationId xmlns:a16="http://schemas.microsoft.com/office/drawing/2014/main" id="{E704D774-16F2-F3D1-FDD2-C38AB2622E83}"/>
              </a:ext>
            </a:extLst>
          </p:cNvPr>
          <p:cNvSpPr>
            <a:spLocks/>
          </p:cNvSpPr>
          <p:nvPr/>
        </p:nvSpPr>
        <p:spPr>
          <a:xfrm>
            <a:off x="2703870" y="1573162"/>
            <a:ext cx="7516762" cy="4591362"/>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25">
            <a:extLst>
              <a:ext uri="{FF2B5EF4-FFF2-40B4-BE49-F238E27FC236}">
                <a16:creationId xmlns:a16="http://schemas.microsoft.com/office/drawing/2014/main" id="{15E2C2E7-1B63-9A03-5EB2-673DD625897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13430" y="2610476"/>
            <a:ext cx="2967957" cy="4247524"/>
          </a:xfrm>
          <a:prstGeom prst="rect">
            <a:avLst/>
          </a:prstGeom>
        </p:spPr>
      </p:pic>
      <p:pic>
        <p:nvPicPr>
          <p:cNvPr id="11" name="Picture 10">
            <a:extLst>
              <a:ext uri="{FF2B5EF4-FFF2-40B4-BE49-F238E27FC236}">
                <a16:creationId xmlns:a16="http://schemas.microsoft.com/office/drawing/2014/main" id="{C9B1431A-5154-44BB-053C-FC03B4BEB0AB}"/>
              </a:ext>
            </a:extLst>
          </p:cNvPr>
          <p:cNvPicPr>
            <a:picLocks noChangeAspect="1"/>
          </p:cNvPicPr>
          <p:nvPr/>
        </p:nvPicPr>
        <p:blipFill>
          <a:blip r:embed="rId9"/>
          <a:stretch>
            <a:fillRect/>
          </a:stretch>
        </p:blipFill>
        <p:spPr>
          <a:xfrm>
            <a:off x="4216777" y="2356362"/>
            <a:ext cx="4151736" cy="847417"/>
          </a:xfrm>
          <a:prstGeom prst="rect">
            <a:avLst/>
          </a:prstGeom>
        </p:spPr>
      </p:pic>
      <p:pic>
        <p:nvPicPr>
          <p:cNvPr id="14" name="Picture 13">
            <a:extLst>
              <a:ext uri="{FF2B5EF4-FFF2-40B4-BE49-F238E27FC236}">
                <a16:creationId xmlns:a16="http://schemas.microsoft.com/office/drawing/2014/main" id="{41E8162D-8D32-6735-A6A0-9806F6320A3A}"/>
              </a:ext>
            </a:extLst>
          </p:cNvPr>
          <p:cNvPicPr>
            <a:picLocks noChangeAspect="1"/>
          </p:cNvPicPr>
          <p:nvPr/>
        </p:nvPicPr>
        <p:blipFill>
          <a:blip r:embed="rId10"/>
          <a:stretch>
            <a:fillRect/>
          </a:stretch>
        </p:blipFill>
        <p:spPr>
          <a:xfrm>
            <a:off x="3310664" y="3175047"/>
            <a:ext cx="5767316" cy="196308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47900" y="304800"/>
            <a:ext cx="7696200" cy="4038600"/>
          </a:xfrm>
          <a:prstGeom prst="rect">
            <a:avLst/>
          </a:prstGeom>
        </p:spPr>
      </p:pic>
      <p:pic>
        <p:nvPicPr>
          <p:cNvPr id="12" name="Picture 23">
            <a:extLst>
              <a:ext uri="{FF2B5EF4-FFF2-40B4-BE49-F238E27FC236}">
                <a16:creationId xmlns:a16="http://schemas.microsoft.com/office/drawing/2014/main" id="{5CB1B1CC-9E7C-5AED-F6AE-29EBFBE1B9F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17" y="3429000"/>
            <a:ext cx="6108578" cy="3466618"/>
          </a:xfrm>
          <a:prstGeom prst="rect">
            <a:avLst/>
          </a:prstGeom>
        </p:spPr>
      </p:pic>
      <p:pic>
        <p:nvPicPr>
          <p:cNvPr id="3" name="Picture 2">
            <a:extLst>
              <a:ext uri="{FF2B5EF4-FFF2-40B4-BE49-F238E27FC236}">
                <a16:creationId xmlns:a16="http://schemas.microsoft.com/office/drawing/2014/main" id="{B557ABF7-E0BE-1AA3-630E-5862BD95606B}"/>
              </a:ext>
            </a:extLst>
          </p:cNvPr>
          <p:cNvPicPr>
            <a:picLocks noChangeAspect="1"/>
          </p:cNvPicPr>
          <p:nvPr/>
        </p:nvPicPr>
        <p:blipFill>
          <a:blip r:embed="rId6"/>
          <a:stretch>
            <a:fillRect/>
          </a:stretch>
        </p:blipFill>
        <p:spPr>
          <a:xfrm>
            <a:off x="2865228" y="1341225"/>
            <a:ext cx="6559865" cy="2091109"/>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3817B6-5967-97CC-D485-9E4CC608C464}"/>
              </a:ext>
            </a:extLst>
          </p:cNvPr>
          <p:cNvSpPr/>
          <p:nvPr/>
        </p:nvSpPr>
        <p:spPr>
          <a:xfrm>
            <a:off x="9378079"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4B57663-1850-B640-D48A-BC9431BE6726}"/>
              </a:ext>
            </a:extLst>
          </p:cNvPr>
          <p:cNvSpPr/>
          <p:nvPr/>
        </p:nvSpPr>
        <p:spPr>
          <a:xfrm>
            <a:off x="1780108" y="3115130"/>
            <a:ext cx="8839200" cy="2151689"/>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4" name="Picture 23">
            <a:extLst>
              <a:ext uri="{FF2B5EF4-FFF2-40B4-BE49-F238E27FC236}">
                <a16:creationId xmlns:a16="http://schemas.microsoft.com/office/drawing/2014/main" id="{DEF437DD-FB89-90B2-C59F-DC264DC71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200" y="152400"/>
            <a:ext cx="7239000" cy="1752600"/>
          </a:xfrm>
          <a:prstGeom prst="rect">
            <a:avLst/>
          </a:prstGeom>
        </p:spPr>
      </p:pic>
      <p:sp>
        <p:nvSpPr>
          <p:cNvPr id="5" name="TextBox 4">
            <a:extLst>
              <a:ext uri="{FF2B5EF4-FFF2-40B4-BE49-F238E27FC236}">
                <a16:creationId xmlns:a16="http://schemas.microsoft.com/office/drawing/2014/main" id="{6BB6DA2D-2AB4-F2BF-C32E-563AFC5AEA41}"/>
              </a:ext>
            </a:extLst>
          </p:cNvPr>
          <p:cNvSpPr txBox="1"/>
          <p:nvPr/>
        </p:nvSpPr>
        <p:spPr>
          <a:xfrm>
            <a:off x="2883352" y="685800"/>
            <a:ext cx="5956824" cy="830997"/>
          </a:xfrm>
          <a:prstGeom prst="rect">
            <a:avLst/>
          </a:prstGeom>
          <a:noFill/>
          <a:ln>
            <a:noFill/>
          </a:ln>
        </p:spPr>
        <p:txBody>
          <a:bodyPr wrap="none" lIns="0" tIns="0" rIns="0" bIns="0" rtlCol="0">
            <a:spAutoFit/>
            <a:scene3d>
              <a:camera prst="orthographicFront"/>
              <a:lightRig rig="threePt" dir="t"/>
            </a:scene3d>
            <a:sp3d extrusionH="57150">
              <a:bevelT w="25400"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ln>
                <a:gradFill>
                  <a:gsLst>
                    <a:gs pos="28746">
                      <a:srgbClr val="DBF2FA"/>
                    </a:gs>
                    <a:gs pos="48000">
                      <a:srgbClr val="4FC1E9">
                        <a:lumMod val="75000"/>
                      </a:srgbClr>
                    </a:gs>
                    <a:gs pos="0">
                      <a:srgbClr val="4FC1E9">
                        <a:lumMod val="5000"/>
                        <a:lumOff val="95000"/>
                      </a:srgbClr>
                    </a:gs>
                    <a:gs pos="74000">
                      <a:srgbClr val="4FC1E9">
                        <a:lumMod val="45000"/>
                        <a:lumOff val="55000"/>
                      </a:srgbClr>
                    </a:gs>
                    <a:gs pos="83000">
                      <a:srgbClr val="4FC1E9">
                        <a:lumMod val="45000"/>
                        <a:lumOff val="55000"/>
                      </a:srgbClr>
                    </a:gs>
                    <a:gs pos="100000">
                      <a:srgbClr val="4FC1E9">
                        <a:lumMod val="30000"/>
                        <a:lumOff val="70000"/>
                      </a:srgbClr>
                    </a:gs>
                  </a:gsLst>
                  <a:lin ang="5400000" scaled="1"/>
                </a:gradFill>
                <a:effectLst>
                  <a:glow rad="228600">
                    <a:srgbClr val="FFBD45">
                      <a:lumMod val="60000"/>
                      <a:lumOff val="40000"/>
                      <a:alpha val="40000"/>
                    </a:srgbClr>
                  </a:glow>
                </a:effectLst>
                <a:uLnTx/>
                <a:uFillTx/>
                <a:latin typeface="Calibri" panose="020F0502020204030204" pitchFamily="34" charset="0"/>
                <a:cs typeface="Calibri" panose="020F0502020204030204" pitchFamily="34" charset="0"/>
              </a:rPr>
              <a:t>ĐUỔI HÌNH BẮT CHỮ</a:t>
            </a:r>
          </a:p>
        </p:txBody>
      </p:sp>
      <p:pic>
        <p:nvPicPr>
          <p:cNvPr id="6" name="Picture 2">
            <a:extLst>
              <a:ext uri="{FF2B5EF4-FFF2-40B4-BE49-F238E27FC236}">
                <a16:creationId xmlns:a16="http://schemas.microsoft.com/office/drawing/2014/main" id="{3B660DAE-5EFA-9258-D3DC-1F1FEF386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59367" y="3418088"/>
            <a:ext cx="1643074" cy="1632804"/>
          </a:xfrm>
          <a:prstGeom prst="rect">
            <a:avLst/>
          </a:prstGeom>
        </p:spPr>
      </p:pic>
      <p:pic>
        <p:nvPicPr>
          <p:cNvPr id="7" name="Picture 5">
            <a:extLst>
              <a:ext uri="{FF2B5EF4-FFF2-40B4-BE49-F238E27FC236}">
                <a16:creationId xmlns:a16="http://schemas.microsoft.com/office/drawing/2014/main" id="{6EF321D7-4A77-4826-D239-1E76403926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91400" y="3548690"/>
            <a:ext cx="2432993" cy="1371600"/>
          </a:xfrm>
          <a:prstGeom prst="rect">
            <a:avLst/>
          </a:prstGeom>
        </p:spPr>
      </p:pic>
      <p:sp>
        <p:nvSpPr>
          <p:cNvPr id="8" name="Arrow: Pentagon 7">
            <a:extLst>
              <a:ext uri="{FF2B5EF4-FFF2-40B4-BE49-F238E27FC236}">
                <a16:creationId xmlns:a16="http://schemas.microsoft.com/office/drawing/2014/main" id="{7D1DD20B-F227-3CF8-E04F-2165ECA12A8A}"/>
              </a:ext>
            </a:extLst>
          </p:cNvPr>
          <p:cNvSpPr/>
          <p:nvPr/>
        </p:nvSpPr>
        <p:spPr>
          <a:xfrm>
            <a:off x="0" y="1905000"/>
            <a:ext cx="7894174" cy="9906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Đây là môn thể thao nào?</a:t>
            </a:r>
          </a:p>
        </p:txBody>
      </p:sp>
      <p:sp>
        <p:nvSpPr>
          <p:cNvPr id="10" name="TextBox 9">
            <a:extLst>
              <a:ext uri="{FF2B5EF4-FFF2-40B4-BE49-F238E27FC236}">
                <a16:creationId xmlns:a16="http://schemas.microsoft.com/office/drawing/2014/main" id="{02D93DDC-47A2-05E4-550A-D8E66E8EA231}"/>
              </a:ext>
            </a:extLst>
          </p:cNvPr>
          <p:cNvSpPr txBox="1"/>
          <p:nvPr/>
        </p:nvSpPr>
        <p:spPr>
          <a:xfrm>
            <a:off x="5981700" y="3810000"/>
            <a:ext cx="383118"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4E8DA396-BFCA-94EB-0A4D-E6FF0F4847F8}"/>
              </a:ext>
            </a:extLst>
          </p:cNvPr>
          <p:cNvSpPr/>
          <p:nvPr/>
        </p:nvSpPr>
        <p:spPr>
          <a:xfrm>
            <a:off x="8017570"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2A3F912-1877-FB12-9C00-28517ADDB9C9}"/>
              </a:ext>
            </a:extLst>
          </p:cNvPr>
          <p:cNvSpPr/>
          <p:nvPr/>
        </p:nvSpPr>
        <p:spPr>
          <a:xfrm>
            <a:off x="6657062"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D2902DA-48AF-6A79-58D0-15A106FDB720}"/>
              </a:ext>
            </a:extLst>
          </p:cNvPr>
          <p:cNvSpPr/>
          <p:nvPr/>
        </p:nvSpPr>
        <p:spPr>
          <a:xfrm>
            <a:off x="3936046"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7A629A-639C-52E2-492B-6FB9A6614BFB}"/>
              </a:ext>
            </a:extLst>
          </p:cNvPr>
          <p:cNvSpPr/>
          <p:nvPr/>
        </p:nvSpPr>
        <p:spPr>
          <a:xfrm>
            <a:off x="5296554" y="5564314"/>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DC96E25-84B6-49B6-B5A7-29B588368853}"/>
              </a:ext>
            </a:extLst>
          </p:cNvPr>
          <p:cNvSpPr/>
          <p:nvPr/>
        </p:nvSpPr>
        <p:spPr>
          <a:xfrm>
            <a:off x="9378079" y="5563422"/>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Á</a:t>
            </a:r>
          </a:p>
        </p:txBody>
      </p:sp>
      <p:sp>
        <p:nvSpPr>
          <p:cNvPr id="17" name="Rectangle 16">
            <a:extLst>
              <a:ext uri="{FF2B5EF4-FFF2-40B4-BE49-F238E27FC236}">
                <a16:creationId xmlns:a16="http://schemas.microsoft.com/office/drawing/2014/main" id="{D4DD3F90-AE7A-A679-CBE8-5FEA431C884E}"/>
              </a:ext>
            </a:extLst>
          </p:cNvPr>
          <p:cNvSpPr/>
          <p:nvPr/>
        </p:nvSpPr>
        <p:spPr>
          <a:xfrm>
            <a:off x="8025073" y="5583376"/>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Đ</a:t>
            </a:r>
          </a:p>
        </p:txBody>
      </p:sp>
      <p:sp>
        <p:nvSpPr>
          <p:cNvPr id="18" name="Rectangle 17">
            <a:extLst>
              <a:ext uri="{FF2B5EF4-FFF2-40B4-BE49-F238E27FC236}">
                <a16:creationId xmlns:a16="http://schemas.microsoft.com/office/drawing/2014/main" id="{3A45BA29-C04D-ED7E-32E7-412B19074D62}"/>
              </a:ext>
            </a:extLst>
          </p:cNvPr>
          <p:cNvSpPr/>
          <p:nvPr/>
        </p:nvSpPr>
        <p:spPr>
          <a:xfrm>
            <a:off x="6672068" y="5583376"/>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G</a:t>
            </a:r>
          </a:p>
        </p:txBody>
      </p:sp>
      <p:sp>
        <p:nvSpPr>
          <p:cNvPr id="19" name="Rectangle 18">
            <a:extLst>
              <a:ext uri="{FF2B5EF4-FFF2-40B4-BE49-F238E27FC236}">
                <a16:creationId xmlns:a16="http://schemas.microsoft.com/office/drawing/2014/main" id="{AD8BD53E-C67D-83F5-5315-6DCEEDE2AAE1}"/>
              </a:ext>
            </a:extLst>
          </p:cNvPr>
          <p:cNvSpPr/>
          <p:nvPr/>
        </p:nvSpPr>
        <p:spPr>
          <a:xfrm>
            <a:off x="3966058" y="5583376"/>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Ó</a:t>
            </a:r>
          </a:p>
        </p:txBody>
      </p:sp>
      <p:sp>
        <p:nvSpPr>
          <p:cNvPr id="20" name="Rectangle 19">
            <a:extLst>
              <a:ext uri="{FF2B5EF4-FFF2-40B4-BE49-F238E27FC236}">
                <a16:creationId xmlns:a16="http://schemas.microsoft.com/office/drawing/2014/main" id="{6F0853AA-C582-3358-6AA8-B1DC1BEDA4F1}"/>
              </a:ext>
            </a:extLst>
          </p:cNvPr>
          <p:cNvSpPr/>
          <p:nvPr/>
        </p:nvSpPr>
        <p:spPr>
          <a:xfrm>
            <a:off x="5319063" y="5585141"/>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a:t>
            </a:r>
          </a:p>
        </p:txBody>
      </p:sp>
      <p:pic>
        <p:nvPicPr>
          <p:cNvPr id="22" name="Picture 21">
            <a:extLst>
              <a:ext uri="{FF2B5EF4-FFF2-40B4-BE49-F238E27FC236}">
                <a16:creationId xmlns:a16="http://schemas.microsoft.com/office/drawing/2014/main" id="{17608D84-C4DB-0A62-FCA4-BF1BCE2B09C7}"/>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7195" b="93735" l="9934" r="89980">
                        <a14:foregroundMark x1="33295" y1="23767" x2="37107" y2="28496"/>
                        <a14:foregroundMark x1="37107" y1="11601" x2="43488" y2="25263"/>
                        <a14:foregroundMark x1="45798" y1="7801" x2="48109" y2="17664"/>
                        <a14:foregroundMark x1="36962" y1="7195" x2="40081" y2="8529"/>
                        <a14:foregroundMark x1="52325" y1="93735" x2="54086" y2="79466"/>
                        <a14:foregroundMark x1="49870" y1="80437" x2="53682" y2="85166"/>
                        <a14:backgroundMark x1="21195" y1="36500" x2="24054" y2="53597"/>
                        <a14:backgroundMark x1="73636" y1="15764" x2="79613" y2="38763"/>
                      </a14:backgroundRemoval>
                    </a14:imgEffect>
                  </a14:imgLayer>
                </a14:imgProps>
              </a:ext>
              <a:ext uri="{28A0092B-C50C-407E-A947-70E740481C1C}">
                <a14:useLocalDpi xmlns:a14="http://schemas.microsoft.com/office/drawing/2010/main" val="0"/>
              </a:ext>
            </a:extLst>
          </a:blip>
          <a:stretch>
            <a:fillRect/>
          </a:stretch>
        </p:blipFill>
        <p:spPr>
          <a:xfrm rot="18759534">
            <a:off x="7987904" y="-346110"/>
            <a:ext cx="6301809" cy="4502218"/>
          </a:xfrm>
          <a:prstGeom prst="rect">
            <a:avLst/>
          </a:prstGeom>
        </p:spPr>
      </p:pic>
      <p:sp>
        <p:nvSpPr>
          <p:cNvPr id="2" name="Rectangle 1">
            <a:extLst>
              <a:ext uri="{FF2B5EF4-FFF2-40B4-BE49-F238E27FC236}">
                <a16:creationId xmlns:a16="http://schemas.microsoft.com/office/drawing/2014/main" id="{74CB0B24-C498-D879-A61A-B358A6705BC8}"/>
              </a:ext>
            </a:extLst>
          </p:cNvPr>
          <p:cNvSpPr/>
          <p:nvPr/>
        </p:nvSpPr>
        <p:spPr>
          <a:xfrm>
            <a:off x="2631185" y="5569777"/>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34C949B-EB5F-4BC3-A937-94E80A8D4329}"/>
              </a:ext>
            </a:extLst>
          </p:cNvPr>
          <p:cNvSpPr/>
          <p:nvPr/>
        </p:nvSpPr>
        <p:spPr>
          <a:xfrm>
            <a:off x="2613053" y="5563422"/>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a:t>
            </a:r>
          </a:p>
        </p:txBody>
      </p:sp>
    </p:spTree>
    <p:extLst>
      <p:ext uri="{BB962C8B-B14F-4D97-AF65-F5344CB8AC3E}">
        <p14:creationId xmlns:p14="http://schemas.microsoft.com/office/powerpoint/2010/main" val="1170411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 calcmode="lin" valueType="num">
                                      <p:cBhvr>
                                        <p:cTn id="21" dur="500" fill="hold"/>
                                        <p:tgtEl>
                                          <p:spTgt spid="22"/>
                                        </p:tgtEl>
                                        <p:attrNameLst>
                                          <p:attrName>style.rotation</p:attrName>
                                        </p:attrNameLst>
                                      </p:cBhvr>
                                      <p:tavLst>
                                        <p:tav tm="0">
                                          <p:val>
                                            <p:fltVal val="360"/>
                                          </p:val>
                                        </p:tav>
                                        <p:tav tm="100000">
                                          <p:val>
                                            <p:fltVal val="0"/>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p:bldP spid="8" grpId="0" animBg="1"/>
      <p:bldP spid="10" grpId="0"/>
      <p:bldP spid="12" grpId="0" animBg="1"/>
      <p:bldP spid="13" grpId="0" animBg="1"/>
      <p:bldP spid="14" grpId="0" animBg="1"/>
      <p:bldP spid="15" grpId="0" animBg="1"/>
      <p:bldP spid="16" grpId="0" animBg="1"/>
      <p:bldP spid="17" grpId="0" animBg="1"/>
      <p:bldP spid="18" grpId="0" animBg="1"/>
      <p:bldP spid="19" grpId="0" animBg="1"/>
      <p:bldP spid="20" grpId="0" animBg="1"/>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577A51-E9F9-363C-DA5D-70E3AAC19C0F}"/>
              </a:ext>
            </a:extLst>
          </p:cNvPr>
          <p:cNvSpPr/>
          <p:nvPr/>
        </p:nvSpPr>
        <p:spPr>
          <a:xfrm>
            <a:off x="9291078"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4B57663-1850-B640-D48A-BC9431BE6726}"/>
              </a:ext>
            </a:extLst>
          </p:cNvPr>
          <p:cNvSpPr/>
          <p:nvPr/>
        </p:nvSpPr>
        <p:spPr>
          <a:xfrm>
            <a:off x="1780108" y="3115130"/>
            <a:ext cx="8839200" cy="2151689"/>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4" name="Picture 23">
            <a:extLst>
              <a:ext uri="{FF2B5EF4-FFF2-40B4-BE49-F238E27FC236}">
                <a16:creationId xmlns:a16="http://schemas.microsoft.com/office/drawing/2014/main" id="{DEF437DD-FB89-90B2-C59F-DC264DC71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200" y="152400"/>
            <a:ext cx="7239000" cy="1752600"/>
          </a:xfrm>
          <a:prstGeom prst="rect">
            <a:avLst/>
          </a:prstGeom>
        </p:spPr>
      </p:pic>
      <p:sp>
        <p:nvSpPr>
          <p:cNvPr id="5" name="TextBox 4">
            <a:extLst>
              <a:ext uri="{FF2B5EF4-FFF2-40B4-BE49-F238E27FC236}">
                <a16:creationId xmlns:a16="http://schemas.microsoft.com/office/drawing/2014/main" id="{6BB6DA2D-2AB4-F2BF-C32E-563AFC5AEA41}"/>
              </a:ext>
            </a:extLst>
          </p:cNvPr>
          <p:cNvSpPr txBox="1"/>
          <p:nvPr/>
        </p:nvSpPr>
        <p:spPr>
          <a:xfrm>
            <a:off x="2883352" y="685800"/>
            <a:ext cx="5956824" cy="830997"/>
          </a:xfrm>
          <a:prstGeom prst="rect">
            <a:avLst/>
          </a:prstGeom>
          <a:noFill/>
          <a:ln>
            <a:noFill/>
          </a:ln>
        </p:spPr>
        <p:txBody>
          <a:bodyPr wrap="none" lIns="0" tIns="0" rIns="0" bIns="0" rtlCol="0">
            <a:spAutoFit/>
            <a:scene3d>
              <a:camera prst="orthographicFront"/>
              <a:lightRig rig="threePt" dir="t"/>
            </a:scene3d>
            <a:sp3d extrusionH="57150">
              <a:bevelT w="25400"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ln>
                <a:gradFill>
                  <a:gsLst>
                    <a:gs pos="28746">
                      <a:srgbClr val="DBF2FA"/>
                    </a:gs>
                    <a:gs pos="48000">
                      <a:srgbClr val="4FC1E9">
                        <a:lumMod val="75000"/>
                      </a:srgbClr>
                    </a:gs>
                    <a:gs pos="0">
                      <a:srgbClr val="4FC1E9">
                        <a:lumMod val="5000"/>
                        <a:lumOff val="95000"/>
                      </a:srgbClr>
                    </a:gs>
                    <a:gs pos="74000">
                      <a:srgbClr val="4FC1E9">
                        <a:lumMod val="45000"/>
                        <a:lumOff val="55000"/>
                      </a:srgbClr>
                    </a:gs>
                    <a:gs pos="83000">
                      <a:srgbClr val="4FC1E9">
                        <a:lumMod val="45000"/>
                        <a:lumOff val="55000"/>
                      </a:srgbClr>
                    </a:gs>
                    <a:gs pos="100000">
                      <a:srgbClr val="4FC1E9">
                        <a:lumMod val="30000"/>
                        <a:lumOff val="70000"/>
                      </a:srgbClr>
                    </a:gs>
                  </a:gsLst>
                  <a:lin ang="5400000" scaled="1"/>
                </a:gradFill>
                <a:effectLst>
                  <a:glow rad="228600">
                    <a:srgbClr val="FFBD45">
                      <a:lumMod val="60000"/>
                      <a:lumOff val="40000"/>
                      <a:alpha val="40000"/>
                    </a:srgbClr>
                  </a:glow>
                </a:effectLst>
                <a:uLnTx/>
                <a:uFillTx/>
                <a:latin typeface="Calibri" panose="020F0502020204030204" pitchFamily="34" charset="0"/>
                <a:cs typeface="Calibri" panose="020F0502020204030204" pitchFamily="34" charset="0"/>
              </a:rPr>
              <a:t>ĐUỔI HÌNH BẮT CHỮ</a:t>
            </a:r>
          </a:p>
        </p:txBody>
      </p:sp>
      <p:pic>
        <p:nvPicPr>
          <p:cNvPr id="6" name="Picture 2">
            <a:extLst>
              <a:ext uri="{FF2B5EF4-FFF2-40B4-BE49-F238E27FC236}">
                <a16:creationId xmlns:a16="http://schemas.microsoft.com/office/drawing/2014/main" id="{3B660DAE-5EFA-9258-D3DC-1F1FEF386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59367" y="3418088"/>
            <a:ext cx="1643074" cy="1632804"/>
          </a:xfrm>
          <a:prstGeom prst="rect">
            <a:avLst/>
          </a:prstGeom>
        </p:spPr>
      </p:pic>
      <p:sp>
        <p:nvSpPr>
          <p:cNvPr id="8" name="Arrow: Pentagon 7">
            <a:extLst>
              <a:ext uri="{FF2B5EF4-FFF2-40B4-BE49-F238E27FC236}">
                <a16:creationId xmlns:a16="http://schemas.microsoft.com/office/drawing/2014/main" id="{7D1DD20B-F227-3CF8-E04F-2165ECA12A8A}"/>
              </a:ext>
            </a:extLst>
          </p:cNvPr>
          <p:cNvSpPr/>
          <p:nvPr/>
        </p:nvSpPr>
        <p:spPr>
          <a:xfrm>
            <a:off x="0" y="1905000"/>
            <a:ext cx="7894174" cy="9906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Đây là môn thể thao nào?</a:t>
            </a:r>
          </a:p>
        </p:txBody>
      </p:sp>
      <p:sp>
        <p:nvSpPr>
          <p:cNvPr id="10" name="TextBox 9">
            <a:extLst>
              <a:ext uri="{FF2B5EF4-FFF2-40B4-BE49-F238E27FC236}">
                <a16:creationId xmlns:a16="http://schemas.microsoft.com/office/drawing/2014/main" id="{02D93DDC-47A2-05E4-550A-D8E66E8EA231}"/>
              </a:ext>
            </a:extLst>
          </p:cNvPr>
          <p:cNvSpPr txBox="1"/>
          <p:nvPr/>
        </p:nvSpPr>
        <p:spPr>
          <a:xfrm>
            <a:off x="5981700" y="3810000"/>
            <a:ext cx="383118"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4E8DA396-BFCA-94EB-0A4D-E6FF0F4847F8}"/>
              </a:ext>
            </a:extLst>
          </p:cNvPr>
          <p:cNvSpPr/>
          <p:nvPr/>
        </p:nvSpPr>
        <p:spPr>
          <a:xfrm>
            <a:off x="8014187"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2A3F912-1877-FB12-9C00-28517ADDB9C9}"/>
              </a:ext>
            </a:extLst>
          </p:cNvPr>
          <p:cNvSpPr/>
          <p:nvPr/>
        </p:nvSpPr>
        <p:spPr>
          <a:xfrm>
            <a:off x="6661182"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D2902DA-48AF-6A79-58D0-15A106FDB720}"/>
              </a:ext>
            </a:extLst>
          </p:cNvPr>
          <p:cNvSpPr/>
          <p:nvPr/>
        </p:nvSpPr>
        <p:spPr>
          <a:xfrm>
            <a:off x="3955172"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7A629A-639C-52E2-492B-6FB9A6614BFB}"/>
              </a:ext>
            </a:extLst>
          </p:cNvPr>
          <p:cNvSpPr/>
          <p:nvPr/>
        </p:nvSpPr>
        <p:spPr>
          <a:xfrm>
            <a:off x="5308177" y="5564314"/>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DC96E25-84B6-49B6-B5A7-29B588368853}"/>
              </a:ext>
            </a:extLst>
          </p:cNvPr>
          <p:cNvSpPr/>
          <p:nvPr/>
        </p:nvSpPr>
        <p:spPr>
          <a:xfrm>
            <a:off x="9314061" y="5538885"/>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Ổ</a:t>
            </a:r>
          </a:p>
        </p:txBody>
      </p:sp>
      <p:sp>
        <p:nvSpPr>
          <p:cNvPr id="17" name="Rectangle 16">
            <a:extLst>
              <a:ext uri="{FF2B5EF4-FFF2-40B4-BE49-F238E27FC236}">
                <a16:creationId xmlns:a16="http://schemas.microsoft.com/office/drawing/2014/main" id="{D4DD3F90-AE7A-A679-CBE8-5FEA431C884E}"/>
              </a:ext>
            </a:extLst>
          </p:cNvPr>
          <p:cNvSpPr/>
          <p:nvPr/>
        </p:nvSpPr>
        <p:spPr>
          <a:xfrm>
            <a:off x="8066537" y="555883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R</a:t>
            </a:r>
          </a:p>
        </p:txBody>
      </p:sp>
      <p:sp>
        <p:nvSpPr>
          <p:cNvPr id="18" name="Rectangle 17">
            <a:extLst>
              <a:ext uri="{FF2B5EF4-FFF2-40B4-BE49-F238E27FC236}">
                <a16:creationId xmlns:a16="http://schemas.microsoft.com/office/drawing/2014/main" id="{3A45BA29-C04D-ED7E-32E7-412B19074D62}"/>
              </a:ext>
            </a:extLst>
          </p:cNvPr>
          <p:cNvSpPr/>
          <p:nvPr/>
        </p:nvSpPr>
        <p:spPr>
          <a:xfrm>
            <a:off x="6713532" y="555883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G</a:t>
            </a:r>
          </a:p>
        </p:txBody>
      </p:sp>
      <p:sp>
        <p:nvSpPr>
          <p:cNvPr id="19" name="Rectangle 18">
            <a:extLst>
              <a:ext uri="{FF2B5EF4-FFF2-40B4-BE49-F238E27FC236}">
                <a16:creationId xmlns:a16="http://schemas.microsoft.com/office/drawing/2014/main" id="{AD8BD53E-C67D-83F5-5315-6DCEEDE2AAE1}"/>
              </a:ext>
            </a:extLst>
          </p:cNvPr>
          <p:cNvSpPr/>
          <p:nvPr/>
        </p:nvSpPr>
        <p:spPr>
          <a:xfrm>
            <a:off x="4007522" y="555883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Ó</a:t>
            </a:r>
          </a:p>
        </p:txBody>
      </p:sp>
      <p:sp>
        <p:nvSpPr>
          <p:cNvPr id="20" name="Rectangle 19">
            <a:extLst>
              <a:ext uri="{FF2B5EF4-FFF2-40B4-BE49-F238E27FC236}">
                <a16:creationId xmlns:a16="http://schemas.microsoft.com/office/drawing/2014/main" id="{6F0853AA-C582-3358-6AA8-B1DC1BEDA4F1}"/>
              </a:ext>
            </a:extLst>
          </p:cNvPr>
          <p:cNvSpPr/>
          <p:nvPr/>
        </p:nvSpPr>
        <p:spPr>
          <a:xfrm>
            <a:off x="5360527" y="5560604"/>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a:t>
            </a:r>
          </a:p>
        </p:txBody>
      </p:sp>
      <p:pic>
        <p:nvPicPr>
          <p:cNvPr id="22" name="Picture 21">
            <a:extLst>
              <a:ext uri="{FF2B5EF4-FFF2-40B4-BE49-F238E27FC236}">
                <a16:creationId xmlns:a16="http://schemas.microsoft.com/office/drawing/2014/main" id="{17608D84-C4DB-0A62-FCA4-BF1BCE2B09C7}"/>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7195" b="93735" l="9934" r="89980">
                        <a14:foregroundMark x1="33295" y1="23767" x2="37107" y2="28496"/>
                        <a14:foregroundMark x1="37107" y1="11601" x2="43488" y2="25263"/>
                        <a14:foregroundMark x1="45798" y1="7801" x2="48109" y2="17664"/>
                        <a14:foregroundMark x1="36962" y1="7195" x2="40081" y2="8529"/>
                        <a14:foregroundMark x1="52325" y1="93735" x2="54086" y2="79466"/>
                        <a14:foregroundMark x1="49870" y1="80437" x2="53682" y2="85166"/>
                        <a14:backgroundMark x1="21195" y1="36500" x2="24054" y2="53597"/>
                        <a14:backgroundMark x1="73636" y1="15764" x2="79613" y2="38763"/>
                      </a14:backgroundRemoval>
                    </a14:imgEffect>
                  </a14:imgLayer>
                </a14:imgProps>
              </a:ext>
              <a:ext uri="{28A0092B-C50C-407E-A947-70E740481C1C}">
                <a14:useLocalDpi xmlns:a14="http://schemas.microsoft.com/office/drawing/2010/main" val="0"/>
              </a:ext>
            </a:extLst>
          </a:blip>
          <a:stretch>
            <a:fillRect/>
          </a:stretch>
        </p:blipFill>
        <p:spPr>
          <a:xfrm rot="18759534">
            <a:off x="7987904" y="-346110"/>
            <a:ext cx="6301809" cy="4502218"/>
          </a:xfrm>
          <a:prstGeom prst="rect">
            <a:avLst/>
          </a:prstGeom>
        </p:spPr>
      </p:pic>
      <p:pic>
        <p:nvPicPr>
          <p:cNvPr id="21" name="Picture 4">
            <a:extLst>
              <a:ext uri="{FF2B5EF4-FFF2-40B4-BE49-F238E27FC236}">
                <a16:creationId xmlns:a16="http://schemas.microsoft.com/office/drawing/2014/main" id="{3F3947E7-5F22-CDD4-AD28-476868393D9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22154" y="3510530"/>
            <a:ext cx="2223812" cy="1342626"/>
          </a:xfrm>
          <a:prstGeom prst="rect">
            <a:avLst/>
          </a:prstGeom>
        </p:spPr>
      </p:pic>
      <p:sp>
        <p:nvSpPr>
          <p:cNvPr id="2" name="Rectangle 1">
            <a:extLst>
              <a:ext uri="{FF2B5EF4-FFF2-40B4-BE49-F238E27FC236}">
                <a16:creationId xmlns:a16="http://schemas.microsoft.com/office/drawing/2014/main" id="{158C6477-C774-CDD3-1E2E-6C9CF14C53C2}"/>
              </a:ext>
            </a:extLst>
          </p:cNvPr>
          <p:cNvSpPr/>
          <p:nvPr/>
        </p:nvSpPr>
        <p:spPr>
          <a:xfrm>
            <a:off x="2676288"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34C949B-EB5F-4BC3-A937-94E80A8D4329}"/>
              </a:ext>
            </a:extLst>
          </p:cNvPr>
          <p:cNvSpPr/>
          <p:nvPr/>
        </p:nvSpPr>
        <p:spPr>
          <a:xfrm>
            <a:off x="2654517" y="5538885"/>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a:t>
            </a:r>
          </a:p>
        </p:txBody>
      </p:sp>
    </p:spTree>
    <p:extLst>
      <p:ext uri="{BB962C8B-B14F-4D97-AF65-F5344CB8AC3E}">
        <p14:creationId xmlns:p14="http://schemas.microsoft.com/office/powerpoint/2010/main" val="3393694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2000"/>
                                        <p:tgtEl>
                                          <p:spTgt spid="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in)">
                                      <p:cBhvr>
                                        <p:cTn id="35" dur="2000"/>
                                        <p:tgtEl>
                                          <p:spTgt spid="13"/>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ox(in)">
                                      <p:cBhvr>
                                        <p:cTn id="38" dur="2000"/>
                                        <p:tgtEl>
                                          <p:spTgt spid="15"/>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ox(in)">
                                      <p:cBhvr>
                                        <p:cTn id="41" dur="2000"/>
                                        <p:tgtEl>
                                          <p:spTgt spid="14"/>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ox(in)">
                                      <p:cBhvr>
                                        <p:cTn id="44" dur="2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p:bldP spid="12" grpId="0" animBg="1"/>
      <p:bldP spid="13" grpId="0" animBg="1"/>
      <p:bldP spid="14" grpId="0" animBg="1"/>
      <p:bldP spid="15" grpId="0" animBg="1"/>
      <p:bldP spid="16" grpId="0" animBg="1"/>
      <p:bldP spid="17" grpId="0" animBg="1"/>
      <p:bldP spid="18" grpId="0" animBg="1"/>
      <p:bldP spid="19" grpId="0" animBg="1"/>
      <p:bldP spid="20" grpId="0" animBg="1"/>
      <p:bldP spid="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4B57663-1850-B640-D48A-BC9431BE6726}"/>
              </a:ext>
            </a:extLst>
          </p:cNvPr>
          <p:cNvSpPr/>
          <p:nvPr/>
        </p:nvSpPr>
        <p:spPr>
          <a:xfrm>
            <a:off x="1780108" y="3115130"/>
            <a:ext cx="8839200" cy="2151689"/>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4" name="Picture 23">
            <a:extLst>
              <a:ext uri="{FF2B5EF4-FFF2-40B4-BE49-F238E27FC236}">
                <a16:creationId xmlns:a16="http://schemas.microsoft.com/office/drawing/2014/main" id="{DEF437DD-FB89-90B2-C59F-DC264DC71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200" y="152400"/>
            <a:ext cx="7239000" cy="1752600"/>
          </a:xfrm>
          <a:prstGeom prst="rect">
            <a:avLst/>
          </a:prstGeom>
        </p:spPr>
      </p:pic>
      <p:sp>
        <p:nvSpPr>
          <p:cNvPr id="5" name="TextBox 4">
            <a:extLst>
              <a:ext uri="{FF2B5EF4-FFF2-40B4-BE49-F238E27FC236}">
                <a16:creationId xmlns:a16="http://schemas.microsoft.com/office/drawing/2014/main" id="{6BB6DA2D-2AB4-F2BF-C32E-563AFC5AEA41}"/>
              </a:ext>
            </a:extLst>
          </p:cNvPr>
          <p:cNvSpPr txBox="1"/>
          <p:nvPr/>
        </p:nvSpPr>
        <p:spPr>
          <a:xfrm>
            <a:off x="2883352" y="685800"/>
            <a:ext cx="5956824" cy="830997"/>
          </a:xfrm>
          <a:prstGeom prst="rect">
            <a:avLst/>
          </a:prstGeom>
          <a:noFill/>
          <a:ln>
            <a:noFill/>
          </a:ln>
        </p:spPr>
        <p:txBody>
          <a:bodyPr wrap="none" lIns="0" tIns="0" rIns="0" bIns="0" rtlCol="0">
            <a:spAutoFit/>
            <a:scene3d>
              <a:camera prst="orthographicFront"/>
              <a:lightRig rig="threePt" dir="t"/>
            </a:scene3d>
            <a:sp3d extrusionH="57150">
              <a:bevelT w="25400"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ln>
                <a:gradFill>
                  <a:gsLst>
                    <a:gs pos="28746">
                      <a:srgbClr val="DBF2FA"/>
                    </a:gs>
                    <a:gs pos="48000">
                      <a:srgbClr val="4FC1E9">
                        <a:lumMod val="75000"/>
                      </a:srgbClr>
                    </a:gs>
                    <a:gs pos="0">
                      <a:srgbClr val="4FC1E9">
                        <a:lumMod val="5000"/>
                        <a:lumOff val="95000"/>
                      </a:srgbClr>
                    </a:gs>
                    <a:gs pos="74000">
                      <a:srgbClr val="4FC1E9">
                        <a:lumMod val="45000"/>
                        <a:lumOff val="55000"/>
                      </a:srgbClr>
                    </a:gs>
                    <a:gs pos="83000">
                      <a:srgbClr val="4FC1E9">
                        <a:lumMod val="45000"/>
                        <a:lumOff val="55000"/>
                      </a:srgbClr>
                    </a:gs>
                    <a:gs pos="100000">
                      <a:srgbClr val="4FC1E9">
                        <a:lumMod val="30000"/>
                        <a:lumOff val="70000"/>
                      </a:srgbClr>
                    </a:gs>
                  </a:gsLst>
                  <a:lin ang="5400000" scaled="1"/>
                </a:gradFill>
                <a:effectLst>
                  <a:glow rad="228600">
                    <a:srgbClr val="FFBD45">
                      <a:lumMod val="60000"/>
                      <a:lumOff val="40000"/>
                      <a:alpha val="40000"/>
                    </a:srgbClr>
                  </a:glow>
                </a:effectLst>
                <a:uLnTx/>
                <a:uFillTx/>
                <a:latin typeface="Calibri" panose="020F0502020204030204" pitchFamily="34" charset="0"/>
                <a:cs typeface="Calibri" panose="020F0502020204030204" pitchFamily="34" charset="0"/>
              </a:rPr>
              <a:t>ĐUỔI HÌNH BẮT CHỮ</a:t>
            </a:r>
          </a:p>
        </p:txBody>
      </p:sp>
      <p:sp>
        <p:nvSpPr>
          <p:cNvPr id="8" name="Arrow: Pentagon 7">
            <a:extLst>
              <a:ext uri="{FF2B5EF4-FFF2-40B4-BE49-F238E27FC236}">
                <a16:creationId xmlns:a16="http://schemas.microsoft.com/office/drawing/2014/main" id="{7D1DD20B-F227-3CF8-E04F-2165ECA12A8A}"/>
              </a:ext>
            </a:extLst>
          </p:cNvPr>
          <p:cNvSpPr/>
          <p:nvPr/>
        </p:nvSpPr>
        <p:spPr>
          <a:xfrm>
            <a:off x="0" y="1905000"/>
            <a:ext cx="7894174" cy="9906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Đây là môn thể thao nào?</a:t>
            </a:r>
          </a:p>
        </p:txBody>
      </p:sp>
      <p:sp>
        <p:nvSpPr>
          <p:cNvPr id="10" name="TextBox 9">
            <a:extLst>
              <a:ext uri="{FF2B5EF4-FFF2-40B4-BE49-F238E27FC236}">
                <a16:creationId xmlns:a16="http://schemas.microsoft.com/office/drawing/2014/main" id="{02D93DDC-47A2-05E4-550A-D8E66E8EA231}"/>
              </a:ext>
            </a:extLst>
          </p:cNvPr>
          <p:cNvSpPr txBox="1"/>
          <p:nvPr/>
        </p:nvSpPr>
        <p:spPr>
          <a:xfrm>
            <a:off x="5981700" y="3810000"/>
            <a:ext cx="383118"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4E8DA396-BFCA-94EB-0A4D-E6FF0F4847F8}"/>
              </a:ext>
            </a:extLst>
          </p:cNvPr>
          <p:cNvSpPr/>
          <p:nvPr/>
        </p:nvSpPr>
        <p:spPr>
          <a:xfrm>
            <a:off x="7366581"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2A3F912-1877-FB12-9C00-28517ADDB9C9}"/>
              </a:ext>
            </a:extLst>
          </p:cNvPr>
          <p:cNvSpPr/>
          <p:nvPr/>
        </p:nvSpPr>
        <p:spPr>
          <a:xfrm>
            <a:off x="6013576"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D2902DA-48AF-6A79-58D0-15A106FDB720}"/>
              </a:ext>
            </a:extLst>
          </p:cNvPr>
          <p:cNvSpPr/>
          <p:nvPr/>
        </p:nvSpPr>
        <p:spPr>
          <a:xfrm>
            <a:off x="3307566"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7A629A-639C-52E2-492B-6FB9A6614BFB}"/>
              </a:ext>
            </a:extLst>
          </p:cNvPr>
          <p:cNvSpPr/>
          <p:nvPr/>
        </p:nvSpPr>
        <p:spPr>
          <a:xfrm>
            <a:off x="4660571" y="5564314"/>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17608D84-C4DB-0A62-FCA4-BF1BCE2B09C7}"/>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7195" b="93735" l="9934" r="89980">
                        <a14:foregroundMark x1="33295" y1="23767" x2="37107" y2="28496"/>
                        <a14:foregroundMark x1="37107" y1="11601" x2="43488" y2="25263"/>
                        <a14:foregroundMark x1="45798" y1="7801" x2="48109" y2="17664"/>
                        <a14:foregroundMark x1="36962" y1="7195" x2="40081" y2="8529"/>
                        <a14:foregroundMark x1="52325" y1="93735" x2="54086" y2="79466"/>
                        <a14:foregroundMark x1="49870" y1="80437" x2="53682" y2="85166"/>
                        <a14:backgroundMark x1="21195" y1="36500" x2="24054" y2="53597"/>
                        <a14:backgroundMark x1="73636" y1="15764" x2="79613" y2="38763"/>
                      </a14:backgroundRemoval>
                    </a14:imgEffect>
                  </a14:imgLayer>
                </a14:imgProps>
              </a:ext>
              <a:ext uri="{28A0092B-C50C-407E-A947-70E740481C1C}">
                <a14:useLocalDpi xmlns:a14="http://schemas.microsoft.com/office/drawing/2010/main" val="0"/>
              </a:ext>
            </a:extLst>
          </a:blip>
          <a:stretch>
            <a:fillRect/>
          </a:stretch>
        </p:blipFill>
        <p:spPr>
          <a:xfrm rot="18759534">
            <a:off x="7987904" y="-346110"/>
            <a:ext cx="6301809" cy="4502218"/>
          </a:xfrm>
          <a:prstGeom prst="rect">
            <a:avLst/>
          </a:prstGeom>
        </p:spPr>
      </p:pic>
      <p:pic>
        <p:nvPicPr>
          <p:cNvPr id="7" name="Picture 2">
            <a:extLst>
              <a:ext uri="{FF2B5EF4-FFF2-40B4-BE49-F238E27FC236}">
                <a16:creationId xmlns:a16="http://schemas.microsoft.com/office/drawing/2014/main" id="{28D5BE40-E9EF-8B47-C46E-E4F3C764ACC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19899" y="3374572"/>
            <a:ext cx="1643074" cy="1632804"/>
          </a:xfrm>
          <a:prstGeom prst="rect">
            <a:avLst/>
          </a:prstGeom>
        </p:spPr>
      </p:pic>
      <p:pic>
        <p:nvPicPr>
          <p:cNvPr id="23" name="Picture 8">
            <a:extLst>
              <a:ext uri="{FF2B5EF4-FFF2-40B4-BE49-F238E27FC236}">
                <a16:creationId xmlns:a16="http://schemas.microsoft.com/office/drawing/2014/main" id="{53CBBC0D-BFA6-EFF4-CDF2-6D0E170F6C7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12569" y="3374572"/>
            <a:ext cx="2069222" cy="1632804"/>
          </a:xfrm>
          <a:prstGeom prst="rect">
            <a:avLst/>
          </a:prstGeom>
        </p:spPr>
      </p:pic>
      <p:sp>
        <p:nvSpPr>
          <p:cNvPr id="2" name="Rectangle 1">
            <a:extLst>
              <a:ext uri="{FF2B5EF4-FFF2-40B4-BE49-F238E27FC236}">
                <a16:creationId xmlns:a16="http://schemas.microsoft.com/office/drawing/2014/main" id="{730AFE91-04F8-696C-99C3-DB34F4D88B4B}"/>
              </a:ext>
            </a:extLst>
          </p:cNvPr>
          <p:cNvSpPr/>
          <p:nvPr/>
        </p:nvSpPr>
        <p:spPr>
          <a:xfrm>
            <a:off x="8658476"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C04D477-9979-4F9C-3B9C-AB1BA73500DC}"/>
              </a:ext>
            </a:extLst>
          </p:cNvPr>
          <p:cNvSpPr/>
          <p:nvPr/>
        </p:nvSpPr>
        <p:spPr>
          <a:xfrm>
            <a:off x="1954561" y="5535387"/>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ABBD404-40D9-789A-6F6C-D9781A103719}"/>
              </a:ext>
            </a:extLst>
          </p:cNvPr>
          <p:cNvSpPr/>
          <p:nvPr/>
        </p:nvSpPr>
        <p:spPr>
          <a:xfrm>
            <a:off x="9960259" y="5548993"/>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34C949B-EB5F-4BC3-A937-94E80A8D4329}"/>
              </a:ext>
            </a:extLst>
          </p:cNvPr>
          <p:cNvSpPr/>
          <p:nvPr/>
        </p:nvSpPr>
        <p:spPr>
          <a:xfrm>
            <a:off x="1904296" y="552818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a:t>
            </a:r>
          </a:p>
        </p:txBody>
      </p:sp>
      <p:sp>
        <p:nvSpPr>
          <p:cNvPr id="16" name="Rectangle 15">
            <a:extLst>
              <a:ext uri="{FF2B5EF4-FFF2-40B4-BE49-F238E27FC236}">
                <a16:creationId xmlns:a16="http://schemas.microsoft.com/office/drawing/2014/main" id="{ADC96E25-84B6-49B6-B5A7-29B588368853}"/>
              </a:ext>
            </a:extLst>
          </p:cNvPr>
          <p:cNvSpPr/>
          <p:nvPr/>
        </p:nvSpPr>
        <p:spPr>
          <a:xfrm>
            <a:off x="8636535" y="552818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À</a:t>
            </a:r>
          </a:p>
        </p:txBody>
      </p:sp>
      <p:sp>
        <p:nvSpPr>
          <p:cNvPr id="17" name="Rectangle 16">
            <a:extLst>
              <a:ext uri="{FF2B5EF4-FFF2-40B4-BE49-F238E27FC236}">
                <a16:creationId xmlns:a16="http://schemas.microsoft.com/office/drawing/2014/main" id="{D4DD3F90-AE7A-A679-CBE8-5FEA431C884E}"/>
              </a:ext>
            </a:extLst>
          </p:cNvPr>
          <p:cNvSpPr/>
          <p:nvPr/>
        </p:nvSpPr>
        <p:spPr>
          <a:xfrm>
            <a:off x="7316316" y="5548143"/>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a:t>
            </a:r>
          </a:p>
        </p:txBody>
      </p:sp>
      <p:sp>
        <p:nvSpPr>
          <p:cNvPr id="18" name="Rectangle 17">
            <a:extLst>
              <a:ext uri="{FF2B5EF4-FFF2-40B4-BE49-F238E27FC236}">
                <a16:creationId xmlns:a16="http://schemas.microsoft.com/office/drawing/2014/main" id="{3A45BA29-C04D-ED7E-32E7-412B19074D62}"/>
              </a:ext>
            </a:extLst>
          </p:cNvPr>
          <p:cNvSpPr/>
          <p:nvPr/>
        </p:nvSpPr>
        <p:spPr>
          <a:xfrm>
            <a:off x="5963311" y="5548143"/>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G</a:t>
            </a:r>
          </a:p>
        </p:txBody>
      </p:sp>
      <p:sp>
        <p:nvSpPr>
          <p:cNvPr id="19" name="Rectangle 18">
            <a:extLst>
              <a:ext uri="{FF2B5EF4-FFF2-40B4-BE49-F238E27FC236}">
                <a16:creationId xmlns:a16="http://schemas.microsoft.com/office/drawing/2014/main" id="{AD8BD53E-C67D-83F5-5315-6DCEEDE2AAE1}"/>
              </a:ext>
            </a:extLst>
          </p:cNvPr>
          <p:cNvSpPr/>
          <p:nvPr/>
        </p:nvSpPr>
        <p:spPr>
          <a:xfrm>
            <a:off x="3257301" y="5548143"/>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Ó</a:t>
            </a:r>
          </a:p>
        </p:txBody>
      </p:sp>
      <p:sp>
        <p:nvSpPr>
          <p:cNvPr id="20" name="Rectangle 19">
            <a:extLst>
              <a:ext uri="{FF2B5EF4-FFF2-40B4-BE49-F238E27FC236}">
                <a16:creationId xmlns:a16="http://schemas.microsoft.com/office/drawing/2014/main" id="{6F0853AA-C582-3358-6AA8-B1DC1BEDA4F1}"/>
              </a:ext>
            </a:extLst>
          </p:cNvPr>
          <p:cNvSpPr/>
          <p:nvPr/>
        </p:nvSpPr>
        <p:spPr>
          <a:xfrm>
            <a:off x="4610306" y="5549908"/>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a:t>
            </a:r>
          </a:p>
        </p:txBody>
      </p:sp>
      <p:sp>
        <p:nvSpPr>
          <p:cNvPr id="24" name="Rectangle 23">
            <a:extLst>
              <a:ext uri="{FF2B5EF4-FFF2-40B4-BE49-F238E27FC236}">
                <a16:creationId xmlns:a16="http://schemas.microsoft.com/office/drawing/2014/main" id="{7CAE3544-47F9-C222-28EB-5A60069F0DAC}"/>
              </a:ext>
            </a:extLst>
          </p:cNvPr>
          <p:cNvSpPr/>
          <p:nvPr/>
        </p:nvSpPr>
        <p:spPr>
          <a:xfrm>
            <a:off x="9960259" y="5535387"/>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a:t>
            </a:r>
          </a:p>
        </p:txBody>
      </p:sp>
    </p:spTree>
    <p:extLst>
      <p:ext uri="{BB962C8B-B14F-4D97-AF65-F5344CB8AC3E}">
        <p14:creationId xmlns:p14="http://schemas.microsoft.com/office/powerpoint/2010/main" val="389571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animBg="1"/>
      <p:bldP spid="14" grpId="0" animBg="1"/>
      <p:bldP spid="15" grpId="0" animBg="1"/>
      <p:bldP spid="2" grpId="0" animBg="1"/>
      <p:bldP spid="3" grpId="0" animBg="1"/>
      <p:bldP spid="6" grpId="0" animBg="1"/>
      <p:bldP spid="11" grpId="0" animBg="1"/>
      <p:bldP spid="16" grpId="0" animBg="1"/>
      <p:bldP spid="17" grpId="0" animBg="1"/>
      <p:bldP spid="18" grpId="0" animBg="1"/>
      <p:bldP spid="19" grpId="0" animBg="1"/>
      <p:bldP spid="20"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3">
            <a:extLst>
              <a:ext uri="{FF2B5EF4-FFF2-40B4-BE49-F238E27FC236}">
                <a16:creationId xmlns:a16="http://schemas.microsoft.com/office/drawing/2014/main" id="{C6BC564A-811C-D562-21C9-DE62C342E9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800" y="0"/>
            <a:ext cx="9372600" cy="4343400"/>
          </a:xfrm>
          <a:prstGeom prst="rect">
            <a:avLst/>
          </a:prstGeom>
        </p:spPr>
      </p:pic>
      <p:pic>
        <p:nvPicPr>
          <p:cNvPr id="28" name="Picture 27">
            <a:extLst>
              <a:ext uri="{FF2B5EF4-FFF2-40B4-BE49-F238E27FC236}">
                <a16:creationId xmlns:a16="http://schemas.microsoft.com/office/drawing/2014/main" id="{A6FEF73F-408A-894F-8AF4-D40980B9E2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42584" y="2359722"/>
            <a:ext cx="2949416" cy="4528854"/>
          </a:xfrm>
          <a:prstGeom prst="rect">
            <a:avLst/>
          </a:prstGeom>
        </p:spPr>
      </p:pic>
      <p:pic>
        <p:nvPicPr>
          <p:cNvPr id="29" name="Picture 25">
            <a:extLst>
              <a:ext uri="{FF2B5EF4-FFF2-40B4-BE49-F238E27FC236}">
                <a16:creationId xmlns:a16="http://schemas.microsoft.com/office/drawing/2014/main" id="{62D83D99-9F3C-AACC-B3AA-0A9D5D397D5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057" y="2527677"/>
            <a:ext cx="3034951" cy="4343401"/>
          </a:xfrm>
          <a:prstGeom prst="rect">
            <a:avLst/>
          </a:prstGeom>
        </p:spPr>
      </p:pic>
      <p:pic>
        <p:nvPicPr>
          <p:cNvPr id="2" name="Picture 1">
            <a:extLst>
              <a:ext uri="{FF2B5EF4-FFF2-40B4-BE49-F238E27FC236}">
                <a16:creationId xmlns:a16="http://schemas.microsoft.com/office/drawing/2014/main" id="{0045887D-92F3-37CB-50ED-877E0D50D109}"/>
              </a:ext>
            </a:extLst>
          </p:cNvPr>
          <p:cNvPicPr>
            <a:picLocks noChangeAspect="1"/>
          </p:cNvPicPr>
          <p:nvPr/>
        </p:nvPicPr>
        <p:blipFill>
          <a:blip r:embed="rId8"/>
          <a:stretch>
            <a:fillRect/>
          </a:stretch>
        </p:blipFill>
        <p:spPr>
          <a:xfrm>
            <a:off x="2396872" y="1290301"/>
            <a:ext cx="7614564" cy="1956986"/>
          </a:xfrm>
          <a:prstGeom prst="rect">
            <a:avLst/>
          </a:prstGeom>
        </p:spPr>
      </p:pic>
    </p:spTree>
    <p:extLst>
      <p:ext uri="{BB962C8B-B14F-4D97-AF65-F5344CB8AC3E}">
        <p14:creationId xmlns:p14="http://schemas.microsoft.com/office/powerpoint/2010/main" val="224264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par>
                                <p:cTn id="11" presetID="3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5E3AA3AC-AF56-86DF-879F-786706C3FA89}"/>
              </a:ext>
            </a:extLst>
          </p:cNvPr>
          <p:cNvSpPr/>
          <p:nvPr/>
        </p:nvSpPr>
        <p:spPr>
          <a:xfrm>
            <a:off x="464331" y="429943"/>
            <a:ext cx="11263337" cy="6246160"/>
          </a:xfrm>
          <a:prstGeom prst="roundRect">
            <a:avLst/>
          </a:prstGeom>
          <a:solidFill>
            <a:sysClr val="window" lastClr="FFFFFF"/>
          </a:solidFill>
          <a:ln w="12700" cap="flat" cmpd="sng" algn="ctr">
            <a:noFill/>
            <a:prstDash val="solid"/>
            <a:miter lim="800000"/>
          </a:ln>
          <a:effectLst>
            <a:outerShdw blurRad="127000" algn="ctr" rotWithShape="0">
              <a:prstClr val="black">
                <a:alpha val="7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Rounded Corners 4">
            <a:extLst>
              <a:ext uri="{FF2B5EF4-FFF2-40B4-BE49-F238E27FC236}">
                <a16:creationId xmlns:a16="http://schemas.microsoft.com/office/drawing/2014/main" id="{719B94A3-871B-8D81-AFA9-3BE267711ABA}"/>
              </a:ext>
            </a:extLst>
          </p:cNvPr>
          <p:cNvSpPr/>
          <p:nvPr/>
        </p:nvSpPr>
        <p:spPr>
          <a:xfrm>
            <a:off x="1469921" y="324462"/>
            <a:ext cx="9827344" cy="1130711"/>
          </a:xfrm>
          <a:custGeom>
            <a:avLst/>
            <a:gdLst>
              <a:gd name="connsiteX0" fmla="*/ 0 w 9827344"/>
              <a:gd name="connsiteY0" fmla="*/ 188456 h 1130711"/>
              <a:gd name="connsiteX1" fmla="*/ 188456 w 9827344"/>
              <a:gd name="connsiteY1" fmla="*/ 0 h 1130711"/>
              <a:gd name="connsiteX2" fmla="*/ 9638888 w 9827344"/>
              <a:gd name="connsiteY2" fmla="*/ 0 h 1130711"/>
              <a:gd name="connsiteX3" fmla="*/ 9827344 w 9827344"/>
              <a:gd name="connsiteY3" fmla="*/ 188456 h 1130711"/>
              <a:gd name="connsiteX4" fmla="*/ 9827344 w 9827344"/>
              <a:gd name="connsiteY4" fmla="*/ 942255 h 1130711"/>
              <a:gd name="connsiteX5" fmla="*/ 9638888 w 9827344"/>
              <a:gd name="connsiteY5" fmla="*/ 1130711 h 1130711"/>
              <a:gd name="connsiteX6" fmla="*/ 188456 w 9827344"/>
              <a:gd name="connsiteY6" fmla="*/ 1130711 h 1130711"/>
              <a:gd name="connsiteX7" fmla="*/ 0 w 9827344"/>
              <a:gd name="connsiteY7" fmla="*/ 942255 h 1130711"/>
              <a:gd name="connsiteX8" fmla="*/ 0 w 9827344"/>
              <a:gd name="connsiteY8" fmla="*/ 188456 h 113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130711" fill="none" extrusionOk="0">
                <a:moveTo>
                  <a:pt x="0" y="188456"/>
                </a:moveTo>
                <a:cubicBezTo>
                  <a:pt x="-1391" y="74731"/>
                  <a:pt x="92751" y="6110"/>
                  <a:pt x="188456" y="0"/>
                </a:cubicBezTo>
                <a:cubicBezTo>
                  <a:pt x="2291368" y="125183"/>
                  <a:pt x="5656554" y="116654"/>
                  <a:pt x="9638888" y="0"/>
                </a:cubicBezTo>
                <a:cubicBezTo>
                  <a:pt x="9744773" y="413"/>
                  <a:pt x="9838442" y="77453"/>
                  <a:pt x="9827344" y="188456"/>
                </a:cubicBezTo>
                <a:cubicBezTo>
                  <a:pt x="9872738" y="522110"/>
                  <a:pt x="9800967" y="792177"/>
                  <a:pt x="9827344" y="942255"/>
                </a:cubicBezTo>
                <a:cubicBezTo>
                  <a:pt x="9822378" y="1050338"/>
                  <a:pt x="9749459" y="1125111"/>
                  <a:pt x="9638888" y="1130711"/>
                </a:cubicBezTo>
                <a:cubicBezTo>
                  <a:pt x="7961292" y="1015853"/>
                  <a:pt x="3673598" y="978634"/>
                  <a:pt x="188456" y="1130711"/>
                </a:cubicBezTo>
                <a:cubicBezTo>
                  <a:pt x="81562" y="1150242"/>
                  <a:pt x="3208" y="1055271"/>
                  <a:pt x="0" y="942255"/>
                </a:cubicBezTo>
                <a:cubicBezTo>
                  <a:pt x="4311" y="794684"/>
                  <a:pt x="52956" y="284449"/>
                  <a:pt x="0" y="188456"/>
                </a:cubicBezTo>
                <a:close/>
              </a:path>
              <a:path w="9827344" h="1130711" stroke="0" extrusionOk="0">
                <a:moveTo>
                  <a:pt x="0" y="188456"/>
                </a:moveTo>
                <a:cubicBezTo>
                  <a:pt x="-5549" y="74790"/>
                  <a:pt x="81024" y="-14571"/>
                  <a:pt x="188456" y="0"/>
                </a:cubicBezTo>
                <a:cubicBezTo>
                  <a:pt x="2803047" y="113521"/>
                  <a:pt x="8399379" y="20216"/>
                  <a:pt x="9638888" y="0"/>
                </a:cubicBezTo>
                <a:cubicBezTo>
                  <a:pt x="9745824" y="12583"/>
                  <a:pt x="9834987" y="100167"/>
                  <a:pt x="9827344" y="188456"/>
                </a:cubicBezTo>
                <a:cubicBezTo>
                  <a:pt x="9846700" y="466428"/>
                  <a:pt x="9768458" y="734432"/>
                  <a:pt x="9827344" y="942255"/>
                </a:cubicBezTo>
                <a:cubicBezTo>
                  <a:pt x="9827742" y="1044187"/>
                  <a:pt x="9758682" y="1136337"/>
                  <a:pt x="9638888" y="1130711"/>
                </a:cubicBezTo>
                <a:cubicBezTo>
                  <a:pt x="8644979" y="1172732"/>
                  <a:pt x="2614593" y="1114521"/>
                  <a:pt x="188456" y="1130711"/>
                </a:cubicBezTo>
                <a:cubicBezTo>
                  <a:pt x="75981" y="1127391"/>
                  <a:pt x="-123" y="1045027"/>
                  <a:pt x="0" y="942255"/>
                </a:cubicBezTo>
                <a:cubicBezTo>
                  <a:pt x="58935" y="622034"/>
                  <a:pt x="41495" y="372240"/>
                  <a:pt x="0" y="188456"/>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4400" b="1" kern="0" dirty="0" err="1">
                <a:solidFill>
                  <a:srgbClr val="FF0000"/>
                </a:solidFill>
                <a:latin typeface="Calibri" panose="020F0502020204030204" pitchFamily="34" charset="0"/>
                <a:cs typeface="Calibri" panose="020F0502020204030204" pitchFamily="34" charset="0"/>
              </a:rPr>
              <a:t>Đọc</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một</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bài</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viết</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về</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hoạt</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động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thể</a:t>
            </a:r>
            <a:r>
              <a:rPr lang="en-US" sz="4400" b="1" kern="0" dirty="0">
                <a:solidFill>
                  <a:srgbClr val="FF0000"/>
                </a:solidFill>
                <a:latin typeface="Calibri" panose="020F0502020204030204" pitchFamily="34" charset="0"/>
                <a:cs typeface="Calibri" panose="020F0502020204030204" pitchFamily="34" charset="0"/>
              </a:rPr>
              <a:t> thao</a:t>
            </a:r>
          </a:p>
        </p:txBody>
      </p:sp>
      <p:pic>
        <p:nvPicPr>
          <p:cNvPr id="7" name="Hình ảnh 11">
            <a:extLst>
              <a:ext uri="{FF2B5EF4-FFF2-40B4-BE49-F238E27FC236}">
                <a16:creationId xmlns:a16="http://schemas.microsoft.com/office/drawing/2014/main" id="{2E836ADE-4621-2371-5329-EB1FD8B4D1FF}"/>
              </a:ext>
            </a:extLst>
          </p:cNvPr>
          <p:cNvPicPr>
            <a:picLocks noChangeAspect="1"/>
          </p:cNvPicPr>
          <p:nvPr/>
        </p:nvPicPr>
        <p:blipFill>
          <a:blip r:embed="rId2"/>
          <a:stretch>
            <a:fillRect/>
          </a:stretch>
        </p:blipFill>
        <p:spPr>
          <a:xfrm>
            <a:off x="464331" y="196644"/>
            <a:ext cx="1827613" cy="1720645"/>
          </a:xfrm>
          <a:prstGeom prst="rect">
            <a:avLst/>
          </a:prstGeom>
        </p:spPr>
      </p:pic>
      <p:pic>
        <p:nvPicPr>
          <p:cNvPr id="2" name="Picture 2">
            <a:extLst>
              <a:ext uri="{FF2B5EF4-FFF2-40B4-BE49-F238E27FC236}">
                <a16:creationId xmlns:a16="http://schemas.microsoft.com/office/drawing/2014/main" id="{C73BE8B1-9E25-B656-295A-41ADF2A25E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86" t="11508" r="27821" b="13492"/>
          <a:stretch/>
        </p:blipFill>
        <p:spPr bwMode="auto">
          <a:xfrm>
            <a:off x="3234813" y="1306962"/>
            <a:ext cx="5732206" cy="5274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36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074" y="-4791"/>
            <a:ext cx="11589852" cy="6906388"/>
          </a:xfrm>
          <a:prstGeom prst="rect">
            <a:avLst/>
          </a:prstGeom>
        </p:spPr>
      </p:pic>
      <p:sp>
        <p:nvSpPr>
          <p:cNvPr id="3" name="Rectangle 2"/>
          <p:cNvSpPr/>
          <p:nvPr/>
        </p:nvSpPr>
        <p:spPr>
          <a:xfrm>
            <a:off x="301075" y="2221724"/>
            <a:ext cx="11589851" cy="6825458"/>
          </a:xfrm>
          <a:prstGeom prst="rect">
            <a:avLst/>
          </a:prstGeom>
        </p:spPr>
        <p:txBody>
          <a:bodyPr wrap="square">
            <a:spAutoFit/>
          </a:bodyPr>
          <a:lstStyle/>
          <a:p>
            <a:pPr algn="just" defTabSz="1179949">
              <a:lnSpc>
                <a:spcPct val="150000"/>
              </a:lnSpc>
            </a:pPr>
            <a:r>
              <a:rPr lang="en-US" sz="295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95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20.10, tại TP.Tuy Hòa (tỉnh Phú Yên) đã diễn ra Lễ khai mạc VCK Giải bóng đá Nhi đồng toàn quốc Cúp Kun Siêu Phàm 2020. Giải đấu có sự góp mặt của 16 đội. </a:t>
            </a:r>
          </a:p>
          <a:p>
            <a:pPr algn="just" defTabSz="1179949">
              <a:lnSpc>
                <a:spcPct val="150000"/>
              </a:lnSpc>
            </a:pP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chơi thể thao này dành cho lứa tuổi U.11</a:t>
            </a: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khuôn khổ lễ khai mạc, với tinh thần ''Hướng tới miền Trung’’, BTC Giải cùng các đội bóng và khán giả đã chung tay quyên góp ủng hộ đồng bào miền Trung đang bị thiệt hại bởi lũ lụt nghiêm trọng.</a:t>
            </a:r>
            <a:endPar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179949">
              <a:lnSpc>
                <a:spcPct val="150000"/>
              </a:lnSpc>
            </a:pP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179949">
              <a:lnSpc>
                <a:spcPct val="150000"/>
              </a:lnSpc>
            </a:pPr>
            <a:endPar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179949">
              <a:lnSpc>
                <a:spcPct val="150000"/>
              </a:lnSpc>
            </a:pPr>
            <a:endPar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80144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358</Words>
  <Application>Microsoft Office PowerPoint</Application>
  <PresentationFormat>Widescreen</PresentationFormat>
  <Paragraphs>47</Paragraphs>
  <Slides>15</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等线</vt:lpstr>
      <vt:lpstr>#9Slide02 Noi dung dai</vt:lpstr>
      <vt:lpstr>#9Slide02 Tieu de dai</vt:lpstr>
      <vt:lpstr>Aptos</vt:lpstr>
      <vt:lpstr>Arial</vt:lpstr>
      <vt:lpstr>Arial-Rounded</vt:lpstr>
      <vt:lpstr>Calibri</vt:lpstr>
      <vt:lpstr>iCiel Crocante</vt:lpstr>
      <vt:lpstr>iCiel Nabila</vt:lpstr>
      <vt:lpstr>Montserrat Medium</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Nguyen</cp:lastModifiedBy>
  <cp:revision>6</cp:revision>
  <dcterms:created xsi:type="dcterms:W3CDTF">2024-05-22T02:02:16Z</dcterms:created>
  <dcterms:modified xsi:type="dcterms:W3CDTF">2025-10-12T06:49:13Z</dcterms:modified>
</cp:coreProperties>
</file>