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569" r:id="rId2"/>
    <p:sldId id="357" r:id="rId3"/>
    <p:sldId id="358" r:id="rId4"/>
    <p:sldId id="360" r:id="rId5"/>
    <p:sldId id="402" r:id="rId6"/>
    <p:sldId id="403" r:id="rId7"/>
    <p:sldId id="401" r:id="rId8"/>
    <p:sldId id="366" r:id="rId9"/>
    <p:sldId id="365" r:id="rId10"/>
    <p:sldId id="404" r:id="rId11"/>
    <p:sldId id="367" r:id="rId12"/>
    <p:sldId id="368" r:id="rId13"/>
    <p:sldId id="369" r:id="rId14"/>
    <p:sldId id="370" r:id="rId15"/>
    <p:sldId id="371" r:id="rId16"/>
    <p:sldId id="393" r:id="rId17"/>
    <p:sldId id="405" r:id="rId18"/>
    <p:sldId id="372" r:id="rId19"/>
    <p:sldId id="374" r:id="rId20"/>
    <p:sldId id="396" r:id="rId21"/>
    <p:sldId id="406" r:id="rId22"/>
    <p:sldId id="379" r:id="rId23"/>
    <p:sldId id="380" r:id="rId24"/>
    <p:sldId id="408" r:id="rId25"/>
    <p:sldId id="409" r:id="rId26"/>
    <p:sldId id="381" r:id="rId27"/>
  </p:sldIdLst>
  <p:sldSz cx="6858000" cy="5143500"/>
  <p:notesSz cx="6858000" cy="9144000"/>
  <p:embeddedFontLst>
    <p:embeddedFont>
      <p:font typeface="Kalam" panose="020B0604020202020204" charset="0"/>
      <p:regular r:id="rId29"/>
      <p:bold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DAF"/>
    <a:srgbClr val="3182C4"/>
    <a:srgbClr val="7EA131"/>
    <a:srgbClr val="B7D574"/>
    <a:srgbClr val="FFCC00"/>
    <a:srgbClr val="FACD94"/>
    <a:srgbClr val="CC7500"/>
    <a:srgbClr val="1E5CC1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109" d="100"/>
          <a:sy n="109" d="100"/>
        </p:scale>
        <p:origin x="13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31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B641DB-CF5D-4B8E-258C-D26F709FD64C}"/>
              </a:ext>
            </a:extLst>
          </p:cNvPr>
          <p:cNvSpPr txBox="1"/>
          <p:nvPr/>
        </p:nvSpPr>
        <p:spPr>
          <a:xfrm>
            <a:off x="1620028" y="354805"/>
            <a:ext cx="4391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00658-78AF-59E7-462C-112ADDD27511}"/>
              </a:ext>
            </a:extLst>
          </p:cNvPr>
          <p:cNvCxnSpPr/>
          <p:nvPr/>
        </p:nvCxnSpPr>
        <p:spPr>
          <a:xfrm>
            <a:off x="2477278" y="1093469"/>
            <a:ext cx="2127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5A84EF7-8CBF-F60F-E258-F1EAB78A3503}"/>
              </a:ext>
            </a:extLst>
          </p:cNvPr>
          <p:cNvGrpSpPr/>
          <p:nvPr/>
        </p:nvGrpSpPr>
        <p:grpSpPr>
          <a:xfrm>
            <a:off x="638376" y="2538356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B560C8-A2BD-EC2C-373A-B09014D9FC07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C4C610-0C46-6DA9-948A-34B3036F9DE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vi-VN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14: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8" name="Google Shape;1714;p64">
            <a:extLst>
              <a:ext uri="{FF2B5EF4-FFF2-40B4-BE49-F238E27FC236}">
                <a16:creationId xmlns:a16="http://schemas.microsoft.com/office/drawing/2014/main" id="{2513D4CB-F1AA-77D8-8C62-367F56D12202}"/>
              </a:ext>
            </a:extLst>
          </p:cNvPr>
          <p:cNvSpPr/>
          <p:nvPr/>
        </p:nvSpPr>
        <p:spPr>
          <a:xfrm rot="-2019064">
            <a:off x="1707721" y="3062059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15;p64">
            <a:extLst>
              <a:ext uri="{FF2B5EF4-FFF2-40B4-BE49-F238E27FC236}">
                <a16:creationId xmlns:a16="http://schemas.microsoft.com/office/drawing/2014/main" id="{C93BD066-4E2D-6BD8-8BA9-BE4965CA2D51}"/>
              </a:ext>
            </a:extLst>
          </p:cNvPr>
          <p:cNvSpPr/>
          <p:nvPr/>
        </p:nvSpPr>
        <p:spPr>
          <a:xfrm rot="-2019064">
            <a:off x="883904" y="3103413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16;p64">
            <a:extLst>
              <a:ext uri="{FF2B5EF4-FFF2-40B4-BE49-F238E27FC236}">
                <a16:creationId xmlns:a16="http://schemas.microsoft.com/office/drawing/2014/main" id="{C07F40CA-9977-0631-AE0F-A9E5498ED36F}"/>
              </a:ext>
            </a:extLst>
          </p:cNvPr>
          <p:cNvSpPr/>
          <p:nvPr/>
        </p:nvSpPr>
        <p:spPr>
          <a:xfrm rot="-2019064">
            <a:off x="1083827" y="3232057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725;p64">
            <a:extLst>
              <a:ext uri="{FF2B5EF4-FFF2-40B4-BE49-F238E27FC236}">
                <a16:creationId xmlns:a16="http://schemas.microsoft.com/office/drawing/2014/main" id="{78BD8398-E83F-C9BF-BA3A-91E7E835BE8B}"/>
              </a:ext>
            </a:extLst>
          </p:cNvPr>
          <p:cNvGrpSpPr/>
          <p:nvPr/>
        </p:nvGrpSpPr>
        <p:grpSpPr>
          <a:xfrm rot="-1723955">
            <a:off x="1430828" y="2320349"/>
            <a:ext cx="222757" cy="246344"/>
            <a:chOff x="5414907" y="2017485"/>
            <a:chExt cx="220338" cy="243702"/>
          </a:xfrm>
        </p:grpSpPr>
        <p:sp>
          <p:nvSpPr>
            <p:cNvPr id="12" name="Google Shape;1726;p64">
              <a:extLst>
                <a:ext uri="{FF2B5EF4-FFF2-40B4-BE49-F238E27FC236}">
                  <a16:creationId xmlns:a16="http://schemas.microsoft.com/office/drawing/2014/main" id="{460177DA-8558-8AC8-BE19-E4DB6174728B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27;p64">
              <a:extLst>
                <a:ext uri="{FF2B5EF4-FFF2-40B4-BE49-F238E27FC236}">
                  <a16:creationId xmlns:a16="http://schemas.microsoft.com/office/drawing/2014/main" id="{DC11C0E9-2B02-B2D0-1890-0D22D841DD62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28;p64">
              <a:extLst>
                <a:ext uri="{FF2B5EF4-FFF2-40B4-BE49-F238E27FC236}">
                  <a16:creationId xmlns:a16="http://schemas.microsoft.com/office/drawing/2014/main" id="{C5F921CD-CD15-8DAA-6E53-DD73D8D876D2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714;p64">
            <a:extLst>
              <a:ext uri="{FF2B5EF4-FFF2-40B4-BE49-F238E27FC236}">
                <a16:creationId xmlns:a16="http://schemas.microsoft.com/office/drawing/2014/main" id="{F225DC13-DAEF-C881-800C-B12B996D34C2}"/>
              </a:ext>
            </a:extLst>
          </p:cNvPr>
          <p:cNvSpPr/>
          <p:nvPr/>
        </p:nvSpPr>
        <p:spPr>
          <a:xfrm rot="-2019064">
            <a:off x="1011382" y="242210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>
            <a:extLst>
              <a:ext uri="{FF2B5EF4-FFF2-40B4-BE49-F238E27FC236}">
                <a16:creationId xmlns:a16="http://schemas.microsoft.com/office/drawing/2014/main" id="{45EDC927-06A1-A52A-98C6-F821250DC18B}"/>
              </a:ext>
            </a:extLst>
          </p:cNvPr>
          <p:cNvGrpSpPr/>
          <p:nvPr/>
        </p:nvGrpSpPr>
        <p:grpSpPr>
          <a:xfrm rot="6447076">
            <a:off x="1362748" y="3123031"/>
            <a:ext cx="272654" cy="312812"/>
            <a:chOff x="5365548" y="2017485"/>
            <a:chExt cx="269696" cy="309455"/>
          </a:xfrm>
        </p:grpSpPr>
        <p:sp>
          <p:nvSpPr>
            <p:cNvPr id="17" name="Google Shape;1726;p64">
              <a:extLst>
                <a:ext uri="{FF2B5EF4-FFF2-40B4-BE49-F238E27FC236}">
                  <a16:creationId xmlns:a16="http://schemas.microsoft.com/office/drawing/2014/main" id="{938E21A2-FB4C-59FE-86B5-CCF5A1A0D8E6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>
              <a:extLst>
                <a:ext uri="{FF2B5EF4-FFF2-40B4-BE49-F238E27FC236}">
                  <a16:creationId xmlns:a16="http://schemas.microsoft.com/office/drawing/2014/main" id="{5DA052C8-7B11-388C-847E-BC0FF46A55DA}"/>
                </a:ext>
              </a:extLst>
            </p:cNvPr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>
              <a:extLst>
                <a:ext uri="{FF2B5EF4-FFF2-40B4-BE49-F238E27FC236}">
                  <a16:creationId xmlns:a16="http://schemas.microsoft.com/office/drawing/2014/main" id="{FC54AFCD-0216-A77E-95AC-083A73F0594A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AA4BB06F-9CD9-844E-77F8-DA3390B0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84288D-7772-E08E-3B63-9ADE5B5BEA83}"/>
              </a:ext>
            </a:extLst>
          </p:cNvPr>
          <p:cNvSpPr txBox="1"/>
          <p:nvPr/>
        </p:nvSpPr>
        <p:spPr>
          <a:xfrm>
            <a:off x="1671255" y="248705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79590-6DB6-202E-E40B-DB6B34970C3B}"/>
              </a:ext>
            </a:extLst>
          </p:cNvPr>
          <p:cNvSpPr txBox="1"/>
          <p:nvPr/>
        </p:nvSpPr>
        <p:spPr>
          <a:xfrm>
            <a:off x="2369692" y="2010806"/>
            <a:ext cx="211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tx1"/>
                </a:solidFill>
                <a:latin typeface="+mj-lt"/>
              </a:rPr>
              <a:t>TIẾNG VIỆT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6" cy="52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4. </a:t>
            </a:r>
            <a:r>
              <a:rPr lang="en-US" sz="2100" dirty="0" err="1">
                <a:latin typeface="UTM Avo" panose="02040603050506020204" pitchFamily="18" charset="0"/>
              </a:rPr>
              <a:t>Thay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lời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chim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én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nói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lời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nhắn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nhủ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đến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các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bạn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nhỏ</a:t>
            </a:r>
            <a:r>
              <a:rPr lang="en-US" sz="2100" dirty="0">
                <a:latin typeface="UTM Avo" panose="02040603050506020204" pitchFamily="18" charset="0"/>
              </a:rPr>
              <a:t>.</a:t>
            </a:r>
            <a:endParaRPr lang="vi-VN" sz="21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76084" y="1657390"/>
            <a:ext cx="3736800" cy="1475542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2365" y="1090487"/>
            <a:ext cx="627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tâm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34308" y="1780560"/>
            <a:ext cx="3176605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nhoẻn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6250" y="2280887"/>
            <a:ext cx="5928852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tr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dirty="0" err="1">
                <a:latin typeface="UTM Avo" panose="020406030505060202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       </a:t>
            </a:r>
            <a:r>
              <a:rPr lang="en-US" sz="2000" dirty="0" err="1">
                <a:latin typeface="UTM Avo" panose="02040603050506020204" pitchFamily="18" charset="0"/>
              </a:rPr>
              <a:t>Đồng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vương</a:t>
            </a:r>
            <a:r>
              <a:rPr lang="en-US" sz="2000" dirty="0">
                <a:latin typeface="UTM Avo" panose="02040603050506020204" pitchFamily="18" charset="0"/>
              </a:rPr>
              <a:t>  </a:t>
            </a:r>
            <a:r>
              <a:rPr lang="en-US" sz="2000" dirty="0" err="1">
                <a:latin typeface="UTM Avo" panose="02040603050506020204" pitchFamily="18" charset="0"/>
              </a:rPr>
              <a:t>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út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heo</a:t>
            </a:r>
            <a:r>
              <a:rPr lang="en-US" sz="2000" dirty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</a:t>
            </a:r>
            <a:r>
              <a:rPr lang="en-US" sz="2000" dirty="0" err="1">
                <a:latin typeface="UTM Avo" panose="02040603050506020204" pitchFamily="18" charset="0"/>
              </a:rPr>
              <a:t>Mầm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tỉnh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giấc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vườn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 </a:t>
            </a:r>
            <a:r>
              <a:rPr lang="en-US" sz="2000" dirty="0" err="1">
                <a:latin typeface="UTM Avo" panose="02040603050506020204" pitchFamily="18" charset="0"/>
              </a:rPr>
              <a:t>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im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      </a:t>
            </a:r>
            <a:r>
              <a:rPr lang="en-US" sz="2000" dirty="0" err="1">
                <a:latin typeface="UTM Avo" panose="02040603050506020204" pitchFamily="18" charset="0"/>
              </a:rPr>
              <a:t>Hạt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mưa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mải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miết</a:t>
            </a:r>
            <a:r>
              <a:rPr lang="en-US" sz="2000" dirty="0">
                <a:latin typeface="UTM Avo" panose="02040603050506020204" pitchFamily="18" charset="0"/>
              </a:rPr>
              <a:t>  </a:t>
            </a:r>
            <a:r>
              <a:rPr lang="en-US" sz="2000" dirty="0" err="1">
                <a:latin typeface="UTM Avo" panose="02040603050506020204" pitchFamily="18" charset="0"/>
              </a:rPr>
              <a:t>tr</a:t>
            </a:r>
            <a:r>
              <a:rPr lang="en-US" sz="2000" dirty="0">
                <a:latin typeface="UTM Avo" panose="02040603050506020204" pitchFamily="18" charset="0"/>
              </a:rPr>
              <a:t>  </a:t>
            </a:r>
            <a:r>
              <a:rPr lang="en-US" sz="2000" dirty="0" err="1">
                <a:latin typeface="UTM Avo" panose="02040603050506020204" pitchFamily="18" charset="0"/>
              </a:rPr>
              <a:t>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tìm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Cây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đào</a:t>
            </a:r>
            <a:r>
              <a:rPr lang="en-US" sz="2000" dirty="0">
                <a:latin typeface="UTM Avo" panose="02040603050506020204" pitchFamily="18" charset="0"/>
              </a:rPr>
              <a:t>  </a:t>
            </a:r>
            <a:r>
              <a:rPr lang="en-US" sz="2000" dirty="0" err="1">
                <a:latin typeface="UTM Avo" panose="02040603050506020204" pitchFamily="18" charset="0"/>
              </a:rPr>
              <a:t>tr</a:t>
            </a:r>
            <a:r>
              <a:rPr lang="en-US" sz="2000" dirty="0">
                <a:latin typeface="UTM Avo" panose="02040603050506020204" pitchFamily="18" charset="0"/>
              </a:rPr>
              <a:t>  </a:t>
            </a:r>
            <a:r>
              <a:rPr lang="en-US" sz="2000" dirty="0" err="1">
                <a:latin typeface="UTM Avo" panose="02040603050506020204" pitchFamily="18" charset="0"/>
              </a:rPr>
              <a:t>ước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cửa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lim</a:t>
            </a:r>
            <a:r>
              <a:rPr lang="en-US" sz="2000" dirty="0">
                <a:latin typeface="UTM Avo" panose="02040603050506020204" pitchFamily="18" charset="0"/>
              </a:rPr>
              <a:t> dim </a:t>
            </a: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cười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12476" y="2905661"/>
            <a:ext cx="369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12476" y="2858006"/>
            <a:ext cx="42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15729" y="3374969"/>
            <a:ext cx="298168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79299" y="3821792"/>
            <a:ext cx="3313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51654" y="3327314"/>
            <a:ext cx="42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9299" y="3774137"/>
            <a:ext cx="421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1766" y="4281384"/>
            <a:ext cx="30104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1766" y="4233729"/>
            <a:ext cx="37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355A42-770B-4CB1-A12F-147B5D7660E3}"/>
              </a:ext>
            </a:extLst>
          </p:cNvPr>
          <p:cNvSpPr txBox="1"/>
          <p:nvPr/>
        </p:nvSpPr>
        <p:spPr>
          <a:xfrm>
            <a:off x="546250" y="715111"/>
            <a:ext cx="5928852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2.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>
                <a:latin typeface="UTM Avo" panose="02040603050506020204" pitchFamily="18" charset="0"/>
              </a:rPr>
              <a:t>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ngh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dirty="0" err="1">
                <a:latin typeface="UTM Avo" panose="020406030505060202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 </a:t>
            </a:r>
            <a:r>
              <a:rPr lang="en-US" sz="2000" dirty="0" err="1">
                <a:latin typeface="UTM Avo" panose="02040603050506020204" pitchFamily="18" charset="0"/>
              </a:rPr>
              <a:t>Buổi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sớm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muôn</a:t>
            </a:r>
            <a:r>
              <a:rPr lang="en-US" sz="2000" dirty="0">
                <a:latin typeface="UTM Avo" panose="02040603050506020204" pitchFamily="18" charset="0"/>
              </a:rPr>
              <a:t>  </a:t>
            </a:r>
            <a:r>
              <a:rPr lang="en-US" sz="2000" dirty="0" err="1">
                <a:latin typeface="UTM Avo" panose="02040603050506020204" pitchFamily="18" charset="0"/>
              </a:rPr>
              <a:t>ngh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ìn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giọt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sương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đọng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lánh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  ng  </a:t>
            </a:r>
            <a:r>
              <a:rPr lang="en-US" sz="2000" dirty="0" err="1">
                <a:latin typeface="UTM Avo" panose="02040603050506020204" pitchFamily="18" charset="0"/>
              </a:rPr>
              <a:t>ọc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019B252B-5904-428E-83FD-CA15ABA931C0}"/>
              </a:ext>
            </a:extLst>
          </p:cNvPr>
          <p:cNvSpPr/>
          <p:nvPr/>
        </p:nvSpPr>
        <p:spPr>
          <a:xfrm>
            <a:off x="2773171" y="1329883"/>
            <a:ext cx="52602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48380FA-A49B-4761-8E87-B158BCB22E53}"/>
              </a:ext>
            </a:extLst>
          </p:cNvPr>
          <p:cNvSpPr/>
          <p:nvPr/>
        </p:nvSpPr>
        <p:spPr>
          <a:xfrm>
            <a:off x="2472846" y="1818492"/>
            <a:ext cx="433494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D8E44-85B8-49C6-BF05-4E19374B3A2E}"/>
              </a:ext>
            </a:extLst>
          </p:cNvPr>
          <p:cNvSpPr txBox="1"/>
          <p:nvPr/>
        </p:nvSpPr>
        <p:spPr>
          <a:xfrm>
            <a:off x="2773171" y="1282228"/>
            <a:ext cx="625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61D1D0-3A4F-4A50-BB6C-B165CA777DC5}"/>
              </a:ext>
            </a:extLst>
          </p:cNvPr>
          <p:cNvSpPr txBox="1"/>
          <p:nvPr/>
        </p:nvSpPr>
        <p:spPr>
          <a:xfrm>
            <a:off x="2516429" y="1744623"/>
            <a:ext cx="51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 uiExpand="1" build="p"/>
      <p:bldP spid="20" grpId="0" animBg="1"/>
      <p:bldP spid="21" grpId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438" y="1141579"/>
            <a:ext cx="592885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êt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êch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dirty="0" err="1">
                <a:latin typeface="UTM Avo" panose="020406030505060202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Vui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T  </a:t>
            </a:r>
            <a:r>
              <a:rPr lang="en-US" sz="2000" dirty="0" err="1">
                <a:latin typeface="UTM Avo" panose="02040603050506020204" pitchFamily="18" charset="0"/>
              </a:rPr>
              <a:t>ết</a:t>
            </a:r>
            <a:r>
              <a:rPr lang="en-US" sz="2000" dirty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Ếch</a:t>
            </a:r>
            <a:r>
              <a:rPr lang="en-US" sz="2000" dirty="0">
                <a:latin typeface="UTM Avo" panose="02040603050506020204" pitchFamily="18" charset="0"/>
              </a:rPr>
              <a:t>   </a:t>
            </a:r>
            <a:r>
              <a:rPr lang="en-US" sz="2000" dirty="0" err="1">
                <a:latin typeface="UTM Avo" panose="02040603050506020204" pitchFamily="18" charset="0"/>
              </a:rPr>
              <a:t>kêu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uôm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uôm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chuôm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nước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trăng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chênh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ếch</a:t>
            </a:r>
            <a:r>
              <a:rPr lang="en-US" sz="2000" dirty="0">
                <a:latin typeface="UTM Avo" panose="02040603050506020204" pitchFamily="18" charset="0"/>
              </a:rPr>
              <a:t> 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94781" y="1773008"/>
            <a:ext cx="35147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2150146" y="1712523"/>
            <a:ext cx="41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6510" y="2191607"/>
            <a:ext cx="53127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ounded Rectangle 13"/>
          <p:cNvSpPr/>
          <p:nvPr/>
        </p:nvSpPr>
        <p:spPr>
          <a:xfrm>
            <a:off x="3192637" y="2669158"/>
            <a:ext cx="463055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054858" y="2157716"/>
            <a:ext cx="59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2151" y="2621503"/>
            <a:ext cx="56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vun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5509" y="380508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688" y="1349619"/>
            <a:ext cx="6076623" cy="326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dirty="0">
                <a:latin typeface="UTM Avo" panose="02040603050506020204" pitchFamily="18" charset="0"/>
              </a:rPr>
              <a:t>   </a:t>
            </a:r>
            <a:r>
              <a:rPr lang="en-US" sz="2000" dirty="0" err="1">
                <a:latin typeface="UTM Avo" panose="02040603050506020204" pitchFamily="18" charset="0"/>
              </a:rPr>
              <a:t>Buổi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sáng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bước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vườn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hồng</a:t>
            </a:r>
            <a:r>
              <a:rPr lang="en-US" sz="2000" dirty="0">
                <a:latin typeface="UTM Avo" panose="02040603050506020204" pitchFamily="18" charset="0"/>
              </a:rPr>
              <a:t>,  …………..  </a:t>
            </a:r>
            <a:r>
              <a:rPr lang="en-US" sz="2000" dirty="0" err="1">
                <a:latin typeface="UTM Avo" panose="02040603050506020204" pitchFamily="18" charset="0"/>
              </a:rPr>
              <a:t>bông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hồng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thắm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sướng</a:t>
            </a:r>
            <a:r>
              <a:rPr lang="en-US" sz="2000" dirty="0">
                <a:latin typeface="UTM Avo" panose="02040603050506020204" pitchFamily="18" charset="0"/>
              </a:rPr>
              <a:t> reo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latin typeface="UTM Avo" panose="02040603050506020204" pitchFamily="18" charset="0"/>
              </a:rPr>
              <a:t>-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đẹp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đáng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yêu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latin typeface="UTM Avo" panose="02040603050506020204" pitchFamily="18" charset="0"/>
              </a:rPr>
              <a:t>   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định</a:t>
            </a:r>
            <a:r>
              <a:rPr lang="en-US" sz="2000" dirty="0">
                <a:latin typeface="UTM Avo" panose="02040603050506020204" pitchFamily="18" charset="0"/>
              </a:rPr>
              <a:t>  ……..…….</a:t>
            </a:r>
            <a:r>
              <a:rPr lang="vi-VN" sz="2000" dirty="0">
                <a:latin typeface="UTM Avo" panose="02040603050506020204" pitchFamily="18" charset="0"/>
              </a:rPr>
              <a:t>.... </a:t>
            </a:r>
            <a:r>
              <a:rPr lang="en-US" sz="2000" dirty="0" err="1">
                <a:latin typeface="UTM Avo" panose="02040603050506020204" pitchFamily="18" charset="0"/>
              </a:rPr>
              <a:t>bông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Bỗng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thầm</a:t>
            </a:r>
            <a:r>
              <a:rPr lang="en-US" sz="20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latin typeface="UTM Avo" panose="02040603050506020204" pitchFamily="18" charset="0"/>
              </a:rPr>
              <a:t>- Xin  ……….…...   </a:t>
            </a:r>
            <a:r>
              <a:rPr lang="en-US" sz="2000" dirty="0" err="1">
                <a:latin typeface="UTM Avo" panose="02040603050506020204" pitchFamily="18" charset="0"/>
              </a:rPr>
              <a:t>tôi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Tôi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sẽ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buồn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khoe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207059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28527" y="918851"/>
            <a:ext cx="1011953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26993" y="918851"/>
            <a:ext cx="1011954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6 -0.04043 L 0.15486 0.170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1" y="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4105 L 0.19954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08642E-6 L -0.49167 0.554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0090" y="819606"/>
            <a:ext cx="5997819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UTM Avo" panose="02040603050506020204" pitchFamily="18" charset="0"/>
              </a:rPr>
              <a:t>3. </a:t>
            </a:r>
            <a:r>
              <a:rPr lang="en-US" sz="2400" dirty="0" err="1">
                <a:latin typeface="UTM Avo" panose="02040603050506020204" pitchFamily="18" charset="0"/>
              </a:rPr>
              <a:t>Cần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dấu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phẩy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Mọi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cành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UTM Avo" panose="02040603050506020204" pitchFamily="18" charset="0"/>
              </a:rPr>
              <a:t>c.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0391" y="2036047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3572" y="2987892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1913" y="3469288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371542"/>
            <a:ext cx="6016932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lỗi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a. </a:t>
            </a:r>
            <a:r>
              <a:rPr lang="en-US" sz="2000" dirty="0" err="1">
                <a:latin typeface="UTM Avo" panose="02040603050506020204" pitchFamily="18" charset="0"/>
              </a:rPr>
              <a:t>Nếu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>
                <a:latin typeface="UTM Avo" panose="02040603050506020204" pitchFamily="18" charset="0"/>
              </a:rPr>
              <a:t>Cho </a:t>
            </a:r>
            <a:r>
              <a:rPr lang="en-US" sz="2000" i="1" dirty="0" err="1">
                <a:latin typeface="UTM Avo" panose="02040603050506020204" pitchFamily="18" charset="0"/>
              </a:rPr>
              <a:t>hoa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khoe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sắc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sẽ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lỗi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hồng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1" y="2422786"/>
            <a:ext cx="1922327" cy="231899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733550" y="1895090"/>
            <a:ext cx="3577368" cy="615931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72" y="369604"/>
            <a:ext cx="6016932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lỗi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Nếu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Cỏ</a:t>
            </a:r>
            <a:r>
              <a:rPr lang="en-US" sz="2000" i="1" dirty="0">
                <a:latin typeface="UTM Avo" panose="02040603050506020204" pitchFamily="18" charset="0"/>
              </a:rPr>
              <a:t> non </a:t>
            </a:r>
            <a:r>
              <a:rPr lang="en-US" sz="2000" i="1" dirty="0" err="1">
                <a:latin typeface="UTM Avo" panose="02040603050506020204" pitchFamily="18" charset="0"/>
              </a:rPr>
              <a:t>cười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rồi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non </a:t>
            </a:r>
            <a:r>
              <a:rPr lang="en-US" sz="2000" dirty="0" err="1">
                <a:latin typeface="UTM Avo" panose="02040603050506020204" pitchFamily="18" charset="0"/>
              </a:rPr>
              <a:t>khóc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sẽ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750997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5199256" y="259503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707980" y="1861012"/>
            <a:ext cx="4158247" cy="1135405"/>
          </a:xfrm>
          <a:prstGeom prst="wedgeRoundRectCallout">
            <a:avLst>
              <a:gd name="adj1" fmla="val -49189"/>
              <a:gd name="adj2" fmla="val 7407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</a:rPr>
              <a:t>cỏ non nhé! Sau này mình sẽ không giẫm lên các bạn nữa.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96DA9391-B7D2-49BE-95D9-A3421CAF6FA8}"/>
              </a:ext>
            </a:extLst>
          </p:cNvPr>
          <p:cNvSpPr/>
          <p:nvPr/>
        </p:nvSpPr>
        <p:spPr>
          <a:xfrm>
            <a:off x="482672" y="1799226"/>
            <a:ext cx="5106573" cy="1135405"/>
          </a:xfrm>
          <a:prstGeom prst="wedgeRoundRectCallout">
            <a:avLst>
              <a:gd name="adj1" fmla="val 45876"/>
              <a:gd name="adj2" fmla="val 7469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</a:rPr>
              <a:t>Tớ xin lỗi vì đã vô ý giẫm lên bạn.. Tớ sẽ cùng các bạnlamf biển “Không giẫm lên cỏ!” để mọi người cùng biết nhé!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72" y="219508"/>
            <a:ext cx="6016932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</a:rPr>
              <a:t>2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vi-VN" sz="2000" dirty="0">
                <a:latin typeface="UTM Avo" panose="02040603050506020204" pitchFamily="18" charset="0"/>
              </a:rPr>
              <a:t>Viết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lỗi</a:t>
            </a:r>
            <a:r>
              <a:rPr lang="vi-VN" sz="2000" dirty="0">
                <a:latin typeface="UTM Avo" panose="02040603050506020204" pitchFamily="18" charset="0"/>
              </a:rPr>
              <a:t> trong tình huống sau:</a:t>
            </a:r>
            <a:endParaRPr lang="en-US" sz="20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Em làm việc riêng trong giờ học, bị cô giáo nhắc nhở.</a:t>
            </a:r>
            <a:endParaRPr lang="en-US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4A1B85-B44C-4C68-B16A-3D39FFCFDCED}"/>
              </a:ext>
            </a:extLst>
          </p:cNvPr>
          <p:cNvSpPr/>
          <p:nvPr/>
        </p:nvSpPr>
        <p:spPr>
          <a:xfrm>
            <a:off x="949569" y="1264585"/>
            <a:ext cx="4958861" cy="1131319"/>
          </a:xfrm>
          <a:prstGeom prst="roundRect">
            <a:avLst/>
          </a:prstGeom>
          <a:solidFill>
            <a:srgbClr val="FFDDA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Nói lời xin lỗi + đưa ra lí do xin lỗi + đưa ra lời hứa.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</a:rPr>
              <a:t>(Thái độ xin lỗi chân thành)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26358-9E8F-413D-A2A9-99C506B18C8B}"/>
              </a:ext>
            </a:extLst>
          </p:cNvPr>
          <p:cNvSpPr/>
          <p:nvPr/>
        </p:nvSpPr>
        <p:spPr>
          <a:xfrm>
            <a:off x="383178" y="2617721"/>
            <a:ext cx="6091641" cy="6541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0000"/>
                </a:solidFill>
              </a:rPr>
              <a:t>Em xin lỗi cô vì đã làm việc riêng trong giờ học. Em xin hứa sẽ tập trung học không làm việc riêng trong giờ học nữa ạ!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DA627C-F0B6-42F8-911F-6A2F357ED81B}"/>
              </a:ext>
            </a:extLst>
          </p:cNvPr>
          <p:cNvSpPr/>
          <p:nvPr/>
        </p:nvSpPr>
        <p:spPr>
          <a:xfrm>
            <a:off x="1209822" y="3542923"/>
            <a:ext cx="5183942" cy="830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FF0000"/>
                </a:solidFill>
              </a:rPr>
              <a:t>Em xin lỗi cô vì đã làm việc riêng trong giờ. Em hứa không tái phạm nữa và trong giờ sẽ chú ý nghe cô giảng bài ạ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7" y="332779"/>
            <a:ext cx="602287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UTM Avo" panose="02040603050506020204" pitchFamily="18" charset="0"/>
              </a:rPr>
              <a:t>Tìm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hoạt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xanh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sạch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đẹp</a:t>
            </a:r>
            <a:r>
              <a:rPr lang="en-US" sz="2000" dirty="0"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latin typeface="UTM Avo" panose="02040603050506020204" pitchFamily="18" charset="0"/>
              </a:rPr>
              <a:t>nhà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UTM Avo" panose="02040603050506020204" pitchFamily="18" charset="0"/>
              </a:rPr>
              <a:t>Chia </a:t>
            </a:r>
            <a:r>
              <a:rPr lang="en-US" sz="2000" dirty="0" err="1">
                <a:latin typeface="UTM Avo" panose="02040603050506020204" pitchFamily="18" charset="0"/>
              </a:rPr>
              <a:t>sẻ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đọc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11232" y="251752"/>
            <a:ext cx="46355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5794" y="1015710"/>
            <a:ext cx="5819280" cy="361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tỉnh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Trẻ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áp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sửa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thít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ốm</a:t>
            </a:r>
            <a:r>
              <a:rPr lang="en-US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-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lặng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bỗng</a:t>
            </a:r>
            <a:r>
              <a:rPr lang="en-US" dirty="0">
                <a:latin typeface="UTM Avo" panose="02040603050506020204" pitchFamily="18" charset="0"/>
              </a:rPr>
              <a:t> reo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Đừng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!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0" y="1110496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8" y="177966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11232" y="349872"/>
            <a:ext cx="46355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6437" y="957264"/>
            <a:ext cx="6091009" cy="193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thêm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Suốt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đêm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!”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Xong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-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tâm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đâu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nhoẻn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miệng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(Theo 365 </a:t>
            </a:r>
            <a:r>
              <a:rPr lang="en-US" sz="1100" i="1" dirty="0" err="1">
                <a:latin typeface="UTM Avo" panose="02040603050506020204" pitchFamily="18" charset="0"/>
              </a:rPr>
              <a:t>truyện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kể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hằng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đêm</a:t>
            </a:r>
            <a:r>
              <a:rPr lang="en-US" sz="1100" i="1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138987" y="560473"/>
            <a:ext cx="257671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 đọc câu dài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4732" y="1296633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thít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1923626" y="1444400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71689" y="145156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88439" y="1995875"/>
            <a:ext cx="111312" cy="439379"/>
          </a:xfrm>
          <a:prstGeom prst="line">
            <a:avLst/>
          </a:prstGeom>
          <a:ln w="698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37727" y="145968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38987" y="277788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44148" y="277788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38502" y="334325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94171" y="391791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21282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868A9E-545F-481A-98EB-CB9E9A7F75C4}"/>
              </a:ext>
            </a:extLst>
          </p:cNvPr>
          <p:cNvCxnSpPr/>
          <p:nvPr/>
        </p:nvCxnSpPr>
        <p:spPr>
          <a:xfrm flipH="1">
            <a:off x="2529160" y="334325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4802" y="1361342"/>
            <a:ext cx="5996762" cy="669094"/>
            <a:chOff x="164802" y="1390834"/>
            <a:chExt cx="5996762" cy="6690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164802" y="1390834"/>
              <a:ext cx="5996762" cy="66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latin typeface="UTM Avo" panose="02040603050506020204" pitchFamily="18" charset="0"/>
                </a:rPr>
                <a:t>     </a:t>
              </a:r>
              <a:r>
                <a:rPr lang="en-US" sz="2800" dirty="0" err="1">
                  <a:latin typeface="UTM Avo" panose="02040603050506020204" pitchFamily="18" charset="0"/>
                </a:rPr>
                <a:t>sửa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soạn</a:t>
              </a:r>
              <a:endParaRPr lang="vi-VN" sz="2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343266" y="1709111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16728" y="1495125"/>
            <a:ext cx="451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4802" y="2334597"/>
            <a:ext cx="1917216" cy="669094"/>
            <a:chOff x="164802" y="1448166"/>
            <a:chExt cx="1917216" cy="66909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164802" y="1448166"/>
              <a:ext cx="1917216" cy="66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latin typeface="UTM Avo" panose="02040603050506020204" pitchFamily="18" charset="0"/>
                </a:rPr>
                <a:t>     </a:t>
              </a:r>
              <a:r>
                <a:rPr lang="en-US" sz="2800" dirty="0" err="1">
                  <a:latin typeface="UTM Avo" panose="02040603050506020204" pitchFamily="18" charset="0"/>
                </a:rPr>
                <a:t>thút</a:t>
              </a:r>
              <a:r>
                <a:rPr lang="en-US" sz="2800" dirty="0"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</a:rPr>
                <a:t>thít</a:t>
              </a:r>
              <a:endParaRPr lang="vi-VN" sz="2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346014" y="1769743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869205" y="2464851"/>
            <a:ext cx="477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8211" y="302116"/>
            <a:ext cx="3081293" cy="730507"/>
            <a:chOff x="495299" y="449413"/>
            <a:chExt cx="3081293" cy="730507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51608" y="449413"/>
              <a:ext cx="2424984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20" y="997709"/>
            <a:ext cx="6161285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</a:rPr>
              <a:t>1. </a:t>
            </a:r>
            <a:r>
              <a:rPr lang="en-US" sz="2200" dirty="0" err="1">
                <a:latin typeface="UTM Avo" panose="020406030505060202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tiếp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câu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tả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cảnh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mùa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xuân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trong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công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viên</a:t>
            </a:r>
            <a:endParaRPr lang="vi-VN" sz="22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23520" y="1570077"/>
            <a:ext cx="5996762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    </a:t>
            </a:r>
            <a:r>
              <a:rPr lang="en-US" sz="2800" dirty="0">
                <a:latin typeface="UTM Avo" panose="02040603050506020204" pitchFamily="18" charset="0"/>
              </a:rPr>
              <a:t>a)</a:t>
            </a:r>
            <a:r>
              <a:rPr lang="vi-VN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Cỏ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endParaRPr lang="vi-VN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04046" y="1556488"/>
            <a:ext cx="480036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17171" y="2250236"/>
            <a:ext cx="2017505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     </a:t>
            </a:r>
            <a:r>
              <a:rPr lang="en-US" sz="2800" dirty="0">
                <a:latin typeface="UTM Avo" panose="02040603050506020204" pitchFamily="18" charset="0"/>
              </a:rPr>
              <a:t>b) </a:t>
            </a:r>
            <a:r>
              <a:rPr lang="en-US" sz="2800" dirty="0" err="1">
                <a:latin typeface="UTM Avo" panose="02040603050506020204" pitchFamily="18" charset="0"/>
              </a:rPr>
              <a:t>Đàn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én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endParaRPr lang="vi-VN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243311"/>
            <a:ext cx="451568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17171" y="2850504"/>
            <a:ext cx="2017505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     </a:t>
            </a:r>
            <a:r>
              <a:rPr lang="en-US" sz="2800" dirty="0">
                <a:latin typeface="UTM Avo" panose="02040603050506020204" pitchFamily="18" charset="0"/>
              </a:rPr>
              <a:t>c) </a:t>
            </a:r>
            <a:r>
              <a:rPr lang="en-US" sz="2800" dirty="0" err="1">
                <a:latin typeface="UTM Avo" panose="02040603050506020204" pitchFamily="18" charset="0"/>
              </a:rPr>
              <a:t>Trẻ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endParaRPr lang="vi-VN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966882"/>
            <a:ext cx="451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1224</Words>
  <Application>Microsoft Office PowerPoint</Application>
  <PresentationFormat>Custom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Kalam</vt:lpstr>
      <vt:lpstr>UTM Cookies</vt:lpstr>
      <vt:lpstr>Montserrat</vt:lpstr>
      <vt:lpstr>Times New Roman</vt:lpstr>
      <vt:lpstr>Arial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Hang Nguyen</cp:lastModifiedBy>
  <cp:revision>119</cp:revision>
  <dcterms:modified xsi:type="dcterms:W3CDTF">2025-03-17T08:23:59Z</dcterms:modified>
</cp:coreProperties>
</file>