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284" r:id="rId5"/>
    <p:sldId id="285" r:id="rId6"/>
    <p:sldId id="290" r:id="rId7"/>
    <p:sldId id="298" r:id="rId8"/>
    <p:sldId id="299" r:id="rId9"/>
    <p:sldId id="292" r:id="rId10"/>
    <p:sldId id="286" r:id="rId11"/>
    <p:sldId id="288" r:id="rId12"/>
    <p:sldId id="287" r:id="rId13"/>
    <p:sldId id="293" r:id="rId14"/>
    <p:sldId id="301" r:id="rId15"/>
    <p:sldId id="302" r:id="rId16"/>
    <p:sldId id="300" r:id="rId17"/>
    <p:sldId id="303" r:id="rId18"/>
    <p:sldId id="304" r:id="rId19"/>
    <p:sldId id="305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92" grpId="0"/>
      <p:bldP spid="292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7" grpId="2" animBg="1"/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  <p:bldP spid="224" grpId="0"/>
      <p:bldP spid="224" grpId="1"/>
      <p:bldP spid="224" grpId="2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9818" y="2644170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 CÓ BA CHỮ SỐ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2F097B-5AED-9F60-AFE3-BF1634931024}"/>
              </a:ext>
            </a:extLst>
          </p:cNvPr>
          <p:cNvSpPr txBox="1"/>
          <p:nvPr/>
        </p:nvSpPr>
        <p:spPr>
          <a:xfrm>
            <a:off x="3093106" y="336508"/>
            <a:ext cx="585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D255D7-C7E1-6C4C-AD5A-A42D6F820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9986" b="59188"/>
          <a:stretch/>
        </p:blipFill>
        <p:spPr>
          <a:xfrm>
            <a:off x="649832" y="982357"/>
            <a:ext cx="10689140" cy="2040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4BE804-D727-9145-A8DD-D358622BB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8509" b="26828"/>
          <a:stretch/>
        </p:blipFill>
        <p:spPr>
          <a:xfrm>
            <a:off x="649832" y="3306580"/>
            <a:ext cx="10689140" cy="229424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38149E3-7924-AD4A-A535-CD9354405613}"/>
              </a:ext>
            </a:extLst>
          </p:cNvPr>
          <p:cNvGrpSpPr/>
          <p:nvPr/>
        </p:nvGrpSpPr>
        <p:grpSpPr>
          <a:xfrm>
            <a:off x="7719878" y="2918751"/>
            <a:ext cx="1367252" cy="739974"/>
            <a:chOff x="7921929" y="4098709"/>
            <a:chExt cx="1819813" cy="8953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513908-8F2D-804A-84FF-B7F6A4E1B6E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752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1F90D73-2BC6-6248-BA63-8EDDAAA94052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03FFB79-229F-1D4B-AF89-B63D4448BEF7}"/>
              </a:ext>
            </a:extLst>
          </p:cNvPr>
          <p:cNvGrpSpPr/>
          <p:nvPr/>
        </p:nvGrpSpPr>
        <p:grpSpPr>
          <a:xfrm>
            <a:off x="2030278" y="5505656"/>
            <a:ext cx="1367252" cy="739974"/>
            <a:chOff x="7921929" y="4098709"/>
            <a:chExt cx="1819813" cy="89536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E233B1-2675-DE48-A90A-5D1054533FAA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641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1D78770-8FA6-2442-BAEC-0A66898BBC9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8F16A8-19F0-F441-88CF-A588F5D8ED4A}"/>
              </a:ext>
            </a:extLst>
          </p:cNvPr>
          <p:cNvGrpSpPr/>
          <p:nvPr/>
        </p:nvGrpSpPr>
        <p:grpSpPr>
          <a:xfrm>
            <a:off x="7742126" y="5505656"/>
            <a:ext cx="1367252" cy="739974"/>
            <a:chOff x="7921929" y="4098709"/>
            <a:chExt cx="1819813" cy="89536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16685E-66D6-6642-A279-AD3D6A807A7D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475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5840D62-66B0-4846-ADA7-5B33D4F1DDB9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9A8C-5646-E541-9CA3-C18A6B39D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11" b="17658"/>
          <a:stretch/>
        </p:blipFill>
        <p:spPr>
          <a:xfrm>
            <a:off x="1179549" y="1269998"/>
            <a:ext cx="9832902" cy="4707467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4FB9B73F-1491-9847-8323-56C521A1F793}"/>
              </a:ext>
            </a:extLst>
          </p:cNvPr>
          <p:cNvSpPr/>
          <p:nvPr/>
        </p:nvSpPr>
        <p:spPr>
          <a:xfrm>
            <a:off x="4150153" y="2218267"/>
            <a:ext cx="5586514" cy="2015066"/>
          </a:xfrm>
          <a:custGeom>
            <a:avLst/>
            <a:gdLst>
              <a:gd name="connsiteX0" fmla="*/ 18523 w 5504923"/>
              <a:gd name="connsiteY0" fmla="*/ 0 h 2015066"/>
              <a:gd name="connsiteX1" fmla="*/ 35456 w 5504923"/>
              <a:gd name="connsiteY1" fmla="*/ 338666 h 2015066"/>
              <a:gd name="connsiteX2" fmla="*/ 340256 w 5504923"/>
              <a:gd name="connsiteY2" fmla="*/ 795866 h 2015066"/>
              <a:gd name="connsiteX3" fmla="*/ 1525589 w 5504923"/>
              <a:gd name="connsiteY3" fmla="*/ 1016000 h 2015066"/>
              <a:gd name="connsiteX4" fmla="*/ 3303589 w 5504923"/>
              <a:gd name="connsiteY4" fmla="*/ 1202266 h 2015066"/>
              <a:gd name="connsiteX5" fmla="*/ 4387323 w 5504923"/>
              <a:gd name="connsiteY5" fmla="*/ 1456266 h 2015066"/>
              <a:gd name="connsiteX6" fmla="*/ 5250923 w 5504923"/>
              <a:gd name="connsiteY6" fmla="*/ 1693333 h 2015066"/>
              <a:gd name="connsiteX7" fmla="*/ 5504923 w 5504923"/>
              <a:gd name="connsiteY7" fmla="*/ 2015066 h 2015066"/>
              <a:gd name="connsiteX0" fmla="*/ 37943 w 5524343"/>
              <a:gd name="connsiteY0" fmla="*/ 0 h 2015066"/>
              <a:gd name="connsiteX1" fmla="*/ 24396 w 5524343"/>
              <a:gd name="connsiteY1" fmla="*/ 414866 h 2015066"/>
              <a:gd name="connsiteX2" fmla="*/ 359676 w 5524343"/>
              <a:gd name="connsiteY2" fmla="*/ 795866 h 2015066"/>
              <a:gd name="connsiteX3" fmla="*/ 1545009 w 5524343"/>
              <a:gd name="connsiteY3" fmla="*/ 1016000 h 2015066"/>
              <a:gd name="connsiteX4" fmla="*/ 3323009 w 5524343"/>
              <a:gd name="connsiteY4" fmla="*/ 1202266 h 2015066"/>
              <a:gd name="connsiteX5" fmla="*/ 4406743 w 5524343"/>
              <a:gd name="connsiteY5" fmla="*/ 1456266 h 2015066"/>
              <a:gd name="connsiteX6" fmla="*/ 5270343 w 5524343"/>
              <a:gd name="connsiteY6" fmla="*/ 1693333 h 2015066"/>
              <a:gd name="connsiteX7" fmla="*/ 5524343 w 5524343"/>
              <a:gd name="connsiteY7" fmla="*/ 2015066 h 2015066"/>
              <a:gd name="connsiteX0" fmla="*/ 62353 w 5548753"/>
              <a:gd name="connsiteY0" fmla="*/ 0 h 2015066"/>
              <a:gd name="connsiteX1" fmla="*/ 18326 w 5548753"/>
              <a:gd name="connsiteY1" fmla="*/ 437726 h 2015066"/>
              <a:gd name="connsiteX2" fmla="*/ 384086 w 5548753"/>
              <a:gd name="connsiteY2" fmla="*/ 795866 h 2015066"/>
              <a:gd name="connsiteX3" fmla="*/ 1569419 w 5548753"/>
              <a:gd name="connsiteY3" fmla="*/ 1016000 h 2015066"/>
              <a:gd name="connsiteX4" fmla="*/ 3347419 w 5548753"/>
              <a:gd name="connsiteY4" fmla="*/ 1202266 h 2015066"/>
              <a:gd name="connsiteX5" fmla="*/ 4431153 w 5548753"/>
              <a:gd name="connsiteY5" fmla="*/ 1456266 h 2015066"/>
              <a:gd name="connsiteX6" fmla="*/ 5294753 w 5548753"/>
              <a:gd name="connsiteY6" fmla="*/ 1693333 h 2015066"/>
              <a:gd name="connsiteX7" fmla="*/ 5548753 w 5548753"/>
              <a:gd name="connsiteY7" fmla="*/ 2015066 h 2015066"/>
              <a:gd name="connsiteX0" fmla="*/ 89126 w 5575526"/>
              <a:gd name="connsiteY0" fmla="*/ 0 h 2015066"/>
              <a:gd name="connsiteX1" fmla="*/ 14619 w 5575526"/>
              <a:gd name="connsiteY1" fmla="*/ 498686 h 2015066"/>
              <a:gd name="connsiteX2" fmla="*/ 410859 w 5575526"/>
              <a:gd name="connsiteY2" fmla="*/ 795866 h 2015066"/>
              <a:gd name="connsiteX3" fmla="*/ 1596192 w 5575526"/>
              <a:gd name="connsiteY3" fmla="*/ 1016000 h 2015066"/>
              <a:gd name="connsiteX4" fmla="*/ 3374192 w 5575526"/>
              <a:gd name="connsiteY4" fmla="*/ 1202266 h 2015066"/>
              <a:gd name="connsiteX5" fmla="*/ 4457926 w 5575526"/>
              <a:gd name="connsiteY5" fmla="*/ 1456266 h 2015066"/>
              <a:gd name="connsiteX6" fmla="*/ 5321526 w 5575526"/>
              <a:gd name="connsiteY6" fmla="*/ 1693333 h 2015066"/>
              <a:gd name="connsiteX7" fmla="*/ 5575526 w 5575526"/>
              <a:gd name="connsiteY7" fmla="*/ 2015066 h 2015066"/>
              <a:gd name="connsiteX0" fmla="*/ 78703 w 5565103"/>
              <a:gd name="connsiteY0" fmla="*/ 0 h 2015066"/>
              <a:gd name="connsiteX1" fmla="*/ 4196 w 5565103"/>
              <a:gd name="connsiteY1" fmla="*/ 498686 h 2015066"/>
              <a:gd name="connsiteX2" fmla="*/ 400436 w 5565103"/>
              <a:gd name="connsiteY2" fmla="*/ 795866 h 2015066"/>
              <a:gd name="connsiteX3" fmla="*/ 1585769 w 5565103"/>
              <a:gd name="connsiteY3" fmla="*/ 1016000 h 2015066"/>
              <a:gd name="connsiteX4" fmla="*/ 3363769 w 5565103"/>
              <a:gd name="connsiteY4" fmla="*/ 1202266 h 2015066"/>
              <a:gd name="connsiteX5" fmla="*/ 4447503 w 5565103"/>
              <a:gd name="connsiteY5" fmla="*/ 1456266 h 2015066"/>
              <a:gd name="connsiteX6" fmla="*/ 5311103 w 5565103"/>
              <a:gd name="connsiteY6" fmla="*/ 1693333 h 2015066"/>
              <a:gd name="connsiteX7" fmla="*/ 5565103 w 5565103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562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533520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6514" h="2015066">
                <a:moveTo>
                  <a:pt x="100114" y="0"/>
                </a:moveTo>
                <a:cubicBezTo>
                  <a:pt x="81769" y="103011"/>
                  <a:pt x="-55955" y="391986"/>
                  <a:pt x="25607" y="533520"/>
                </a:cubicBezTo>
                <a:cubicBezTo>
                  <a:pt x="107169" y="675054"/>
                  <a:pt x="325892" y="768793"/>
                  <a:pt x="589487" y="849206"/>
                </a:cubicBezTo>
                <a:cubicBezTo>
                  <a:pt x="853082" y="929619"/>
                  <a:pt x="1141231" y="957157"/>
                  <a:pt x="1607180" y="1016000"/>
                </a:cubicBezTo>
                <a:cubicBezTo>
                  <a:pt x="2073129" y="1074843"/>
                  <a:pt x="2908224" y="1135238"/>
                  <a:pt x="3385180" y="1202266"/>
                </a:cubicBezTo>
                <a:cubicBezTo>
                  <a:pt x="3862136" y="1269294"/>
                  <a:pt x="4144358" y="1336322"/>
                  <a:pt x="4468914" y="1418166"/>
                </a:cubicBezTo>
                <a:cubicBezTo>
                  <a:pt x="4793470" y="1500010"/>
                  <a:pt x="5146247" y="1600200"/>
                  <a:pt x="5332514" y="1693333"/>
                </a:cubicBezTo>
                <a:cubicBezTo>
                  <a:pt x="5518781" y="1786466"/>
                  <a:pt x="5552647" y="1900766"/>
                  <a:pt x="5586514" y="2015066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F8D40B6-C5CF-2743-AFDB-C94B7EE1C9B5}"/>
              </a:ext>
            </a:extLst>
          </p:cNvPr>
          <p:cNvSpPr/>
          <p:nvPr/>
        </p:nvSpPr>
        <p:spPr>
          <a:xfrm>
            <a:off x="2420816" y="2400300"/>
            <a:ext cx="4990301" cy="1828800"/>
          </a:xfrm>
          <a:custGeom>
            <a:avLst/>
            <a:gdLst>
              <a:gd name="connsiteX0" fmla="*/ 4822948 w 4990301"/>
              <a:gd name="connsiteY0" fmla="*/ 0 h 1828800"/>
              <a:gd name="connsiteX1" fmla="*/ 4980111 w 4990301"/>
              <a:gd name="connsiteY1" fmla="*/ 314325 h 1828800"/>
              <a:gd name="connsiteX2" fmla="*/ 4565773 w 4990301"/>
              <a:gd name="connsiteY2" fmla="*/ 557213 h 1828800"/>
              <a:gd name="connsiteX3" fmla="*/ 3522786 w 4990301"/>
              <a:gd name="connsiteY3" fmla="*/ 685800 h 1828800"/>
              <a:gd name="connsiteX4" fmla="*/ 1936873 w 4990301"/>
              <a:gd name="connsiteY4" fmla="*/ 714375 h 1828800"/>
              <a:gd name="connsiteX5" fmla="*/ 851023 w 4990301"/>
              <a:gd name="connsiteY5" fmla="*/ 785813 h 1828800"/>
              <a:gd name="connsiteX6" fmla="*/ 193798 w 4990301"/>
              <a:gd name="connsiteY6" fmla="*/ 1042988 h 1828800"/>
              <a:gd name="connsiteX7" fmla="*/ 8061 w 4990301"/>
              <a:gd name="connsiteY7" fmla="*/ 1528763 h 1828800"/>
              <a:gd name="connsiteX8" fmla="*/ 50923 w 4990301"/>
              <a:gd name="connsiteY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0301" h="1828800">
                <a:moveTo>
                  <a:pt x="4822948" y="0"/>
                </a:moveTo>
                <a:cubicBezTo>
                  <a:pt x="4922960" y="110728"/>
                  <a:pt x="5022973" y="221456"/>
                  <a:pt x="4980111" y="314325"/>
                </a:cubicBezTo>
                <a:cubicBezTo>
                  <a:pt x="4937249" y="407194"/>
                  <a:pt x="4808660" y="495301"/>
                  <a:pt x="4565773" y="557213"/>
                </a:cubicBezTo>
                <a:cubicBezTo>
                  <a:pt x="4322886" y="619125"/>
                  <a:pt x="3960936" y="659606"/>
                  <a:pt x="3522786" y="685800"/>
                </a:cubicBezTo>
                <a:cubicBezTo>
                  <a:pt x="3084636" y="711994"/>
                  <a:pt x="2382167" y="697706"/>
                  <a:pt x="1936873" y="714375"/>
                </a:cubicBezTo>
                <a:cubicBezTo>
                  <a:pt x="1491579" y="731044"/>
                  <a:pt x="1141535" y="731044"/>
                  <a:pt x="851023" y="785813"/>
                </a:cubicBezTo>
                <a:cubicBezTo>
                  <a:pt x="560510" y="840582"/>
                  <a:pt x="334292" y="919163"/>
                  <a:pt x="193798" y="1042988"/>
                </a:cubicBezTo>
                <a:cubicBezTo>
                  <a:pt x="53304" y="1166813"/>
                  <a:pt x="31873" y="1397794"/>
                  <a:pt x="8061" y="1528763"/>
                </a:cubicBezTo>
                <a:cubicBezTo>
                  <a:pt x="-15751" y="1659732"/>
                  <a:pt x="17586" y="1744266"/>
                  <a:pt x="50923" y="18288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342CAD4-2DCA-F44D-861F-2A3CA2C1A576}"/>
              </a:ext>
            </a:extLst>
          </p:cNvPr>
          <p:cNvSpPr/>
          <p:nvPr/>
        </p:nvSpPr>
        <p:spPr>
          <a:xfrm>
            <a:off x="7272338" y="2671763"/>
            <a:ext cx="1757362" cy="1514475"/>
          </a:xfrm>
          <a:custGeom>
            <a:avLst/>
            <a:gdLst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57150 w 1757362"/>
              <a:gd name="connsiteY5" fmla="*/ 900112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28612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362" h="1514475">
                <a:moveTo>
                  <a:pt x="1757362" y="0"/>
                </a:moveTo>
                <a:cubicBezTo>
                  <a:pt x="1685924" y="75009"/>
                  <a:pt x="1614488" y="145256"/>
                  <a:pt x="1485900" y="200025"/>
                </a:cubicBezTo>
                <a:cubicBezTo>
                  <a:pt x="1357313" y="254794"/>
                  <a:pt x="1154906" y="288131"/>
                  <a:pt x="985837" y="328612"/>
                </a:cubicBezTo>
                <a:cubicBezTo>
                  <a:pt x="816768" y="369093"/>
                  <a:pt x="608409" y="391715"/>
                  <a:pt x="471487" y="442912"/>
                </a:cubicBezTo>
                <a:cubicBezTo>
                  <a:pt x="334565" y="494109"/>
                  <a:pt x="238124" y="546497"/>
                  <a:pt x="164305" y="635794"/>
                </a:cubicBezTo>
                <a:cubicBezTo>
                  <a:pt x="90486" y="725091"/>
                  <a:pt x="50006" y="835819"/>
                  <a:pt x="28575" y="978694"/>
                </a:cubicBezTo>
                <a:cubicBezTo>
                  <a:pt x="7144" y="1121569"/>
                  <a:pt x="17859" y="1278731"/>
                  <a:pt x="0" y="15144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ở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57AACE6-AE2B-2C43-96DC-EECF61139B1A}"/>
              </a:ext>
            </a:extLst>
          </p:cNvPr>
          <p:cNvSpPr/>
          <p:nvPr/>
        </p:nvSpPr>
        <p:spPr>
          <a:xfrm>
            <a:off x="1619034" y="2410384"/>
            <a:ext cx="6672559" cy="723883"/>
          </a:xfrm>
          <a:prstGeom prst="roundRect">
            <a:avLst/>
          </a:pr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E94838F3-6453-6B4C-81F7-0D3840CF2839}"/>
              </a:ext>
            </a:extLst>
          </p:cNvPr>
          <p:cNvSpPr/>
          <p:nvPr/>
        </p:nvSpPr>
        <p:spPr>
          <a:xfrm>
            <a:off x="1978586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2" name="Up Arrow 5">
            <a:extLst>
              <a:ext uri="{FF2B5EF4-FFF2-40B4-BE49-F238E27FC236}">
                <a16:creationId xmlns:a16="http://schemas.microsoft.com/office/drawing/2014/main" id="{A1948FFF-750F-FB4F-B8F0-519965461D1D}"/>
              </a:ext>
            </a:extLst>
          </p:cNvPr>
          <p:cNvSpPr/>
          <p:nvPr/>
        </p:nvSpPr>
        <p:spPr>
          <a:xfrm>
            <a:off x="2816693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3" name="Up Arrow 5">
            <a:extLst>
              <a:ext uri="{FF2B5EF4-FFF2-40B4-BE49-F238E27FC236}">
                <a16:creationId xmlns:a16="http://schemas.microsoft.com/office/drawing/2014/main" id="{269722FA-3435-7149-9C88-B4244089EE17}"/>
              </a:ext>
            </a:extLst>
          </p:cNvPr>
          <p:cNvSpPr/>
          <p:nvPr/>
        </p:nvSpPr>
        <p:spPr>
          <a:xfrm>
            <a:off x="3691358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4" name="Up Arrow 5">
            <a:extLst>
              <a:ext uri="{FF2B5EF4-FFF2-40B4-BE49-F238E27FC236}">
                <a16:creationId xmlns:a16="http://schemas.microsoft.com/office/drawing/2014/main" id="{3F3A1348-0BBE-DC48-B196-1E2C059CAB11}"/>
              </a:ext>
            </a:extLst>
          </p:cNvPr>
          <p:cNvSpPr/>
          <p:nvPr/>
        </p:nvSpPr>
        <p:spPr>
          <a:xfrm>
            <a:off x="4529465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5" name="Up Arrow 5">
            <a:extLst>
              <a:ext uri="{FF2B5EF4-FFF2-40B4-BE49-F238E27FC236}">
                <a16:creationId xmlns:a16="http://schemas.microsoft.com/office/drawing/2014/main" id="{36078433-6976-C143-8AEC-F9C63A7C4291}"/>
              </a:ext>
            </a:extLst>
          </p:cNvPr>
          <p:cNvSpPr/>
          <p:nvPr/>
        </p:nvSpPr>
        <p:spPr>
          <a:xfrm>
            <a:off x="5334742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6" name="Up Arrow 5">
            <a:extLst>
              <a:ext uri="{FF2B5EF4-FFF2-40B4-BE49-F238E27FC236}">
                <a16:creationId xmlns:a16="http://schemas.microsoft.com/office/drawing/2014/main" id="{9BE7CA9F-10E3-9F4D-8EDE-52BF830EF2BF}"/>
              </a:ext>
            </a:extLst>
          </p:cNvPr>
          <p:cNvSpPr/>
          <p:nvPr/>
        </p:nvSpPr>
        <p:spPr>
          <a:xfrm>
            <a:off x="6172849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7" name="Up Arrow 5">
            <a:extLst>
              <a:ext uri="{FF2B5EF4-FFF2-40B4-BE49-F238E27FC236}">
                <a16:creationId xmlns:a16="http://schemas.microsoft.com/office/drawing/2014/main" id="{12611FC9-5BB2-C243-972F-F468A9ACCCDF}"/>
              </a:ext>
            </a:extLst>
          </p:cNvPr>
          <p:cNvSpPr/>
          <p:nvPr/>
        </p:nvSpPr>
        <p:spPr>
          <a:xfrm>
            <a:off x="7047515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341507-3282-AA4F-99B3-0FE2EE4F1010}"/>
              </a:ext>
            </a:extLst>
          </p:cNvPr>
          <p:cNvSpPr/>
          <p:nvPr/>
        </p:nvSpPr>
        <p:spPr>
          <a:xfrm>
            <a:off x="2247377" y="2693880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E8EB62-CF6F-6745-AB53-138C362AA139}"/>
              </a:ext>
            </a:extLst>
          </p:cNvPr>
          <p:cNvSpPr/>
          <p:nvPr/>
        </p:nvSpPr>
        <p:spPr>
          <a:xfrm>
            <a:off x="3135197" y="2718753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32F355-3ACB-DE43-9FE8-B12FE4BCF833}"/>
              </a:ext>
            </a:extLst>
          </p:cNvPr>
          <p:cNvSpPr/>
          <p:nvPr/>
        </p:nvSpPr>
        <p:spPr>
          <a:xfrm>
            <a:off x="3997600" y="2704349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702AB9F-93FB-5248-BB5A-F51154EF1DAF}"/>
              </a:ext>
            </a:extLst>
          </p:cNvPr>
          <p:cNvSpPr/>
          <p:nvPr/>
        </p:nvSpPr>
        <p:spPr>
          <a:xfrm>
            <a:off x="4659375" y="2714430"/>
            <a:ext cx="84997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8661A4-A891-5C4C-9253-4A54A4A88881}"/>
              </a:ext>
            </a:extLst>
          </p:cNvPr>
          <p:cNvSpPr/>
          <p:nvPr/>
        </p:nvSpPr>
        <p:spPr>
          <a:xfrm>
            <a:off x="5006097" y="2701995"/>
            <a:ext cx="93496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4CA6EE-4A36-DB4E-939A-F42DFE5542B9}"/>
              </a:ext>
            </a:extLst>
          </p:cNvPr>
          <p:cNvSpPr/>
          <p:nvPr/>
        </p:nvSpPr>
        <p:spPr>
          <a:xfrm>
            <a:off x="5622761" y="2713557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54BC4CD-CF1F-FE47-A812-D7187AF4A66C}"/>
              </a:ext>
            </a:extLst>
          </p:cNvPr>
          <p:cNvSpPr/>
          <p:nvPr/>
        </p:nvSpPr>
        <p:spPr>
          <a:xfrm>
            <a:off x="6465435" y="2766532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9A18F0F-6DAD-7640-8CF1-65691D476E20}"/>
              </a:ext>
            </a:extLst>
          </p:cNvPr>
          <p:cNvSpPr/>
          <p:nvPr/>
        </p:nvSpPr>
        <p:spPr>
          <a:xfrm>
            <a:off x="7329373" y="2761395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6BAB4-638A-5B40-BA95-DA30D55C107F}"/>
              </a:ext>
            </a:extLst>
          </p:cNvPr>
          <p:cNvSpPr txBox="1"/>
          <p:nvPr/>
        </p:nvSpPr>
        <p:spPr>
          <a:xfrm>
            <a:off x="1942413" y="309522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125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053938-535D-D049-A9F0-55D424898971}"/>
              </a:ext>
            </a:extLst>
          </p:cNvPr>
          <p:cNvSpPr txBox="1"/>
          <p:nvPr/>
        </p:nvSpPr>
        <p:spPr>
          <a:xfrm>
            <a:off x="2808583" y="3095223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234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10C4F2-693A-7D4E-B4B6-AFEBD2AB713A}"/>
              </a:ext>
            </a:extLst>
          </p:cNvPr>
          <p:cNvSpPr txBox="1"/>
          <p:nvPr/>
        </p:nvSpPr>
        <p:spPr>
          <a:xfrm>
            <a:off x="3697656" y="309522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342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2863AC-2069-7646-AD11-514DF43D7817}"/>
              </a:ext>
            </a:extLst>
          </p:cNvPr>
          <p:cNvSpPr txBox="1"/>
          <p:nvPr/>
        </p:nvSpPr>
        <p:spPr>
          <a:xfrm>
            <a:off x="4528873" y="309543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423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CCDC47-5BAE-544A-9A04-8C17AD6085EC}"/>
              </a:ext>
            </a:extLst>
          </p:cNvPr>
          <p:cNvSpPr txBox="1"/>
          <p:nvPr/>
        </p:nvSpPr>
        <p:spPr>
          <a:xfrm>
            <a:off x="5359384" y="307251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512</a:t>
            </a:r>
            <a:endParaRPr lang="en-VN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2D45CB-A5BF-8240-A8BB-C477805BD103}"/>
              </a:ext>
            </a:extLst>
          </p:cNvPr>
          <p:cNvSpPr txBox="1"/>
          <p:nvPr/>
        </p:nvSpPr>
        <p:spPr>
          <a:xfrm>
            <a:off x="6172536" y="307251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652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51575D-08AF-DD47-97CA-C2420B6109A7}"/>
              </a:ext>
            </a:extLst>
          </p:cNvPr>
          <p:cNvSpPr txBox="1"/>
          <p:nvPr/>
        </p:nvSpPr>
        <p:spPr>
          <a:xfrm>
            <a:off x="7033024" y="307251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706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C173E-DD08-9F4C-B432-EDE07C951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2" b="90554" l="9901" r="96163">
                        <a14:foregroundMark x1="77970" y1="17264" x2="84530" y2="54072"/>
                        <a14:foregroundMark x1="84530" y1="54072" x2="85891" y2="71336"/>
                        <a14:foregroundMark x1="67822" y1="47883" x2="67822" y2="47883"/>
                        <a14:foregroundMark x1="93812" y1="62541" x2="93812" y2="62541"/>
                        <a14:foregroundMark x1="94802" y1="71987" x2="89975" y2="86645"/>
                        <a14:foregroundMark x1="89975" y1="85993" x2="93441" y2="86645"/>
                        <a14:foregroundMark x1="87995" y1="90554" x2="87995" y2="90554"/>
                        <a14:foregroundMark x1="95050" y1="65147" x2="96163" y2="70684"/>
                        <a14:foregroundMark x1="82797" y1="30945" x2="83540" y2="45603"/>
                        <a14:foregroundMark x1="83540" y1="45603" x2="87500" y2="47231"/>
                        <a14:foregroundMark x1="87500" y1="46906" x2="87500" y2="37785"/>
                        <a14:foregroundMark x1="79703" y1="43974" x2="75000" y2="44951"/>
                        <a14:foregroundMark x1="75000" y1="44951" x2="74629" y2="45277"/>
                        <a14:foregroundMark x1="81436" y1="76873" x2="84406" y2="67752"/>
                        <a14:foregroundMark x1="75371" y1="33550" x2="75371" y2="27036"/>
                        <a14:backgroundMark x1="10272" y1="59283" x2="45792" y2="59609"/>
                        <a14:backgroundMark x1="45792" y1="59609" x2="52104" y2="64821"/>
                        <a14:backgroundMark x1="52847" y1="67101" x2="65223" y2="70033"/>
                        <a14:backgroundMark x1="65223" y1="70033" x2="67079" y2="72313"/>
                        <a14:backgroundMark x1="67079" y1="72313" x2="51856" y2="46254"/>
                        <a14:backgroundMark x1="51856" y1="45928" x2="57054" y2="43648"/>
                        <a14:backgroundMark x1="57054" y1="43648" x2="61139" y2="36808"/>
                        <a14:backgroundMark x1="61139" y1="36808" x2="62624" y2="31596"/>
                        <a14:backgroundMark x1="62624" y1="31270" x2="65965" y2="29316"/>
                        <a14:backgroundMark x1="50619" y1="28013" x2="1609" y2="60586"/>
                      </a14:backgroundRemoval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47"/>
          <a:stretch/>
        </p:blipFill>
        <p:spPr>
          <a:xfrm>
            <a:off x="7164352" y="1181606"/>
            <a:ext cx="2756733" cy="27381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26C764-4543-F742-9E59-B7D3257603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2" y="4127485"/>
            <a:ext cx="7633494" cy="232218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65C07E0-A92E-5A44-82B9-46A7C21C7253}"/>
              </a:ext>
            </a:extLst>
          </p:cNvPr>
          <p:cNvGrpSpPr/>
          <p:nvPr/>
        </p:nvGrpSpPr>
        <p:grpSpPr>
          <a:xfrm>
            <a:off x="8794063" y="3059184"/>
            <a:ext cx="1010290" cy="468417"/>
            <a:chOff x="8817722" y="3103287"/>
            <a:chExt cx="1010290" cy="4684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6FC885-9613-214D-82E3-69CCDDBCB2D8}"/>
                </a:ext>
              </a:extLst>
            </p:cNvPr>
            <p:cNvSpPr txBox="1"/>
            <p:nvPr/>
          </p:nvSpPr>
          <p:spPr>
            <a:xfrm rot="177314">
              <a:off x="8886555" y="3103287"/>
              <a:ext cx="883575" cy="461665"/>
            </a:xfrm>
            <a:prstGeom prst="rect">
              <a:avLst/>
            </a:prstGeom>
            <a:solidFill>
              <a:srgbClr val="FF0000"/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linh sáu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DCEC3A-0539-A548-B1BD-A1188A53CF6F}"/>
                </a:ext>
              </a:extLst>
            </p:cNvPr>
            <p:cNvSpPr txBox="1"/>
            <p:nvPr/>
          </p:nvSpPr>
          <p:spPr>
            <a:xfrm rot="177314">
              <a:off x="8817722" y="3110039"/>
              <a:ext cx="1010290" cy="46166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noFill/>
                  </a:ln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noFill/>
                  </a:ln>
                </a:rPr>
                <a:t>linh sáu</a:t>
              </a:r>
            </a:p>
          </p:txBody>
        </p:sp>
      </p:grpSp>
      <p:sp>
        <p:nvSpPr>
          <p:cNvPr id="36" name="Freeform 35">
            <a:extLst>
              <a:ext uri="{FF2B5EF4-FFF2-40B4-BE49-F238E27FC236}">
                <a16:creationId xmlns:a16="http://schemas.microsoft.com/office/drawing/2014/main" id="{0268C973-5A7A-314B-9FB7-CB4EF7CEF777}"/>
              </a:ext>
            </a:extLst>
          </p:cNvPr>
          <p:cNvSpPr/>
          <p:nvPr/>
        </p:nvSpPr>
        <p:spPr>
          <a:xfrm>
            <a:off x="2695870" y="3701144"/>
            <a:ext cx="3845558" cy="1547390"/>
          </a:xfrm>
          <a:custGeom>
            <a:avLst/>
            <a:gdLst>
              <a:gd name="connsiteX0" fmla="*/ 0 w 3874429"/>
              <a:gd name="connsiteY0" fmla="*/ 1426028 h 1426028"/>
              <a:gd name="connsiteX1" fmla="*/ 87085 w 3874429"/>
              <a:gd name="connsiteY1" fmla="*/ 1088571 h 1426028"/>
              <a:gd name="connsiteX2" fmla="*/ 522514 w 3874429"/>
              <a:gd name="connsiteY2" fmla="*/ 533400 h 1426028"/>
              <a:gd name="connsiteX3" fmla="*/ 1807028 w 3874429"/>
              <a:gd name="connsiteY3" fmla="*/ 446314 h 1426028"/>
              <a:gd name="connsiteX4" fmla="*/ 3581400 w 3874429"/>
              <a:gd name="connsiteY4" fmla="*/ 424543 h 1426028"/>
              <a:gd name="connsiteX5" fmla="*/ 3853542 w 3874429"/>
              <a:gd name="connsiteY5" fmla="*/ 0 h 1426028"/>
              <a:gd name="connsiteX0" fmla="*/ 435 w 3874864"/>
              <a:gd name="connsiteY0" fmla="*/ 1426028 h 1426028"/>
              <a:gd name="connsiteX1" fmla="*/ 76634 w 3874864"/>
              <a:gd name="connsiteY1" fmla="*/ 990599 h 1426028"/>
              <a:gd name="connsiteX2" fmla="*/ 522949 w 3874864"/>
              <a:gd name="connsiteY2" fmla="*/ 533400 h 1426028"/>
              <a:gd name="connsiteX3" fmla="*/ 1807463 w 3874864"/>
              <a:gd name="connsiteY3" fmla="*/ 446314 h 1426028"/>
              <a:gd name="connsiteX4" fmla="*/ 3581835 w 3874864"/>
              <a:gd name="connsiteY4" fmla="*/ 424543 h 1426028"/>
              <a:gd name="connsiteX5" fmla="*/ 3853977 w 3874864"/>
              <a:gd name="connsiteY5" fmla="*/ 0 h 1426028"/>
              <a:gd name="connsiteX0" fmla="*/ 0 w 3874429"/>
              <a:gd name="connsiteY0" fmla="*/ 1426028 h 1426028"/>
              <a:gd name="connsiteX1" fmla="*/ 522514 w 3874429"/>
              <a:gd name="connsiteY1" fmla="*/ 533400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429" h="1426028">
                <a:moveTo>
                  <a:pt x="0" y="1426028"/>
                </a:moveTo>
                <a:cubicBezTo>
                  <a:pt x="108857" y="1240064"/>
                  <a:pt x="123371" y="870858"/>
                  <a:pt x="391885" y="620486"/>
                </a:cubicBezTo>
                <a:cubicBezTo>
                  <a:pt x="660399" y="370114"/>
                  <a:pt x="1275442" y="478971"/>
                  <a:pt x="1807028" y="446314"/>
                </a:cubicBezTo>
                <a:cubicBezTo>
                  <a:pt x="2338614" y="413657"/>
                  <a:pt x="3240315" y="498929"/>
                  <a:pt x="3581400" y="424543"/>
                </a:cubicBezTo>
                <a:cubicBezTo>
                  <a:pt x="3922485" y="350157"/>
                  <a:pt x="3888013" y="175078"/>
                  <a:pt x="3853542" y="0"/>
                </a:cubicBezTo>
              </a:path>
            </a:pathLst>
          </a:custGeom>
          <a:noFill/>
          <a:ln w="28575">
            <a:solidFill>
              <a:srgbClr val="33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556484C5-C229-6B4E-94CD-111EBE25AB1F}"/>
              </a:ext>
            </a:extLst>
          </p:cNvPr>
          <p:cNvSpPr/>
          <p:nvPr/>
        </p:nvSpPr>
        <p:spPr>
          <a:xfrm>
            <a:off x="2091690" y="3714750"/>
            <a:ext cx="1874520" cy="800100"/>
          </a:xfrm>
          <a:custGeom>
            <a:avLst/>
            <a:gdLst>
              <a:gd name="connsiteX0" fmla="*/ 1874520 w 1874520"/>
              <a:gd name="connsiteY0" fmla="*/ 800100 h 800100"/>
              <a:gd name="connsiteX1" fmla="*/ 1748790 w 1874520"/>
              <a:gd name="connsiteY1" fmla="*/ 525780 h 800100"/>
              <a:gd name="connsiteX2" fmla="*/ 1303020 w 1874520"/>
              <a:gd name="connsiteY2" fmla="*/ 388620 h 800100"/>
              <a:gd name="connsiteX3" fmla="*/ 137160 w 1874520"/>
              <a:gd name="connsiteY3" fmla="*/ 388620 h 800100"/>
              <a:gd name="connsiteX4" fmla="*/ 68580 w 187452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0" h="800100">
                <a:moveTo>
                  <a:pt x="1874520" y="800100"/>
                </a:moveTo>
                <a:cubicBezTo>
                  <a:pt x="1859280" y="697230"/>
                  <a:pt x="1844040" y="594360"/>
                  <a:pt x="1748790" y="525780"/>
                </a:cubicBezTo>
                <a:cubicBezTo>
                  <a:pt x="1653540" y="457200"/>
                  <a:pt x="1571625" y="411480"/>
                  <a:pt x="1303020" y="388620"/>
                </a:cubicBezTo>
                <a:cubicBezTo>
                  <a:pt x="1034415" y="365760"/>
                  <a:pt x="342900" y="453390"/>
                  <a:pt x="137160" y="388620"/>
                </a:cubicBezTo>
                <a:cubicBezTo>
                  <a:pt x="-68580" y="323850"/>
                  <a:pt x="0" y="161925"/>
                  <a:pt x="68580" y="0"/>
                </a:cubicBezTo>
              </a:path>
            </a:pathLst>
          </a:custGeom>
          <a:noFill/>
          <a:ln w="28575">
            <a:solidFill>
              <a:srgbClr val="895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1408D422-C4E7-774E-B0CF-B03F5ACAEF42}"/>
              </a:ext>
            </a:extLst>
          </p:cNvPr>
          <p:cNvSpPr/>
          <p:nvPr/>
        </p:nvSpPr>
        <p:spPr>
          <a:xfrm>
            <a:off x="3177540" y="3726180"/>
            <a:ext cx="1863090" cy="1497330"/>
          </a:xfrm>
          <a:custGeom>
            <a:avLst/>
            <a:gdLst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48690 w 1872295"/>
              <a:gd name="connsiteY3" fmla="*/ 377190 h 1497330"/>
              <a:gd name="connsiteX4" fmla="*/ 0 w 1872295"/>
              <a:gd name="connsiteY4" fmla="*/ 0 h 1497330"/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60120 w 1872295"/>
              <a:gd name="connsiteY3" fmla="*/ 308610 h 1497330"/>
              <a:gd name="connsiteX4" fmla="*/ 0 w 1872295"/>
              <a:gd name="connsiteY4" fmla="*/ 0 h 1497330"/>
              <a:gd name="connsiteX0" fmla="*/ 1863090 w 1866594"/>
              <a:gd name="connsiteY0" fmla="*/ 1497330 h 1497330"/>
              <a:gd name="connsiteX1" fmla="*/ 1817370 w 1866594"/>
              <a:gd name="connsiteY1" fmla="*/ 1120140 h 1497330"/>
              <a:gd name="connsiteX2" fmla="*/ 1600200 w 1866594"/>
              <a:gd name="connsiteY2" fmla="*/ 617220 h 1497330"/>
              <a:gd name="connsiteX3" fmla="*/ 960120 w 1866594"/>
              <a:gd name="connsiteY3" fmla="*/ 308610 h 1497330"/>
              <a:gd name="connsiteX4" fmla="*/ 0 w 1866594"/>
              <a:gd name="connsiteY4" fmla="*/ 0 h 1497330"/>
              <a:gd name="connsiteX0" fmla="*/ 1863090 w 1863090"/>
              <a:gd name="connsiteY0" fmla="*/ 1497330 h 1497330"/>
              <a:gd name="connsiteX1" fmla="*/ 1600200 w 1863090"/>
              <a:gd name="connsiteY1" fmla="*/ 61722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37260 w 1863090"/>
              <a:gd name="connsiteY2" fmla="*/ 377190 h 1497330"/>
              <a:gd name="connsiteX3" fmla="*/ 0 w 1863090"/>
              <a:gd name="connsiteY3" fmla="*/ 0 h 14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90" h="1497330">
                <a:moveTo>
                  <a:pt x="1863090" y="1497330"/>
                </a:moveTo>
                <a:cubicBezTo>
                  <a:pt x="1808321" y="1313974"/>
                  <a:pt x="1811655" y="941070"/>
                  <a:pt x="1657350" y="754380"/>
                </a:cubicBezTo>
                <a:cubicBezTo>
                  <a:pt x="1503045" y="567690"/>
                  <a:pt x="1203960" y="480060"/>
                  <a:pt x="937260" y="377190"/>
                </a:cubicBezTo>
                <a:cubicBezTo>
                  <a:pt x="670560" y="274320"/>
                  <a:pt x="340995" y="137160"/>
                  <a:pt x="0" y="0"/>
                </a:cubicBezTo>
              </a:path>
            </a:pathLst>
          </a:custGeom>
          <a:noFill/>
          <a:ln w="28575">
            <a:solidFill>
              <a:srgbClr val="F28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1B2FA035-9130-C641-A48F-7CF0651A18A2}"/>
              </a:ext>
            </a:extLst>
          </p:cNvPr>
          <p:cNvSpPr/>
          <p:nvPr/>
        </p:nvSpPr>
        <p:spPr>
          <a:xfrm>
            <a:off x="4091940" y="3714750"/>
            <a:ext cx="2171700" cy="822960"/>
          </a:xfrm>
          <a:custGeom>
            <a:avLst/>
            <a:gdLst>
              <a:gd name="connsiteX0" fmla="*/ 2171700 w 2199878"/>
              <a:gd name="connsiteY0" fmla="*/ 822960 h 822960"/>
              <a:gd name="connsiteX1" fmla="*/ 1988820 w 2199878"/>
              <a:gd name="connsiteY1" fmla="*/ 251460 h 822960"/>
              <a:gd name="connsiteX2" fmla="*/ 605790 w 2199878"/>
              <a:gd name="connsiteY2" fmla="*/ 228600 h 822960"/>
              <a:gd name="connsiteX3" fmla="*/ 0 w 2199878"/>
              <a:gd name="connsiteY3" fmla="*/ 0 h 822960"/>
              <a:gd name="connsiteX0" fmla="*/ 2171700 w 2171700"/>
              <a:gd name="connsiteY0" fmla="*/ 822960 h 822960"/>
              <a:gd name="connsiteX1" fmla="*/ 605790 w 2171700"/>
              <a:gd name="connsiteY1" fmla="*/ 228600 h 822960"/>
              <a:gd name="connsiteX2" fmla="*/ 0 w 2171700"/>
              <a:gd name="connsiteY2" fmla="*/ 0 h 822960"/>
              <a:gd name="connsiteX0" fmla="*/ 2171700 w 2171700"/>
              <a:gd name="connsiteY0" fmla="*/ 822960 h 822960"/>
              <a:gd name="connsiteX1" fmla="*/ 0 w 2171700"/>
              <a:gd name="connsiteY1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700" h="822960">
                <a:moveTo>
                  <a:pt x="2171700" y="82296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9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DC727746-29CF-B643-B1E1-BDFE69865EAF}"/>
              </a:ext>
            </a:extLst>
          </p:cNvPr>
          <p:cNvSpPr/>
          <p:nvPr/>
        </p:nvSpPr>
        <p:spPr>
          <a:xfrm>
            <a:off x="4812032" y="3714750"/>
            <a:ext cx="2543366" cy="1645920"/>
          </a:xfrm>
          <a:custGeom>
            <a:avLst/>
            <a:gdLst>
              <a:gd name="connsiteX0" fmla="*/ 2607109 w 2647848"/>
              <a:gd name="connsiteY0" fmla="*/ 1645920 h 1645920"/>
              <a:gd name="connsiteX1" fmla="*/ 2641399 w 2647848"/>
              <a:gd name="connsiteY1" fmla="*/ 1177290 h 1645920"/>
              <a:gd name="connsiteX2" fmla="*/ 2492809 w 2647848"/>
              <a:gd name="connsiteY2" fmla="*/ 560070 h 1645920"/>
              <a:gd name="connsiteX3" fmla="*/ 1772719 w 2647848"/>
              <a:gd name="connsiteY3" fmla="*/ 228600 h 1645920"/>
              <a:gd name="connsiteX4" fmla="*/ 972619 w 2647848"/>
              <a:gd name="connsiteY4" fmla="*/ 102870 h 1645920"/>
              <a:gd name="connsiteX5" fmla="*/ 92509 w 2647848"/>
              <a:gd name="connsiteY5" fmla="*/ 91440 h 1645920"/>
              <a:gd name="connsiteX6" fmla="*/ 69649 w 2647848"/>
              <a:gd name="connsiteY6" fmla="*/ 0 h 1645920"/>
              <a:gd name="connsiteX0" fmla="*/ 2607109 w 2700439"/>
              <a:gd name="connsiteY0" fmla="*/ 1645920 h 1645920"/>
              <a:gd name="connsiteX1" fmla="*/ 2641399 w 2700439"/>
              <a:gd name="connsiteY1" fmla="*/ 1177290 h 1645920"/>
              <a:gd name="connsiteX2" fmla="*/ 1772719 w 2700439"/>
              <a:gd name="connsiteY2" fmla="*/ 228600 h 1645920"/>
              <a:gd name="connsiteX3" fmla="*/ 972619 w 2700439"/>
              <a:gd name="connsiteY3" fmla="*/ 102870 h 1645920"/>
              <a:gd name="connsiteX4" fmla="*/ 92509 w 2700439"/>
              <a:gd name="connsiteY4" fmla="*/ 91440 h 1645920"/>
              <a:gd name="connsiteX5" fmla="*/ 69649 w 2700439"/>
              <a:gd name="connsiteY5" fmla="*/ 0 h 1645920"/>
              <a:gd name="connsiteX0" fmla="*/ 2607109 w 2759614"/>
              <a:gd name="connsiteY0" fmla="*/ 1645920 h 1645920"/>
              <a:gd name="connsiteX1" fmla="*/ 2641399 w 2759614"/>
              <a:gd name="connsiteY1" fmla="*/ 1177290 h 1645920"/>
              <a:gd name="connsiteX2" fmla="*/ 972619 w 2759614"/>
              <a:gd name="connsiteY2" fmla="*/ 102870 h 1645920"/>
              <a:gd name="connsiteX3" fmla="*/ 92509 w 2759614"/>
              <a:gd name="connsiteY3" fmla="*/ 91440 h 1645920"/>
              <a:gd name="connsiteX4" fmla="*/ 69649 w 2759614"/>
              <a:gd name="connsiteY4" fmla="*/ 0 h 1645920"/>
              <a:gd name="connsiteX0" fmla="*/ 2607109 w 2824772"/>
              <a:gd name="connsiteY0" fmla="*/ 1645920 h 1645920"/>
              <a:gd name="connsiteX1" fmla="*/ 2641399 w 2824772"/>
              <a:gd name="connsiteY1" fmla="*/ 1177290 h 1645920"/>
              <a:gd name="connsiteX2" fmla="*/ 92509 w 2824772"/>
              <a:gd name="connsiteY2" fmla="*/ 91440 h 1645920"/>
              <a:gd name="connsiteX3" fmla="*/ 69649 w 2824772"/>
              <a:gd name="connsiteY3" fmla="*/ 0 h 1645920"/>
              <a:gd name="connsiteX0" fmla="*/ 2607109 w 2612832"/>
              <a:gd name="connsiteY0" fmla="*/ 1645920 h 1645920"/>
              <a:gd name="connsiteX1" fmla="*/ 2161339 w 2612832"/>
              <a:gd name="connsiteY1" fmla="*/ 697230 h 1645920"/>
              <a:gd name="connsiteX2" fmla="*/ 92509 w 2612832"/>
              <a:gd name="connsiteY2" fmla="*/ 91440 h 1645920"/>
              <a:gd name="connsiteX3" fmla="*/ 69649 w 2612832"/>
              <a:gd name="connsiteY3" fmla="*/ 0 h 1645920"/>
              <a:gd name="connsiteX0" fmla="*/ 2537460 w 2543366"/>
              <a:gd name="connsiteY0" fmla="*/ 1645920 h 1645920"/>
              <a:gd name="connsiteX1" fmla="*/ 2091690 w 2543366"/>
              <a:gd name="connsiteY1" fmla="*/ 697230 h 1645920"/>
              <a:gd name="connsiteX2" fmla="*/ 0 w 2543366"/>
              <a:gd name="connsiteY2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3366" h="1645920">
                <a:moveTo>
                  <a:pt x="2537460" y="1645920"/>
                </a:moveTo>
                <a:cubicBezTo>
                  <a:pt x="2564130" y="1502092"/>
                  <a:pt x="2514600" y="971550"/>
                  <a:pt x="2091690" y="697230"/>
                </a:cubicBezTo>
                <a:cubicBezTo>
                  <a:pt x="1668780" y="422910"/>
                  <a:pt x="435769" y="145256"/>
                  <a:pt x="0" y="0"/>
                </a:cubicBezTo>
              </a:path>
            </a:pathLst>
          </a:custGeom>
          <a:noFill/>
          <a:ln w="28575">
            <a:solidFill>
              <a:srgbClr val="7FC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A465EF6-CA36-B34D-9999-B86F824B7809}"/>
              </a:ext>
            </a:extLst>
          </p:cNvPr>
          <p:cNvSpPr/>
          <p:nvPr/>
        </p:nvSpPr>
        <p:spPr>
          <a:xfrm>
            <a:off x="5692140" y="3714750"/>
            <a:ext cx="2857500" cy="891540"/>
          </a:xfrm>
          <a:custGeom>
            <a:avLst/>
            <a:gdLst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53721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48006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268730 w 2857500"/>
              <a:gd name="connsiteY2" fmla="*/ 354330 h 891540"/>
              <a:gd name="connsiteX3" fmla="*/ 434340 w 2857500"/>
              <a:gd name="connsiteY3" fmla="*/ 160020 h 891540"/>
              <a:gd name="connsiteX4" fmla="*/ 0 w 2857500"/>
              <a:gd name="connsiteY4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891540">
                <a:moveTo>
                  <a:pt x="2857500" y="891540"/>
                </a:moveTo>
                <a:cubicBezTo>
                  <a:pt x="2795587" y="783907"/>
                  <a:pt x="2847975" y="706755"/>
                  <a:pt x="2583180" y="617220"/>
                </a:cubicBezTo>
                <a:cubicBezTo>
                  <a:pt x="2318385" y="527685"/>
                  <a:pt x="1626870" y="430530"/>
                  <a:pt x="1268730" y="354330"/>
                </a:cubicBezTo>
                <a:cubicBezTo>
                  <a:pt x="1015365" y="300990"/>
                  <a:pt x="645795" y="219075"/>
                  <a:pt x="434340" y="160020"/>
                </a:cubicBezTo>
                <a:cubicBezTo>
                  <a:pt x="222885" y="100965"/>
                  <a:pt x="111442" y="50482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300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15C420-BAB5-914A-970D-2A134B9F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0" y="1149350"/>
            <a:ext cx="5710614" cy="361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2019300" y="5202280"/>
            <a:ext cx="671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  <a:sym typeface="Wingdings" pitchFamily="2" charset="2"/>
              </a:rPr>
              <a:t> Số liền trước của 300 là: 299</a:t>
            </a:r>
            <a:endParaRPr lang="en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7830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344339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,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999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1506054" y="4966937"/>
            <a:ext cx="5981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3200" dirty="0">
                <a:sym typeface="Wingdings" pitchFamily="2" charset="2"/>
              </a:rPr>
              <a:t>Số liền trước của 999 là: </a:t>
            </a:r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998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FEF76E3-00E6-CB4F-891F-2BF8A08DC9C0}"/>
              </a:ext>
            </a:extLst>
          </p:cNvPr>
          <p:cNvSpPr/>
          <p:nvPr/>
        </p:nvSpPr>
        <p:spPr>
          <a:xfrm>
            <a:off x="1506054" y="2032534"/>
            <a:ext cx="2476500" cy="2476500"/>
          </a:xfrm>
          <a:solidFill>
            <a:srgbClr val="EF5F5F">
              <a:alpha val="7600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998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81286F4-B685-8B4F-9B76-E69CC147AA6A}"/>
              </a:ext>
            </a:extLst>
          </p:cNvPr>
          <p:cNvSpPr/>
          <p:nvPr/>
        </p:nvSpPr>
        <p:spPr>
          <a:xfrm>
            <a:off x="8039100" y="2032534"/>
            <a:ext cx="2476500" cy="2476500"/>
          </a:xfrm>
          <a:solidFill>
            <a:srgbClr val="7FC438">
              <a:alpha val="7400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1000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E2D02F4-6F03-4045-A165-0D1F6FB0FB05}"/>
              </a:ext>
            </a:extLst>
          </p:cNvPr>
          <p:cNvSpPr/>
          <p:nvPr/>
        </p:nvSpPr>
        <p:spPr>
          <a:xfrm>
            <a:off x="4857750" y="2098394"/>
            <a:ext cx="2476500" cy="2476500"/>
          </a:xfrm>
          <a:solidFill>
            <a:srgbClr val="F9CA47">
              <a:alpha val="7300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spc="3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5" name="Curved Down Arrow 4">
            <a:extLst>
              <a:ext uri="{FF2B5EF4-FFF2-40B4-BE49-F238E27FC236}">
                <a16:creationId xmlns:a16="http://schemas.microsoft.com/office/drawing/2014/main" id="{E3A8126D-280D-8444-9CFB-D5402C5CE10C}"/>
              </a:ext>
            </a:extLst>
          </p:cNvPr>
          <p:cNvSpPr/>
          <p:nvPr/>
        </p:nvSpPr>
        <p:spPr>
          <a:xfrm flipH="1">
            <a:off x="3040207" y="1293965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E6C65E-E6D8-8847-A9A3-9DC1988A6007}"/>
              </a:ext>
            </a:extLst>
          </p:cNvPr>
          <p:cNvSpPr/>
          <p:nvPr/>
        </p:nvSpPr>
        <p:spPr>
          <a:xfrm>
            <a:off x="2019300" y="2678865"/>
            <a:ext cx="1466850" cy="1183838"/>
          </a:xfrm>
          <a:prstGeom prst="rect">
            <a:avLst/>
          </a:prstGeom>
          <a:solidFill>
            <a:srgbClr val="F1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67B126EE-2767-504C-8D9A-A4EA69FA3166}"/>
              </a:ext>
            </a:extLst>
          </p:cNvPr>
          <p:cNvSpPr/>
          <p:nvPr/>
        </p:nvSpPr>
        <p:spPr>
          <a:xfrm>
            <a:off x="6347114" y="1313647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42E108-3520-364C-94EC-1A7F760563B6}"/>
              </a:ext>
            </a:extLst>
          </p:cNvPr>
          <p:cNvSpPr/>
          <p:nvPr/>
        </p:nvSpPr>
        <p:spPr>
          <a:xfrm>
            <a:off x="8505824" y="2744725"/>
            <a:ext cx="1666875" cy="1183838"/>
          </a:xfrm>
          <a:prstGeom prst="rect">
            <a:avLst/>
          </a:prstGeom>
          <a:solidFill>
            <a:srgbClr val="A0D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83B101-076F-2E4B-A501-D15277696A0A}"/>
              </a:ext>
            </a:extLst>
          </p:cNvPr>
          <p:cNvSpPr txBox="1"/>
          <p:nvPr/>
        </p:nvSpPr>
        <p:spPr>
          <a:xfrm>
            <a:off x="1506054" y="5702806"/>
            <a:ext cx="5870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3200" dirty="0">
                <a:sym typeface="Wingdings" pitchFamily="2" charset="2"/>
              </a:rPr>
              <a:t>Số liền sau của 999 là: </a:t>
            </a:r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1000</a:t>
            </a:r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7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2" grpId="0" animBg="1"/>
      <p:bldP spid="8" grpId="0" animBg="1"/>
      <p:bldP spid="9" grpId="0" animBg="1"/>
      <p:bldP spid="5" grpId="0" animBg="1"/>
      <p:bldP spid="11" grpId="0" animBg="1"/>
      <p:bldP spid="11" grpId="1" animBg="1"/>
      <p:bldP spid="13" grpId="0" animBg="1"/>
      <p:bldP spid="14" grpId="0" animBg="1"/>
      <p:bldP spid="14" grpId="1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118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C2ABDE-7C65-2844-8F27-5617C5794048}"/>
              </a:ext>
            </a:extLst>
          </p:cNvPr>
          <p:cNvSpPr/>
          <p:nvPr/>
        </p:nvSpPr>
        <p:spPr>
          <a:xfrm>
            <a:off x="935467" y="27177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2B58B-81C7-5345-8CF7-486189D08F27}"/>
              </a:ext>
            </a:extLst>
          </p:cNvPr>
          <p:cNvSpPr txBox="1"/>
          <p:nvPr/>
        </p:nvSpPr>
        <p:spPr>
          <a:xfrm>
            <a:off x="1506054" y="18358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đưa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miếng</a:t>
            </a:r>
            <a:r>
              <a:rPr lang="en-US" sz="2800" dirty="0"/>
              <a:t> pho </a:t>
            </a:r>
            <a:r>
              <a:rPr lang="en-US" sz="2800" dirty="0" err="1"/>
              <a:t>mát</a:t>
            </a:r>
            <a:r>
              <a:rPr lang="en-US" sz="2800" dirty="0"/>
              <a:t>,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ô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82109F-92B8-834E-A81C-04AD84CD96AA}"/>
              </a:ext>
            </a:extLst>
          </p:cNvPr>
          <p:cNvGrpSpPr/>
          <p:nvPr/>
        </p:nvGrpSpPr>
        <p:grpSpPr>
          <a:xfrm>
            <a:off x="1506053" y="1545840"/>
            <a:ext cx="8799997" cy="4891187"/>
            <a:chOff x="1506053" y="1545840"/>
            <a:chExt cx="8799997" cy="489118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52724ED-FC5A-DA4B-9A8C-FB23E4913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938" b="16627"/>
            <a:stretch/>
          </p:blipFill>
          <p:spPr>
            <a:xfrm>
              <a:off x="1506053" y="1545840"/>
              <a:ext cx="8799997" cy="48911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C8C0E0A-17AC-B244-A32B-F5FD903795B6}"/>
                </a:ext>
              </a:extLst>
            </p:cNvPr>
            <p:cNvGrpSpPr/>
            <p:nvPr/>
          </p:nvGrpSpPr>
          <p:grpSpPr>
            <a:xfrm>
              <a:off x="5257190" y="3695701"/>
              <a:ext cx="1734769" cy="971550"/>
              <a:chOff x="5257190" y="3695701"/>
              <a:chExt cx="1734769" cy="971550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363E8C75-275D-724E-8312-5A2EA82ABB63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789AFD-1E7C-4E4C-A585-158398A83624}"/>
                  </a:ext>
                </a:extLst>
              </p:cNvPr>
              <p:cNvSpPr txBox="1"/>
              <p:nvPr/>
            </p:nvSpPr>
            <p:spPr>
              <a:xfrm>
                <a:off x="5257190" y="3844082"/>
                <a:ext cx="17347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trước </a:t>
                </a:r>
              </a:p>
              <a:p>
                <a:pPr algn="ctr"/>
                <a:r>
                  <a:rPr lang="en-VN" sz="2000" dirty="0"/>
                  <a:t>của 700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A118D81-42F9-1042-8847-F6F4B0B7F601}"/>
                </a:ext>
              </a:extLst>
            </p:cNvPr>
            <p:cNvGrpSpPr/>
            <p:nvPr/>
          </p:nvGrpSpPr>
          <p:grpSpPr>
            <a:xfrm>
              <a:off x="5296510" y="5448477"/>
              <a:ext cx="1657350" cy="971550"/>
              <a:chOff x="5276850" y="3695701"/>
              <a:chExt cx="1657350" cy="971550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D711478D-0861-C645-B2DB-DA91DB299D0D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0E9533-84F5-7840-9A9F-C4F7A27FB8AE}"/>
                  </a:ext>
                </a:extLst>
              </p:cNvPr>
              <p:cNvSpPr txBox="1"/>
              <p:nvPr/>
            </p:nvSpPr>
            <p:spPr>
              <a:xfrm>
                <a:off x="5397452" y="3844082"/>
                <a:ext cx="14542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sau</a:t>
                </a:r>
              </a:p>
              <a:p>
                <a:pPr algn="ctr"/>
                <a:r>
                  <a:rPr lang="en-US" sz="2000" dirty="0"/>
                  <a:t>c</a:t>
                </a:r>
                <a:r>
                  <a:rPr lang="en-VN" sz="2000" dirty="0"/>
                  <a:t>ủa </a:t>
                </a:r>
                <a:r>
                  <a:rPr lang="vi-VN" sz="2000" dirty="0"/>
                  <a:t>999</a:t>
                </a:r>
                <a:endParaRPr lang="en-VN" sz="200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0216EA7-2A64-E24C-AC97-5AC08874D881}"/>
                </a:ext>
              </a:extLst>
            </p:cNvPr>
            <p:cNvGrpSpPr/>
            <p:nvPr/>
          </p:nvGrpSpPr>
          <p:grpSpPr>
            <a:xfrm>
              <a:off x="8247886" y="3695701"/>
              <a:ext cx="1657351" cy="971550"/>
              <a:chOff x="5276850" y="3695701"/>
              <a:chExt cx="1657351" cy="971550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E748ED8-E18E-4643-B036-06839596D149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7D5D1B5-F749-0544-9C06-85946347D0FF}"/>
                  </a:ext>
                </a:extLst>
              </p:cNvPr>
              <p:cNvSpPr txBox="1"/>
              <p:nvPr/>
            </p:nvSpPr>
            <p:spPr>
              <a:xfrm>
                <a:off x="5276851" y="3732283"/>
                <a:ext cx="16573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dirty="0"/>
                  <a:t>Số gồm 7 trăm, 0 chục, 1 đơn vị</a:t>
                </a:r>
                <a:endParaRPr lang="en-VN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D2FC855-7494-4F4F-9C76-E4D27187E237}"/>
                </a:ext>
              </a:extLst>
            </p:cNvPr>
            <p:cNvGrpSpPr/>
            <p:nvPr/>
          </p:nvGrpSpPr>
          <p:grpSpPr>
            <a:xfrm>
              <a:off x="5275477" y="1944953"/>
              <a:ext cx="1657351" cy="971550"/>
              <a:chOff x="5276850" y="3695701"/>
              <a:chExt cx="1657351" cy="971550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0396FFE-35B2-444B-B5F4-4983EBF23B3B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B21709-539D-E54C-AEB4-B9E9F2FF3F7F}"/>
                  </a:ext>
                </a:extLst>
              </p:cNvPr>
              <p:cNvSpPr txBox="1"/>
              <p:nvPr/>
            </p:nvSpPr>
            <p:spPr>
              <a:xfrm>
                <a:off x="5276851" y="3846583"/>
                <a:ext cx="16573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lớn hơn 310</a:t>
                </a:r>
                <a:endParaRPr lang="en-VN" sz="200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2D8C8CB-9298-E849-9B37-9DCCEA6271AE}"/>
                </a:ext>
              </a:extLst>
            </p:cNvPr>
            <p:cNvGrpSpPr/>
            <p:nvPr/>
          </p:nvGrpSpPr>
          <p:grpSpPr>
            <a:xfrm>
              <a:off x="2267103" y="3695701"/>
              <a:ext cx="1657351" cy="971550"/>
              <a:chOff x="5276850" y="3695701"/>
              <a:chExt cx="1657351" cy="971550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24DD168B-FAB4-DD40-9238-5DCB5CFA80F5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C1B9F6D-B69C-2B42-8F4B-F0170592C4FA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trăm</a:t>
                </a:r>
                <a:endParaRPr lang="en-VN" sz="20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F5482DD-B31A-B34A-9E9C-08B4FAF27682}"/>
                </a:ext>
              </a:extLst>
            </p:cNvPr>
            <p:cNvGrpSpPr/>
            <p:nvPr/>
          </p:nvGrpSpPr>
          <p:grpSpPr>
            <a:xfrm>
              <a:off x="2267103" y="5448477"/>
              <a:ext cx="1657351" cy="971550"/>
              <a:chOff x="5276850" y="3695701"/>
              <a:chExt cx="1657351" cy="971550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5A4E5FB-8E25-CE47-9DE8-77B1FD742F0A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8868458-018F-6D4D-820F-E63B88AC25D6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chục</a:t>
                </a:r>
                <a:endParaRPr lang="en-VN" sz="2000" dirty="0"/>
              </a:p>
            </p:txBody>
          </p:sp>
        </p:grp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7FECFB-1E68-4E7A-B9DF-D2F2FC0ED6AD}"/>
              </a:ext>
            </a:extLst>
          </p:cNvPr>
          <p:cNvCxnSpPr/>
          <p:nvPr/>
        </p:nvCxnSpPr>
        <p:spPr>
          <a:xfrm>
            <a:off x="3091992" y="2916503"/>
            <a:ext cx="0" cy="92757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04B15B0-4496-46FE-8929-9EDB494F2932}"/>
              </a:ext>
            </a:extLst>
          </p:cNvPr>
          <p:cNvCxnSpPr>
            <a:cxnSpLocks/>
            <a:stCxn id="37" idx="3"/>
            <a:endCxn id="24" idx="1"/>
          </p:cNvCxnSpPr>
          <p:nvPr/>
        </p:nvCxnSpPr>
        <p:spPr>
          <a:xfrm flipV="1">
            <a:off x="3924454" y="4198025"/>
            <a:ext cx="1332736" cy="101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9D958D3-8FF2-41F6-92BD-FE96511023C5}"/>
              </a:ext>
            </a:extLst>
          </p:cNvPr>
          <p:cNvCxnSpPr>
            <a:cxnSpLocks/>
          </p:cNvCxnSpPr>
          <p:nvPr/>
        </p:nvCxnSpPr>
        <p:spPr>
          <a:xfrm>
            <a:off x="6159945" y="4702228"/>
            <a:ext cx="0" cy="72924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DC33A1A-F1EA-4AFE-9E2A-31C9BB92A217}"/>
              </a:ext>
            </a:extLst>
          </p:cNvPr>
          <p:cNvCxnSpPr>
            <a:cxnSpLocks/>
          </p:cNvCxnSpPr>
          <p:nvPr/>
        </p:nvCxnSpPr>
        <p:spPr>
          <a:xfrm flipV="1">
            <a:off x="6915150" y="5933239"/>
            <a:ext cx="1332736" cy="101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FF04942-CEBA-6749-A71C-D2DDCC19609F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16A6B7B1-A84F-E34D-9CFC-A1E01024DB4F}"/>
                </a:ext>
              </a:extLst>
            </p:cNvPr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E6789D3-4954-234F-B77E-E95C762682AF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E92C59-6D24-0941-A530-46FFC1F2FEB8}"/>
                </a:ext>
              </a:extLst>
            </p:cNvPr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6FC098E-D56C-1C49-992E-C33FE6811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197359"/>
              </p:ext>
            </p:extLst>
          </p:nvPr>
        </p:nvGraphicFramePr>
        <p:xfrm>
          <a:off x="1735776" y="1443566"/>
          <a:ext cx="8398824" cy="423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706">
                  <a:extLst>
                    <a:ext uri="{9D8B030D-6E8A-4147-A177-3AD203B41FA5}">
                      <a16:colId xmlns:a16="http://schemas.microsoft.com/office/drawing/2014/main" val="3434572124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124941306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382744227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2841683358"/>
                    </a:ext>
                  </a:extLst>
                </a:gridCol>
              </a:tblGrid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trăm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ố chục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36672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16645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408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52617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514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14990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970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4922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4465373" y="3254909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9C165-CF13-CD4F-BFB6-57CD463608C4}"/>
              </a:ext>
            </a:extLst>
          </p:cNvPr>
          <p:cNvSpPr/>
          <p:nvPr/>
        </p:nvSpPr>
        <p:spPr>
          <a:xfrm>
            <a:off x="6542006" y="327683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47C012-DAD7-3249-B140-85DEBED59994}"/>
              </a:ext>
            </a:extLst>
          </p:cNvPr>
          <p:cNvSpPr/>
          <p:nvPr/>
        </p:nvSpPr>
        <p:spPr>
          <a:xfrm>
            <a:off x="8666055" y="3264304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5A7491-9BE6-8544-B1D2-BF5500AE2E8E}"/>
              </a:ext>
            </a:extLst>
          </p:cNvPr>
          <p:cNvSpPr/>
          <p:nvPr/>
        </p:nvSpPr>
        <p:spPr>
          <a:xfrm>
            <a:off x="4465373" y="4129265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42588B-D7D8-6E4E-8C0B-AD524EE0B931}"/>
              </a:ext>
            </a:extLst>
          </p:cNvPr>
          <p:cNvSpPr/>
          <p:nvPr/>
        </p:nvSpPr>
        <p:spPr>
          <a:xfrm>
            <a:off x="6542006" y="4151186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1B2DB9-6420-764E-BB91-843DA8F084FE}"/>
              </a:ext>
            </a:extLst>
          </p:cNvPr>
          <p:cNvSpPr/>
          <p:nvPr/>
        </p:nvSpPr>
        <p:spPr>
          <a:xfrm>
            <a:off x="8666055" y="413866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9B51C8-A9FD-5144-B1FF-A9CDA1E5920C}"/>
              </a:ext>
            </a:extLst>
          </p:cNvPr>
          <p:cNvSpPr/>
          <p:nvPr/>
        </p:nvSpPr>
        <p:spPr>
          <a:xfrm>
            <a:off x="4466718" y="4967907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A6428B-6ED8-BB48-BCD5-9CEFAE7FE00E}"/>
              </a:ext>
            </a:extLst>
          </p:cNvPr>
          <p:cNvSpPr/>
          <p:nvPr/>
        </p:nvSpPr>
        <p:spPr>
          <a:xfrm>
            <a:off x="6543351" y="4989828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12BC8F-9883-794F-BDFB-BA4D2D53706F}"/>
              </a:ext>
            </a:extLst>
          </p:cNvPr>
          <p:cNvSpPr/>
          <p:nvPr/>
        </p:nvSpPr>
        <p:spPr>
          <a:xfrm>
            <a:off x="8667400" y="4977302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238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295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1ADA9-EE84-9042-BEDB-E9F8EA1A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46" y="228600"/>
            <a:ext cx="6286501" cy="61961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D3A59-3EE4-9C45-8BAE-F2A15E2D8A3D}"/>
              </a:ext>
            </a:extLst>
          </p:cNvPr>
          <p:cNvSpPr txBox="1"/>
          <p:nvPr/>
        </p:nvSpPr>
        <p:spPr>
          <a:xfrm>
            <a:off x="1331982" y="647700"/>
            <a:ext cx="3735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BỮA TIỆC </a:t>
            </a:r>
          </a:p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CỦA CHIM CÁNH CỤT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1A7FF-B7BC-884A-8753-A0EB39F74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9" b="94891" l="9626" r="89840">
                        <a14:foregroundMark x1="45455" y1="33577" x2="51872" y2="39416"/>
                        <a14:foregroundMark x1="53476" y1="37956" x2="49198" y2="35766"/>
                        <a14:foregroundMark x1="36898" y1="94891" x2="36898" y2="94891"/>
                        <a14:foregroundMark x1="51872" y1="86861" x2="51872" y2="86861"/>
                        <a14:foregroundMark x1="51872" y1="88321" x2="51872" y2="88321"/>
                        <a14:foregroundMark x1="64706" y1="76642" x2="64706" y2="72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27" y="-71160"/>
            <a:ext cx="1474625" cy="10803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8B84E6E-F340-B643-B71E-B0A41052EDE8}"/>
              </a:ext>
            </a:extLst>
          </p:cNvPr>
          <p:cNvGrpSpPr/>
          <p:nvPr/>
        </p:nvGrpSpPr>
        <p:grpSpPr>
          <a:xfrm>
            <a:off x="798443" y="1564555"/>
            <a:ext cx="4548810" cy="4893647"/>
            <a:chOff x="798443" y="1564555"/>
            <a:chExt cx="4548810" cy="48936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EDA4BF-CF26-2649-B690-24E4C6D77688}"/>
                </a:ext>
              </a:extLst>
            </p:cNvPr>
            <p:cNvSpPr txBox="1"/>
            <p:nvPr/>
          </p:nvSpPr>
          <p:spPr>
            <a:xfrm>
              <a:off x="798443" y="1564555"/>
              <a:ext cx="4548810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2400" dirty="0"/>
                <a:t>Chuẩn bị: 1 xúc xắc, 5 quân cờ.</a:t>
              </a:r>
            </a:p>
            <a:p>
              <a:pPr algn="just"/>
              <a:r>
                <a:rPr lang="en-VN" sz="2400" dirty="0"/>
                <a:t>Cách chơi: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Chơi theo nhóm.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Khi đến lượt, người chơi gieo xúc xắc và đọc số chấm ở mặt trên. Tìm số thích hợp vơi mặt xúc xắc ở trong bảng (ví dụ số thích hợp với mặt            </a:t>
              </a:r>
              <a:r>
                <a:rPr lang="en-VN" sz="2400" dirty="0">
                  <a:solidFill>
                    <a:schemeClr val="bg1"/>
                  </a:solidFill>
                </a:rPr>
                <a:t>với</a:t>
              </a:r>
              <a:r>
                <a:rPr lang="en-VN" sz="2400" dirty="0"/>
                <a:t> là 356). Đặt một quân cờ vào con chim cánh cụt ghi số vừa tìm được.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Trò chơi kết thúc khi đặt được hết 5 quân cờ.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135A8DD-62F0-8641-9D69-B650F91F8CDF}"/>
                </a:ext>
              </a:extLst>
            </p:cNvPr>
            <p:cNvGrpSpPr/>
            <p:nvPr/>
          </p:nvGrpSpPr>
          <p:grpSpPr>
            <a:xfrm>
              <a:off x="1224470" y="4547785"/>
              <a:ext cx="394255" cy="393415"/>
              <a:chOff x="3199641" y="-1649896"/>
              <a:chExt cx="577229" cy="577229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A3EEAE4-288F-004B-9C86-BD526992F2B5}"/>
                  </a:ext>
                </a:extLst>
              </p:cNvPr>
              <p:cNvSpPr/>
              <p:nvPr/>
            </p:nvSpPr>
            <p:spPr>
              <a:xfrm>
                <a:off x="3199641" y="-1649896"/>
                <a:ext cx="577229" cy="577229"/>
              </a:xfrm>
              <a:prstGeom prst="roundRect">
                <a:avLst/>
              </a:prstGeom>
              <a:solidFill>
                <a:srgbClr val="BFE9F3">
                  <a:alpha val="69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6F6DC4E-85A3-674F-A6FC-083476C1BA56}"/>
                  </a:ext>
                </a:extLst>
              </p:cNvPr>
              <p:cNvSpPr/>
              <p:nvPr/>
            </p:nvSpPr>
            <p:spPr>
              <a:xfrm>
                <a:off x="3397801" y="-1447114"/>
                <a:ext cx="180909" cy="1809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71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490">
            <a:extLst>
              <a:ext uri="{FF2B5EF4-FFF2-40B4-BE49-F238E27FC236}">
                <a16:creationId xmlns:a16="http://schemas.microsoft.com/office/drawing/2014/main" id="{23FE661B-5CBD-F848-AF3C-EC29E48EB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47741"/>
              </p:ext>
            </p:extLst>
          </p:nvPr>
        </p:nvGraphicFramePr>
        <p:xfrm>
          <a:off x="918543" y="1031294"/>
          <a:ext cx="10256138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77333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19398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ba trăm linh tư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ba mươi mốt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5403990" y="263016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B783A2-1F5C-DF4C-B2BA-EBBBAAB58C24}"/>
              </a:ext>
            </a:extLst>
          </p:cNvPr>
          <p:cNvSpPr/>
          <p:nvPr/>
        </p:nvSpPr>
        <p:spPr>
          <a:xfrm>
            <a:off x="6309735" y="263016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026526-6B90-2A4C-AE95-50F32372E03A}"/>
              </a:ext>
            </a:extLst>
          </p:cNvPr>
          <p:cNvSpPr/>
          <p:nvPr/>
        </p:nvSpPr>
        <p:spPr>
          <a:xfrm>
            <a:off x="7145564" y="263016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22C861-10AD-5947-8419-37CFEAF4D774}"/>
              </a:ext>
            </a:extLst>
          </p:cNvPr>
          <p:cNvSpPr/>
          <p:nvPr/>
        </p:nvSpPr>
        <p:spPr>
          <a:xfrm>
            <a:off x="7959674" y="265727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3D0696-F5A1-6E46-999E-D75B379E88E2}"/>
              </a:ext>
            </a:extLst>
          </p:cNvPr>
          <p:cNvSpPr/>
          <p:nvPr/>
        </p:nvSpPr>
        <p:spPr>
          <a:xfrm>
            <a:off x="8792099" y="2630165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1F2D99-3895-074B-92C1-412E6B68F69D}"/>
              </a:ext>
            </a:extLst>
          </p:cNvPr>
          <p:cNvGrpSpPr/>
          <p:nvPr/>
        </p:nvGrpSpPr>
        <p:grpSpPr>
          <a:xfrm>
            <a:off x="1005444" y="2289604"/>
            <a:ext cx="4196227" cy="1352315"/>
            <a:chOff x="1005444" y="2305102"/>
            <a:chExt cx="4196227" cy="1352315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5E40EA2-3E19-7644-8D2F-B9CCEBD7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44" y="2305102"/>
              <a:ext cx="1025141" cy="102514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862878" y="263650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4091213" y="263227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CED5E95-D584-5E4B-B703-1597B382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44" y="2457502"/>
              <a:ext cx="1025141" cy="102514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21EE2C7-F59E-5846-9ED0-AD260763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244" y="2609902"/>
              <a:ext cx="1025141" cy="102514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CF3A340-8BFD-F647-BCEE-9FC71592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86" y="2632276"/>
              <a:ext cx="1025141" cy="1025141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4295325" y="263438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511785" y="263016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715897" y="261412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932357" y="26099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5119712" y="3112722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6EC39E-53C7-1A43-A7FE-3CFB93689401}"/>
              </a:ext>
            </a:extLst>
          </p:cNvPr>
          <p:cNvGrpSpPr/>
          <p:nvPr/>
        </p:nvGrpSpPr>
        <p:grpSpPr>
          <a:xfrm>
            <a:off x="1017319" y="3770748"/>
            <a:ext cx="4196227" cy="1329941"/>
            <a:chOff x="1041602" y="3789849"/>
            <a:chExt cx="4196227" cy="1329941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1A7F843D-F2AA-BC49-A3EB-6A46BFE3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52458BB3-6738-7D4C-871C-843C843B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E8EB9496-B722-7448-859A-E8BEDE8B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D79FD67-5167-0043-A42E-68B6864B0F23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00522F3C-AC19-964D-82D3-5A1693BF8F1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7EB4A968-9B68-144D-B478-C57D584E7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9AEF5320-A179-4445-825A-82BD81F569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C296485-872E-624F-A9EA-71C25D72683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id="{32C36DFA-FD98-864A-B41C-FA194192E685}"/>
              </a:ext>
            </a:extLst>
          </p:cNvPr>
          <p:cNvSpPr/>
          <p:nvPr/>
        </p:nvSpPr>
        <p:spPr>
          <a:xfrm>
            <a:off x="5403990" y="402549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CD83E6ED-5FBB-CF47-B57D-281C4B128B16}"/>
              </a:ext>
            </a:extLst>
          </p:cNvPr>
          <p:cNvSpPr/>
          <p:nvPr/>
        </p:nvSpPr>
        <p:spPr>
          <a:xfrm>
            <a:off x="6309735" y="402549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4ADC64D4-CC16-B646-931F-C7E4F6A782F0}"/>
              </a:ext>
            </a:extLst>
          </p:cNvPr>
          <p:cNvSpPr/>
          <p:nvPr/>
        </p:nvSpPr>
        <p:spPr>
          <a:xfrm>
            <a:off x="7145564" y="402549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C8C704F1-9D7A-F14A-8EEE-08CE9FFB7787}"/>
              </a:ext>
            </a:extLst>
          </p:cNvPr>
          <p:cNvSpPr/>
          <p:nvPr/>
        </p:nvSpPr>
        <p:spPr>
          <a:xfrm>
            <a:off x="7959674" y="405259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70093F4-4C9F-024B-A460-BEEE204821C1}"/>
              </a:ext>
            </a:extLst>
          </p:cNvPr>
          <p:cNvSpPr/>
          <p:nvPr/>
        </p:nvSpPr>
        <p:spPr>
          <a:xfrm>
            <a:off x="8792099" y="4025491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6C7F7C-6484-3D47-A167-7C78B6ACDA13}"/>
              </a:ext>
            </a:extLst>
          </p:cNvPr>
          <p:cNvGrpSpPr/>
          <p:nvPr/>
        </p:nvGrpSpPr>
        <p:grpSpPr>
          <a:xfrm>
            <a:off x="1017319" y="5324382"/>
            <a:ext cx="4179530" cy="1177541"/>
            <a:chOff x="1017319" y="5324382"/>
            <a:chExt cx="4179530" cy="1177541"/>
          </a:xfrm>
        </p:grpSpPr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F9E11BF0-521E-7146-AB21-2B14D5E5F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74DA3965-265C-BC46-98E1-7E53C2F3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2D2EC953-B291-AB46-B5FF-EB9995DCF3DD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304C1B7-E4B2-4B45-BAE9-BF5A927917D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AA7ADA92-5AE1-4948-B680-69D90073560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814BEAF5-2180-9F44-86DD-B6FFB36B14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81EA49CA-C2FC-6949-A43D-A220EC9DC19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7AED918F-AF8D-F748-A800-B074F7DF13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4DAF50C4-D828-1F45-895C-6EB926B00AC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3BEBDEDA-0199-7C4F-AE7F-200E6AAB38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2ACE10FA-C536-E34A-9977-7C0058DD66B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DC70AD9-7F38-8345-837E-3870A504E5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D425873A-565C-7E46-B8DD-B3EC0B4F893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7C64218C-AC1B-2246-A515-2D6D0F2CCC16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7134EEC0-57C4-E34A-8C4A-85DC15D1B95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1D7C9F5-BA1F-CF43-9BC1-13A42270B9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BEC2C62B-21FD-EF42-8600-39498427A1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3068DB79-DD87-8E46-99CD-D14316F652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74E2629-264D-0845-8E4E-3B83BC95139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3BC3CB47-790C-A244-BA1F-1C06BD8D8EA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129D302-6560-5249-B4E3-ABC86C0D45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B9B299FA-ED80-CD41-B15F-F68C35605DB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28C21E99-E4EA-5341-A0B8-7B9DF5CB7B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C2C87CA-E74B-7F45-B12E-5B8ACF37838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641A0BF2-ADFA-5247-945C-7ED42D3DED86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116FBF0F-05FB-B445-B0EF-BFEFFFFBD4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514496AC-0169-BF42-BFA9-C1764F252DB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6DBD410-B75F-6A4F-B3B3-E5FE31679A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E8E68942-9A68-8348-A721-2CDAB406231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671ACFB6-4AB9-FD43-8EB4-9186E6F1D3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59E495A2-80D4-A24D-BF65-BB9092ADB9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518FA2B5-CE13-AE40-BF27-F2F83B78E4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7CBB129-1B80-BA4F-8A41-07472C4FC36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6EC2FEB7-BF94-BF4F-BF22-6AAD7E2C971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2EE7FB21-DB48-F44B-A9DC-73478B3C3E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3578243-B788-664E-85B0-6202C838F70B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Rectangle 310">
            <a:extLst>
              <a:ext uri="{FF2B5EF4-FFF2-40B4-BE49-F238E27FC236}">
                <a16:creationId xmlns:a16="http://schemas.microsoft.com/office/drawing/2014/main" id="{8FA4F8CF-0A2D-3942-B4D0-85C8A80553E9}"/>
              </a:ext>
            </a:extLst>
          </p:cNvPr>
          <p:cNvSpPr/>
          <p:nvPr/>
        </p:nvSpPr>
        <p:spPr>
          <a:xfrm>
            <a:off x="5404346" y="5445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728F9D1F-30A4-FE44-A199-FE1B01DF3A19}"/>
              </a:ext>
            </a:extLst>
          </p:cNvPr>
          <p:cNvSpPr/>
          <p:nvPr/>
        </p:nvSpPr>
        <p:spPr>
          <a:xfrm>
            <a:off x="6310091" y="544506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4EEFBFA7-801D-7E47-B91D-2F6FFF114E07}"/>
              </a:ext>
            </a:extLst>
          </p:cNvPr>
          <p:cNvSpPr/>
          <p:nvPr/>
        </p:nvSpPr>
        <p:spPr>
          <a:xfrm>
            <a:off x="7145920" y="544506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544A6137-C1C0-8D4C-9436-329F824491FA}"/>
              </a:ext>
            </a:extLst>
          </p:cNvPr>
          <p:cNvSpPr/>
          <p:nvPr/>
        </p:nvSpPr>
        <p:spPr>
          <a:xfrm>
            <a:off x="7960030" y="547217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230D16A8-EED0-D940-A636-2FA3F7191F5B}"/>
              </a:ext>
            </a:extLst>
          </p:cNvPr>
          <p:cNvSpPr/>
          <p:nvPr/>
        </p:nvSpPr>
        <p:spPr>
          <a:xfrm>
            <a:off x="8792455" y="5445069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311" grpId="0" animBg="1"/>
      <p:bldP spid="312" grpId="0" animBg="1"/>
      <p:bldP spid="313" grpId="0" animBg="1"/>
      <p:bldP spid="314" grpId="0" animBg="1"/>
      <p:bldP spid="3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mèo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D158755-D41B-D849-BC46-6A6959B0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1082839"/>
            <a:ext cx="10388600" cy="54737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52BD4D04-5CE2-C14D-B837-43B12B091363}"/>
              </a:ext>
            </a:extLst>
          </p:cNvPr>
          <p:cNvSpPr/>
          <p:nvPr/>
        </p:nvSpPr>
        <p:spPr>
          <a:xfrm>
            <a:off x="5596759" y="4445875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BF6B72A-CEB2-A949-9C61-CAF22D1B96E7}"/>
              </a:ext>
            </a:extLst>
          </p:cNvPr>
          <p:cNvSpPr/>
          <p:nvPr/>
        </p:nvSpPr>
        <p:spPr>
          <a:xfrm>
            <a:off x="6241904" y="445576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17A163E-7054-994C-B71B-5B9506091283}"/>
              </a:ext>
            </a:extLst>
          </p:cNvPr>
          <p:cNvSpPr/>
          <p:nvPr/>
        </p:nvSpPr>
        <p:spPr>
          <a:xfrm>
            <a:off x="8335108" y="4466492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highlight>
                    <a:srgbClr val="FFFF00"/>
                  </a:highlight>
                </a:rPr>
                <a:t>Số?</a:t>
              </a:r>
              <a:endParaRPr lang="en-US" sz="2800" dirty="0">
                <a:highlight>
                  <a:srgbClr val="FFFF00"/>
                </a:highlight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F72EA8-6D8C-BE48-96C2-6A27DA80C91B}"/>
              </a:ext>
            </a:extLst>
          </p:cNvPr>
          <p:cNvGrpSpPr/>
          <p:nvPr/>
        </p:nvGrpSpPr>
        <p:grpSpPr>
          <a:xfrm>
            <a:off x="976127" y="1257120"/>
            <a:ext cx="9722366" cy="1921226"/>
            <a:chOff x="976127" y="1392030"/>
            <a:chExt cx="9722366" cy="19212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44BAFB-B4EA-544C-81D6-7F7F4F2C5A93}"/>
                </a:ext>
              </a:extLst>
            </p:cNvPr>
            <p:cNvGrpSpPr/>
            <p:nvPr/>
          </p:nvGrpSpPr>
          <p:grpSpPr>
            <a:xfrm>
              <a:off x="1571162" y="2171260"/>
              <a:ext cx="9127331" cy="1049005"/>
              <a:chOff x="1273645" y="2466732"/>
              <a:chExt cx="8247731" cy="94791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08BE0AB3-7AB7-C344-94FA-073DFCD97C2E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id="{30FA2D13-415B-A14C-9A1E-EBF7E076F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2850ECE7-46CB-A144-BE6C-B7A6177C5D8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A198CB58-1792-1847-8FF7-CCA3107B23C7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A3773122-7B2C-3640-BC85-2F62FEF51970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53FE9FB3-ED76-3040-B1B1-776E36D3B1E4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4D4AC830-5535-C444-8AE9-C5D621E3B05F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19044A76-0B98-AA43-B333-48BE5BBB14A8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F74AD7C5-CB84-694D-AB30-E4364C77E804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D00B1717-F451-F543-A000-A2D8261DA07A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8A3AC530-686A-084F-A679-C3C113D3FB1C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72910D2-9124-9F49-9416-BB56C306C1AF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105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100B408-D75D-3A4A-9A8D-13A506122782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554E0DE-CE7B-C542-87CA-1B31BD2A01FB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30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107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6387EDB-9084-7C48-B9AE-E62854812C4B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109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DFC9BB1-9E84-1F44-B98C-0EECD48E2FB2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110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CC1F75C-D7AD-6046-B926-17DB999E4DE7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06B5F53-3519-2745-93E7-B67DAA975EAC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113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8BAF48-BAFA-3642-80DC-5440EB05CD06}"/>
                </a:ext>
              </a:extLst>
            </p:cNvPr>
            <p:cNvSpPr txBox="1"/>
            <p:nvPr/>
          </p:nvSpPr>
          <p:spPr>
            <a:xfrm>
              <a:off x="976127" y="1392030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a)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9CB5B05E-AD5D-2D47-8D6D-DCEEEEE3B7A4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id="{C7B20FD2-9C6F-294C-AC8A-04A531460154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B62CB7-5E4E-E549-A71B-653E0242918B}"/>
              </a:ext>
            </a:extLst>
          </p:cNvPr>
          <p:cNvGrpSpPr/>
          <p:nvPr/>
        </p:nvGrpSpPr>
        <p:grpSpPr>
          <a:xfrm>
            <a:off x="976127" y="3452186"/>
            <a:ext cx="9765372" cy="2291091"/>
            <a:chOff x="976127" y="3452186"/>
            <a:chExt cx="9765372" cy="229109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7CFA5F9-962D-0C4C-A5B2-F7832BF7E515}"/>
                </a:ext>
              </a:extLst>
            </p:cNvPr>
            <p:cNvGrpSpPr/>
            <p:nvPr/>
          </p:nvGrpSpPr>
          <p:grpSpPr>
            <a:xfrm>
              <a:off x="1614168" y="4519680"/>
              <a:ext cx="9127331" cy="1097982"/>
              <a:chOff x="1273645" y="2466732"/>
              <a:chExt cx="8247731" cy="99216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893885B5-31E2-B44C-B991-392006A5AACC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id="{211EE187-EF80-F349-91DF-0D21891BE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6F72805F-3120-7940-B453-5AA15ADCF6B4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6DABE3D-7323-1948-A4CB-3639C6B40CAB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E068F7DF-B771-3E49-8F72-F212F158AAF5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E0637960-C85B-5E4D-ABB5-84CC4D2BB5DF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D322D5CF-3F48-C947-B534-D939E1DAB753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CF6CA716-BF2E-9C45-9489-4FB24C823BE3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EC1A315-752A-034E-B5A6-674F065A61A2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09864C94-A8A2-374C-8FD7-F74BC1A77F7C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226B1DDE-B9FF-AE40-9560-4FA7F7B31D76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D5AA523-73FE-E84E-A242-F688205F3289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5D8BCFF-6142-024E-AFDD-9EE6EADF56C0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231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AFFB1B7-912E-324B-AA89-D5FBF5229C5E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234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7493AE9-6640-7240-99B0-514AF5308F37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235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48538831-7A4B-4448-94DA-71D27AFFC627}"/>
                  </a:ext>
                </a:extLst>
              </p:cNvPr>
              <p:cNvSpPr txBox="1"/>
              <p:nvPr/>
            </p:nvSpPr>
            <p:spPr>
              <a:xfrm>
                <a:off x="6798690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236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0F17215-EDD1-5349-BEBA-C7C12173044A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238</a:t>
                </a:r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03968FC-5A87-184A-833C-8A4FC19CBC45}"/>
                </a:ext>
              </a:extLst>
            </p:cNvPr>
            <p:cNvSpPr txBox="1"/>
            <p:nvPr/>
          </p:nvSpPr>
          <p:spPr>
            <a:xfrm>
              <a:off x="976127" y="3452186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b)</a:t>
              </a: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DF9A6E25-1E36-2847-BD1E-6C611297D830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id="{18A04FB1-BEC3-6544-B9F2-768B3354E2CF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id="{9114A51A-A70F-BD47-821E-6B62810E92F7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7190D5E1-5E53-3545-99FA-5F2870D63542}"/>
              </a:ext>
            </a:extLst>
          </p:cNvPr>
          <p:cNvSpPr txBox="1"/>
          <p:nvPr/>
        </p:nvSpPr>
        <p:spPr>
          <a:xfrm>
            <a:off x="4602152" y="254346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0D69D1B-749E-2E42-A15D-C0BE1A6D211F}"/>
              </a:ext>
            </a:extLst>
          </p:cNvPr>
          <p:cNvSpPr txBox="1"/>
          <p:nvPr/>
        </p:nvSpPr>
        <p:spPr>
          <a:xfrm>
            <a:off x="7692298" y="2560842"/>
            <a:ext cx="8066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38C41D5-1776-B64A-B086-97209981488D}"/>
              </a:ext>
            </a:extLst>
          </p:cNvPr>
          <p:cNvSpPr txBox="1"/>
          <p:nvPr/>
        </p:nvSpPr>
        <p:spPr>
          <a:xfrm>
            <a:off x="3573909" y="5134299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31724BE-C700-3143-91E5-ABD9B83CF454}"/>
              </a:ext>
            </a:extLst>
          </p:cNvPr>
          <p:cNvSpPr txBox="1"/>
          <p:nvPr/>
        </p:nvSpPr>
        <p:spPr>
          <a:xfrm>
            <a:off x="4730586" y="513618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233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B5B2158-F013-964C-9714-F6F3A1C0F3FE}"/>
              </a:ext>
            </a:extLst>
          </p:cNvPr>
          <p:cNvSpPr txBox="1"/>
          <p:nvPr/>
        </p:nvSpPr>
        <p:spPr>
          <a:xfrm>
            <a:off x="8701040" y="512169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237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9" grpId="0" animBg="1"/>
      <p:bldP spid="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A91D8AE-98B7-2343-9EB5-145CC8F3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1016807" y="1226896"/>
            <a:ext cx="9431337" cy="51026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A39B6E-E2A0-184A-8540-3B64C4B1462E}"/>
              </a:ext>
            </a:extLst>
          </p:cNvPr>
          <p:cNvSpPr txBox="1"/>
          <p:nvPr/>
        </p:nvSpPr>
        <p:spPr>
          <a:xfrm>
            <a:off x="9347786" y="2905780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170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BE3242-BC0A-1E4D-BAC0-2100B14CE70C}"/>
              </a:ext>
            </a:extLst>
          </p:cNvPr>
          <p:cNvSpPr txBox="1"/>
          <p:nvPr/>
        </p:nvSpPr>
        <p:spPr>
          <a:xfrm>
            <a:off x="9407975" y="5414464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710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8DAAAD-2D17-B345-AF41-2ACF4C0C17CB}"/>
              </a:ext>
            </a:extLst>
          </p:cNvPr>
          <p:cNvSpPr txBox="1"/>
          <p:nvPr/>
        </p:nvSpPr>
        <p:spPr>
          <a:xfrm>
            <a:off x="9302816" y="1813649"/>
            <a:ext cx="785793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, </a:t>
              </a:r>
              <a:r>
                <a:rPr lang="en-US" sz="2800" dirty="0" err="1"/>
                <a:t>đọc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aphicFrame>
        <p:nvGraphicFramePr>
          <p:cNvPr id="44" name="Table 490">
            <a:extLst>
              <a:ext uri="{FF2B5EF4-FFF2-40B4-BE49-F238E27FC236}">
                <a16:creationId xmlns:a16="http://schemas.microsoft.com/office/drawing/2014/main" id="{9CCE76BA-FCF7-5544-BA95-35841149D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236741"/>
              </p:ext>
            </p:extLst>
          </p:nvPr>
        </p:nvGraphicFramePr>
        <p:xfrm>
          <a:off x="1401145" y="1354668"/>
          <a:ext cx="9160932" cy="472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722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30386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3128344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5790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Số gồm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1772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 trăm, 4 chục, 9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749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bảy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 bốn mươi chín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92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 trăm, 1 chục, 4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một trăm mười bốn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 trăm, 6 chục, 0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 trăm, 0 chục, 3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ám trăm linh ba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80152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C41FBA7A-6DF8-4842-9E65-E43A6A553FA1}"/>
              </a:ext>
            </a:extLst>
          </p:cNvPr>
          <p:cNvSpPr/>
          <p:nvPr/>
        </p:nvSpPr>
        <p:spPr>
          <a:xfrm>
            <a:off x="6382619" y="2222532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BCE3E2B-4ADA-6942-B323-C26CC18EC6A5}"/>
              </a:ext>
            </a:extLst>
          </p:cNvPr>
          <p:cNvSpPr/>
          <p:nvPr/>
        </p:nvSpPr>
        <p:spPr>
          <a:xfrm>
            <a:off x="7682665" y="2222531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C0C7652-0A2F-A143-86CD-FD18A01F6598}"/>
              </a:ext>
            </a:extLst>
          </p:cNvPr>
          <p:cNvSpPr/>
          <p:nvPr/>
        </p:nvSpPr>
        <p:spPr>
          <a:xfrm>
            <a:off x="6264086" y="3220938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651741A-E6E1-BA40-BF44-F3761AFDD614}"/>
              </a:ext>
            </a:extLst>
          </p:cNvPr>
          <p:cNvSpPr/>
          <p:nvPr/>
        </p:nvSpPr>
        <p:spPr>
          <a:xfrm>
            <a:off x="7564132" y="3220937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C326B6C-A899-D941-ADBB-3A111CBCE994}"/>
              </a:ext>
            </a:extLst>
          </p:cNvPr>
          <p:cNvSpPr/>
          <p:nvPr/>
        </p:nvSpPr>
        <p:spPr>
          <a:xfrm>
            <a:off x="6360464" y="4205369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6E991B-735F-4444-9B6D-544583B2A6F1}"/>
              </a:ext>
            </a:extLst>
          </p:cNvPr>
          <p:cNvSpPr/>
          <p:nvPr/>
        </p:nvSpPr>
        <p:spPr>
          <a:xfrm>
            <a:off x="7660510" y="4205368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F76329-60D8-3941-A53B-B8180F166308}"/>
              </a:ext>
            </a:extLst>
          </p:cNvPr>
          <p:cNvSpPr/>
          <p:nvPr/>
        </p:nvSpPr>
        <p:spPr>
          <a:xfrm>
            <a:off x="6291348" y="5165073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867777-EE8F-5846-AB49-6C804EA9B0A8}"/>
              </a:ext>
            </a:extLst>
          </p:cNvPr>
          <p:cNvSpPr/>
          <p:nvPr/>
        </p:nvSpPr>
        <p:spPr>
          <a:xfrm>
            <a:off x="7591394" y="5165072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4BD6D6F-4E16-CC41-9D80-EB5995C4AB7E}"/>
              </a:ext>
            </a:extLst>
          </p:cNvPr>
          <p:cNvGrpSpPr/>
          <p:nvPr/>
        </p:nvGrpSpPr>
        <p:grpSpPr>
          <a:xfrm>
            <a:off x="9039110" y="5079965"/>
            <a:ext cx="3329876" cy="1960957"/>
            <a:chOff x="9108510" y="2428407"/>
            <a:chExt cx="3329876" cy="196095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96C005-D7FF-0F4F-BB17-A6DDDD96F63E}"/>
                </a:ext>
              </a:extLst>
            </p:cNvPr>
            <p:cNvSpPr/>
            <p:nvPr/>
          </p:nvSpPr>
          <p:spPr>
            <a:xfrm>
              <a:off x="10747948" y="2428407"/>
              <a:ext cx="157396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1E3B775-C385-EC42-9AB8-A96478BB3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12" b="36343"/>
            <a:stretch/>
          </p:blipFill>
          <p:spPr>
            <a:xfrm>
              <a:off x="9108510" y="2468635"/>
              <a:ext cx="3329876" cy="1920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475</Words>
  <Application>Microsoft Office PowerPoint</Application>
  <PresentationFormat>Widescreen</PresentationFormat>
  <Paragraphs>153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Times New Roman</vt:lpstr>
      <vt:lpstr>UTM Cookies</vt:lpstr>
      <vt:lpstr>UTM Cooper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186</cp:revision>
  <dcterms:created xsi:type="dcterms:W3CDTF">2021-06-02T01:34:28Z</dcterms:created>
  <dcterms:modified xsi:type="dcterms:W3CDTF">2025-03-18T02:05:09Z</dcterms:modified>
</cp:coreProperties>
</file>