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1" r:id="rId2"/>
    <p:sldId id="256" r:id="rId3"/>
    <p:sldId id="257" r:id="rId4"/>
    <p:sldId id="266" r:id="rId5"/>
    <p:sldId id="267" r:id="rId6"/>
    <p:sldId id="268" r:id="rId7"/>
    <p:sldId id="259" r:id="rId8"/>
    <p:sldId id="260" r:id="rId9"/>
    <p:sldId id="261" r:id="rId10"/>
    <p:sldId id="262" r:id="rId11"/>
    <p:sldId id="263" r:id="rId12"/>
  </p:sldIdLst>
  <p:sldSz cx="18288000" cy="10287000"/>
  <p:notesSz cx="6858000" cy="9144000"/>
  <p:embeddedFontLst>
    <p:embeddedFont>
      <p:font typeface="Baloo" panose="020B0604020202020204" charset="0"/>
      <p:regular r:id="rId14"/>
    </p:embeddedFont>
    <p:embeddedFont>
      <p:font typeface="Canva Sans Bold" panose="020B0604020202020204" charset="0"/>
      <p:regular r:id="rId15"/>
    </p:embeddedFont>
    <p:embeddedFont>
      <p:font typeface="Chewy" panose="020B0604020202020204" charset="0"/>
      <p:regular r:id="rId16"/>
    </p:embeddedFont>
    <p:embeddedFont>
      <p:font typeface="Paytone On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033" autoAdjust="0"/>
  </p:normalViewPr>
  <p:slideViewPr>
    <p:cSldViewPr>
      <p:cViewPr varScale="1">
        <p:scale>
          <a:sx n="51" d="100"/>
          <a:sy n="51" d="100"/>
        </p:scale>
        <p:origin x="715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FD0E5-8308-409F-85E9-74E29328595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5E91B-F8CD-400A-9731-D1884302B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6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5E91B-F8CD-400A-9731-D1884302B2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2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microsoft.com/office/2007/relationships/media" Target="../media/media2.mp3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gif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audio" Target="../media/media2.mp3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12553-5A68-CA3F-301A-EB970EB5F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E8E589-B6F6-87EB-D78F-F1563062C0AD}"/>
              </a:ext>
            </a:extLst>
          </p:cNvPr>
          <p:cNvSpPr/>
          <p:nvPr/>
        </p:nvSpPr>
        <p:spPr>
          <a:xfrm>
            <a:off x="15468600" y="108563"/>
            <a:ext cx="6095687" cy="1879503"/>
          </a:xfrm>
          <a:custGeom>
            <a:avLst/>
            <a:gdLst/>
            <a:ahLst/>
            <a:cxnLst/>
            <a:rect l="l" t="t" r="r" b="b"/>
            <a:pathLst>
              <a:path w="6095687" h="1879503">
                <a:moveTo>
                  <a:pt x="0" y="0"/>
                </a:moveTo>
                <a:lnTo>
                  <a:pt x="6095687" y="0"/>
                </a:lnTo>
                <a:lnTo>
                  <a:pt x="6095687" y="1879503"/>
                </a:lnTo>
                <a:lnTo>
                  <a:pt x="0" y="1879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F7DE32B-5234-0437-C6B5-280D25851A6B}"/>
              </a:ext>
            </a:extLst>
          </p:cNvPr>
          <p:cNvSpPr/>
          <p:nvPr/>
        </p:nvSpPr>
        <p:spPr>
          <a:xfrm flipH="1">
            <a:off x="906486" y="7920647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8BB64F6-4551-777F-5626-371090DB09E1}"/>
              </a:ext>
            </a:extLst>
          </p:cNvPr>
          <p:cNvSpPr/>
          <p:nvPr/>
        </p:nvSpPr>
        <p:spPr>
          <a:xfrm flipH="1">
            <a:off x="-3392357" y="8175274"/>
            <a:ext cx="8386582" cy="5149193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7C8FBAC-F766-123A-DE8F-F34D2168B629}"/>
              </a:ext>
            </a:extLst>
          </p:cNvPr>
          <p:cNvSpPr/>
          <p:nvPr/>
        </p:nvSpPr>
        <p:spPr>
          <a:xfrm>
            <a:off x="-4997099" y="1684482"/>
            <a:ext cx="8023883" cy="2474031"/>
          </a:xfrm>
          <a:custGeom>
            <a:avLst/>
            <a:gdLst/>
            <a:ahLst/>
            <a:cxnLst/>
            <a:rect l="l" t="t" r="r" b="b"/>
            <a:pathLst>
              <a:path w="8023883" h="2474031">
                <a:moveTo>
                  <a:pt x="0" y="0"/>
                </a:moveTo>
                <a:lnTo>
                  <a:pt x="8023883" y="0"/>
                </a:lnTo>
                <a:lnTo>
                  <a:pt x="8023883" y="2474031"/>
                </a:lnTo>
                <a:lnTo>
                  <a:pt x="0" y="247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DFA617-A6AF-1995-61AF-4AEA467833A7}"/>
              </a:ext>
            </a:extLst>
          </p:cNvPr>
          <p:cNvSpPr/>
          <p:nvPr/>
        </p:nvSpPr>
        <p:spPr>
          <a:xfrm>
            <a:off x="12237807" y="7378295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D07DFE4-0DEF-296A-EDF1-747CAFF6EA30}"/>
              </a:ext>
            </a:extLst>
          </p:cNvPr>
          <p:cNvSpPr/>
          <p:nvPr/>
        </p:nvSpPr>
        <p:spPr>
          <a:xfrm>
            <a:off x="-8458200" y="9153502"/>
            <a:ext cx="15719957" cy="2783742"/>
          </a:xfrm>
          <a:custGeom>
            <a:avLst/>
            <a:gdLst/>
            <a:ahLst/>
            <a:cxnLst/>
            <a:rect l="l" t="t" r="r" b="b"/>
            <a:pathLst>
              <a:path w="15719957" h="2783742">
                <a:moveTo>
                  <a:pt x="0" y="0"/>
                </a:moveTo>
                <a:lnTo>
                  <a:pt x="15719957" y="0"/>
                </a:lnTo>
                <a:lnTo>
                  <a:pt x="15719957" y="2783742"/>
                </a:lnTo>
                <a:lnTo>
                  <a:pt x="0" y="2783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0DDA7CD-B1C2-8018-3E8C-B9ADC8B4712D}"/>
              </a:ext>
            </a:extLst>
          </p:cNvPr>
          <p:cNvSpPr/>
          <p:nvPr/>
        </p:nvSpPr>
        <p:spPr>
          <a:xfrm>
            <a:off x="5867400" y="8159659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2"/>
                </a:lnTo>
                <a:lnTo>
                  <a:pt x="0" y="3272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5033B8E-5881-86BD-2768-D0FA98B028DF}"/>
              </a:ext>
            </a:extLst>
          </p:cNvPr>
          <p:cNvSpPr txBox="1"/>
          <p:nvPr/>
        </p:nvSpPr>
        <p:spPr>
          <a:xfrm rot="835">
            <a:off x="2747014" y="492438"/>
            <a:ext cx="12793971" cy="1684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Baloo"/>
                <a:cs typeface="Baloo"/>
                <a:sym typeface="Baloo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0000"/>
                </a:solidFill>
                <a:latin typeface="+mj-lt"/>
                <a:ea typeface="Baloo"/>
                <a:cs typeface="Baloo"/>
                <a:sym typeface="Baloo"/>
              </a:rPr>
              <a:t>TRƯỜNG TIỂU HỌC ANH DŨNG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Baloo"/>
              <a:cs typeface="Baloo"/>
              <a:sym typeface="Baloo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1B0D4B1-B455-7412-E876-0AA8E74A722E}"/>
              </a:ext>
            </a:extLst>
          </p:cNvPr>
          <p:cNvSpPr/>
          <p:nvPr/>
        </p:nvSpPr>
        <p:spPr>
          <a:xfrm>
            <a:off x="265243" y="201501"/>
            <a:ext cx="3082944" cy="950574"/>
          </a:xfrm>
          <a:custGeom>
            <a:avLst/>
            <a:gdLst/>
            <a:ahLst/>
            <a:cxnLst/>
            <a:rect l="l" t="t" r="r" b="b"/>
            <a:pathLst>
              <a:path w="3082944" h="950574">
                <a:moveTo>
                  <a:pt x="0" y="0"/>
                </a:moveTo>
                <a:lnTo>
                  <a:pt x="3082944" y="0"/>
                </a:lnTo>
                <a:lnTo>
                  <a:pt x="3082944" y="950574"/>
                </a:lnTo>
                <a:lnTo>
                  <a:pt x="0" y="95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0153D7C-3C1C-438B-D5F3-378864726913}"/>
              </a:ext>
            </a:extLst>
          </p:cNvPr>
          <p:cNvSpPr txBox="1"/>
          <p:nvPr/>
        </p:nvSpPr>
        <p:spPr>
          <a:xfrm rot="835">
            <a:off x="3603512" y="4561550"/>
            <a:ext cx="11401188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7"/>
              </a:lnSpc>
            </a:pPr>
            <a:r>
              <a:rPr kumimoji="0" lang="vi-VN" sz="6600" b="0" i="0" u="none" strike="noStrike" kern="1200" cap="none" spc="588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loo"/>
                <a:ea typeface="Baloo"/>
                <a:cs typeface="Baloo"/>
                <a:sym typeface="Baloo"/>
              </a:rPr>
              <a:t>Bài 22: </a:t>
            </a:r>
            <a:r>
              <a:rPr kumimoji="0" lang="en-US" sz="6600" b="0" i="0" u="none" strike="noStrike" kern="1200" cap="none" spc="588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loo"/>
                <a:ea typeface="Baloo"/>
                <a:cs typeface="Baloo"/>
                <a:sym typeface="Baloo"/>
              </a:rPr>
              <a:t>Chăm</a:t>
            </a:r>
            <a:r>
              <a:rPr kumimoji="0" lang="en-US" sz="6600" b="0" i="0" u="none" strike="noStrike" kern="1200" cap="none" spc="588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loo"/>
                <a:ea typeface="Baloo"/>
                <a:cs typeface="Baloo"/>
                <a:sym typeface="Baloo"/>
              </a:rPr>
              <a:t> sóc, bảo vệ cơ quan </a:t>
            </a:r>
            <a:r>
              <a:rPr kumimoji="0" lang="en-US" sz="6600" b="0" i="0" u="none" strike="noStrike" kern="1200" cap="none" spc="588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loo"/>
                <a:ea typeface="Baloo"/>
                <a:cs typeface="Baloo"/>
                <a:sym typeface="Baloo"/>
              </a:rPr>
              <a:t>vận</a:t>
            </a:r>
            <a:r>
              <a:rPr kumimoji="0" lang="en-US" sz="6600" b="0" i="0" u="none" strike="noStrike" kern="1200" cap="none" spc="588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loo"/>
                <a:ea typeface="Baloo"/>
                <a:cs typeface="Baloo"/>
                <a:sym typeface="Baloo"/>
              </a:rPr>
              <a:t> </a:t>
            </a:r>
            <a:r>
              <a:rPr kumimoji="0" lang="en-US" sz="6600" b="0" i="0" u="none" strike="noStrike" kern="1200" cap="none" spc="588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loo"/>
                <a:ea typeface="Baloo"/>
                <a:cs typeface="Baloo"/>
                <a:sym typeface="Baloo"/>
              </a:rPr>
              <a:t>động</a:t>
            </a:r>
            <a:r>
              <a:rPr kumimoji="0" lang="vi-VN" sz="6600" b="0" i="0" u="none" strike="noStrike" kern="1200" cap="none" spc="588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600" spc="-55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(</a:t>
            </a:r>
            <a:r>
              <a:rPr lang="en-US" sz="6600" spc="-55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Tiết</a:t>
            </a:r>
            <a:r>
              <a:rPr lang="en-US" sz="6600" spc="-55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2)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46210E1-378F-C70B-3521-85A0BEF957EC}"/>
              </a:ext>
            </a:extLst>
          </p:cNvPr>
          <p:cNvSpPr txBox="1"/>
          <p:nvPr/>
        </p:nvSpPr>
        <p:spPr>
          <a:xfrm rot="835">
            <a:off x="5075488" y="3939119"/>
            <a:ext cx="11401188" cy="124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9C82DA-6964-9BB0-85FA-70B877906E21}"/>
              </a:ext>
            </a:extLst>
          </p:cNvPr>
          <p:cNvCxnSpPr/>
          <p:nvPr/>
        </p:nvCxnSpPr>
        <p:spPr>
          <a:xfrm>
            <a:off x="6370407" y="2185955"/>
            <a:ext cx="5867400" cy="161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5">
            <a:extLst>
              <a:ext uri="{FF2B5EF4-FFF2-40B4-BE49-F238E27FC236}">
                <a16:creationId xmlns:a16="http://schemas.microsoft.com/office/drawing/2014/main" id="{155AAE99-17FB-A840-11D4-07F1BD18C1E9}"/>
              </a:ext>
            </a:extLst>
          </p:cNvPr>
          <p:cNvSpPr txBox="1"/>
          <p:nvPr/>
        </p:nvSpPr>
        <p:spPr>
          <a:xfrm rot="835">
            <a:off x="3520856" y="3412411"/>
            <a:ext cx="11401188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7"/>
              </a:lnSpc>
            </a:pPr>
            <a:r>
              <a:rPr lang="vi-VN" sz="6000" spc="588">
                <a:solidFill>
                  <a:schemeClr val="accent1">
                    <a:lumMod val="75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Tự nhiên xã hội</a:t>
            </a:r>
            <a:endParaRPr lang="en-US" sz="6000" spc="-55" dirty="0">
              <a:solidFill>
                <a:schemeClr val="accent1">
                  <a:lumMod val="75000"/>
                </a:schemeClr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64232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4071" y="501419"/>
            <a:ext cx="8240547" cy="2540835"/>
          </a:xfrm>
          <a:custGeom>
            <a:avLst/>
            <a:gdLst/>
            <a:ahLst/>
            <a:cxnLst/>
            <a:rect l="l" t="t" r="r" b="b"/>
            <a:pathLst>
              <a:path w="8240547" h="2540835">
                <a:moveTo>
                  <a:pt x="0" y="0"/>
                </a:moveTo>
                <a:lnTo>
                  <a:pt x="8240547" y="0"/>
                </a:lnTo>
                <a:lnTo>
                  <a:pt x="8240547" y="2540835"/>
                </a:lnTo>
                <a:lnTo>
                  <a:pt x="0" y="2540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50516" y="706600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6"/>
                </a:lnTo>
                <a:lnTo>
                  <a:pt x="0" y="106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766476" y="2360841"/>
            <a:ext cx="10211451" cy="3484594"/>
            <a:chOff x="0" y="0"/>
            <a:chExt cx="2675346" cy="912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5346" cy="912945"/>
            </a:xfrm>
            <a:custGeom>
              <a:avLst/>
              <a:gdLst/>
              <a:ahLst/>
              <a:cxnLst/>
              <a:rect l="l" t="t" r="r" b="b"/>
              <a:pathLst>
                <a:path w="2675346" h="912945">
                  <a:moveTo>
                    <a:pt x="75816" y="0"/>
                  </a:moveTo>
                  <a:lnTo>
                    <a:pt x="2599530" y="0"/>
                  </a:lnTo>
                  <a:cubicBezTo>
                    <a:pt x="2619638" y="0"/>
                    <a:pt x="2638922" y="7988"/>
                    <a:pt x="2653140" y="22206"/>
                  </a:cubicBezTo>
                  <a:cubicBezTo>
                    <a:pt x="2667359" y="36424"/>
                    <a:pt x="2675346" y="55708"/>
                    <a:pt x="2675346" y="75816"/>
                  </a:cubicBezTo>
                  <a:lnTo>
                    <a:pt x="2675346" y="837129"/>
                  </a:lnTo>
                  <a:cubicBezTo>
                    <a:pt x="2675346" y="879001"/>
                    <a:pt x="2641402" y="912945"/>
                    <a:pt x="2599530" y="912945"/>
                  </a:cubicBezTo>
                  <a:lnTo>
                    <a:pt x="75816" y="912945"/>
                  </a:lnTo>
                  <a:cubicBezTo>
                    <a:pt x="33944" y="912945"/>
                    <a:pt x="0" y="879001"/>
                    <a:pt x="0" y="837129"/>
                  </a:cubicBezTo>
                  <a:lnTo>
                    <a:pt x="0" y="75816"/>
                  </a:lnTo>
                  <a:cubicBezTo>
                    <a:pt x="0" y="33944"/>
                    <a:pt x="33944" y="0"/>
                    <a:pt x="75816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675346" cy="951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7036" y="2739258"/>
            <a:ext cx="8439943" cy="8793775"/>
          </a:xfrm>
          <a:custGeom>
            <a:avLst/>
            <a:gdLst/>
            <a:ahLst/>
            <a:cxnLst/>
            <a:rect l="l" t="t" r="r" b="b"/>
            <a:pathLst>
              <a:path w="8439943" h="8793775">
                <a:moveTo>
                  <a:pt x="0" y="0"/>
                </a:moveTo>
                <a:lnTo>
                  <a:pt x="8439943" y="0"/>
                </a:lnTo>
                <a:lnTo>
                  <a:pt x="8439943" y="8793775"/>
                </a:lnTo>
                <a:lnTo>
                  <a:pt x="0" y="8793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924655" y="3089643"/>
            <a:ext cx="10363345" cy="222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15"/>
              </a:lnSpc>
            </a:pPr>
            <a:r>
              <a:rPr lang="en-US" sz="15364" dirty="0">
                <a:solidFill>
                  <a:srgbClr val="DA7739"/>
                </a:solidFill>
                <a:latin typeface="Baloo"/>
                <a:ea typeface="Baloo"/>
                <a:cs typeface="Baloo"/>
                <a:sym typeface="Baloo"/>
              </a:rPr>
              <a:t>VẬN DỤNG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8628597" y="7117095"/>
            <a:ext cx="4852039" cy="3563216"/>
          </a:xfrm>
          <a:custGeom>
            <a:avLst/>
            <a:gdLst/>
            <a:ahLst/>
            <a:cxnLst/>
            <a:rect l="l" t="t" r="r" b="b"/>
            <a:pathLst>
              <a:path w="4852039" h="3563216">
                <a:moveTo>
                  <a:pt x="0" y="0"/>
                </a:moveTo>
                <a:lnTo>
                  <a:pt x="4852038" y="0"/>
                </a:lnTo>
                <a:lnTo>
                  <a:pt x="4852038" y="3563216"/>
                </a:lnTo>
                <a:lnTo>
                  <a:pt x="0" y="3563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84656" y="4639117"/>
            <a:ext cx="4216128" cy="4619183"/>
          </a:xfrm>
          <a:custGeom>
            <a:avLst/>
            <a:gdLst/>
            <a:ahLst/>
            <a:cxnLst/>
            <a:rect l="l" t="t" r="r" b="b"/>
            <a:pathLst>
              <a:path w="4216128" h="4619183">
                <a:moveTo>
                  <a:pt x="0" y="0"/>
                </a:moveTo>
                <a:lnTo>
                  <a:pt x="4216128" y="0"/>
                </a:lnTo>
                <a:lnTo>
                  <a:pt x="4216128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9033" y="118771"/>
            <a:ext cx="1439697" cy="828916"/>
          </a:xfrm>
          <a:custGeom>
            <a:avLst/>
            <a:gdLst/>
            <a:ahLst/>
            <a:cxnLst/>
            <a:rect l="l" t="t" r="r" b="b"/>
            <a:pathLst>
              <a:path w="1439697" h="828916">
                <a:moveTo>
                  <a:pt x="0" y="0"/>
                </a:moveTo>
                <a:lnTo>
                  <a:pt x="1439697" y="0"/>
                </a:lnTo>
                <a:lnTo>
                  <a:pt x="1439697" y="828916"/>
                </a:lnTo>
                <a:lnTo>
                  <a:pt x="0" y="8289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48730" y="432959"/>
            <a:ext cx="12209813" cy="9503508"/>
          </a:xfrm>
          <a:custGeom>
            <a:avLst/>
            <a:gdLst/>
            <a:ahLst/>
            <a:cxnLst/>
            <a:rect l="l" t="t" r="r" b="b"/>
            <a:pathLst>
              <a:path w="12209813" h="9503508">
                <a:moveTo>
                  <a:pt x="0" y="0"/>
                </a:moveTo>
                <a:lnTo>
                  <a:pt x="12209812" y="0"/>
                </a:lnTo>
                <a:lnTo>
                  <a:pt x="12209812" y="9503508"/>
                </a:lnTo>
                <a:lnTo>
                  <a:pt x="0" y="95035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81" b="-121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49975" y="120754"/>
            <a:ext cx="6095687" cy="1879503"/>
          </a:xfrm>
          <a:custGeom>
            <a:avLst/>
            <a:gdLst/>
            <a:ahLst/>
            <a:cxnLst/>
            <a:rect l="l" t="t" r="r" b="b"/>
            <a:pathLst>
              <a:path w="6095687" h="1879503">
                <a:moveTo>
                  <a:pt x="0" y="0"/>
                </a:moveTo>
                <a:lnTo>
                  <a:pt x="6095687" y="0"/>
                </a:lnTo>
                <a:lnTo>
                  <a:pt x="6095687" y="1879503"/>
                </a:lnTo>
                <a:lnTo>
                  <a:pt x="0" y="187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028700" y="4734648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128782" y="4945519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720465" y="1515175"/>
            <a:ext cx="8023883" cy="2474031"/>
          </a:xfrm>
          <a:custGeom>
            <a:avLst/>
            <a:gdLst/>
            <a:ahLst/>
            <a:cxnLst/>
            <a:rect l="l" t="t" r="r" b="b"/>
            <a:pathLst>
              <a:path w="8023883" h="2474031">
                <a:moveTo>
                  <a:pt x="0" y="0"/>
                </a:moveTo>
                <a:lnTo>
                  <a:pt x="8023883" y="0"/>
                </a:lnTo>
                <a:lnTo>
                  <a:pt x="8023883" y="2474031"/>
                </a:lnTo>
                <a:lnTo>
                  <a:pt x="0" y="247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30698" y="5227372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9429802" y="7866429"/>
            <a:ext cx="15719957" cy="2783742"/>
          </a:xfrm>
          <a:custGeom>
            <a:avLst/>
            <a:gdLst/>
            <a:ahLst/>
            <a:cxnLst/>
            <a:rect l="l" t="t" r="r" b="b"/>
            <a:pathLst>
              <a:path w="15719957" h="2783742">
                <a:moveTo>
                  <a:pt x="0" y="0"/>
                </a:moveTo>
                <a:lnTo>
                  <a:pt x="15719957" y="0"/>
                </a:lnTo>
                <a:lnTo>
                  <a:pt x="15719957" y="2783742"/>
                </a:lnTo>
                <a:lnTo>
                  <a:pt x="0" y="278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538200" y="2792223"/>
            <a:ext cx="4889460" cy="6817989"/>
          </a:xfrm>
          <a:custGeom>
            <a:avLst/>
            <a:gdLst/>
            <a:ahLst/>
            <a:cxnLst/>
            <a:rect l="l" t="t" r="r" b="b"/>
            <a:pathLst>
              <a:path w="4889460" h="6817989">
                <a:moveTo>
                  <a:pt x="4889461" y="0"/>
                </a:moveTo>
                <a:lnTo>
                  <a:pt x="0" y="0"/>
                </a:lnTo>
                <a:lnTo>
                  <a:pt x="0" y="6817989"/>
                </a:lnTo>
                <a:lnTo>
                  <a:pt x="4889461" y="6817989"/>
                </a:lnTo>
                <a:lnTo>
                  <a:pt x="4889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31029" y="7215412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2"/>
                </a:lnTo>
                <a:lnTo>
                  <a:pt x="0" y="3272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020208" y="-1038470"/>
            <a:ext cx="3398443" cy="3358038"/>
          </a:xfrm>
          <a:custGeom>
            <a:avLst/>
            <a:gdLst/>
            <a:ahLst/>
            <a:cxnLst/>
            <a:rect l="l" t="t" r="r" b="b"/>
            <a:pathLst>
              <a:path w="3398443" h="3358038">
                <a:moveTo>
                  <a:pt x="0" y="0"/>
                </a:moveTo>
                <a:lnTo>
                  <a:pt x="3398442" y="0"/>
                </a:lnTo>
                <a:lnTo>
                  <a:pt x="3398442" y="3358038"/>
                </a:lnTo>
                <a:lnTo>
                  <a:pt x="0" y="3358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10490" y="1090918"/>
            <a:ext cx="2007054" cy="1818679"/>
          </a:xfrm>
          <a:custGeom>
            <a:avLst/>
            <a:gdLst/>
            <a:ahLst/>
            <a:cxnLst/>
            <a:rect l="l" t="t" r="r" b="b"/>
            <a:pathLst>
              <a:path w="2007054" h="1818679">
                <a:moveTo>
                  <a:pt x="0" y="0"/>
                </a:moveTo>
                <a:lnTo>
                  <a:pt x="2007054" y="0"/>
                </a:lnTo>
                <a:lnTo>
                  <a:pt x="2007054" y="1818679"/>
                </a:lnTo>
                <a:lnTo>
                  <a:pt x="0" y="18186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835">
            <a:off x="2674670" y="1023694"/>
            <a:ext cx="3458743" cy="98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2"/>
              </a:lnSpc>
            </a:pPr>
            <a:r>
              <a:rPr lang="en-US" sz="7252" dirty="0">
                <a:solidFill>
                  <a:schemeClr val="accent6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Bài 22:</a:t>
            </a:r>
          </a:p>
        </p:txBody>
      </p:sp>
      <p:sp>
        <p:nvSpPr>
          <p:cNvPr id="13" name="Freeform 13"/>
          <p:cNvSpPr/>
          <p:nvPr/>
        </p:nvSpPr>
        <p:spPr>
          <a:xfrm>
            <a:off x="3533577" y="165262"/>
            <a:ext cx="3082944" cy="950574"/>
          </a:xfrm>
          <a:custGeom>
            <a:avLst/>
            <a:gdLst/>
            <a:ahLst/>
            <a:cxnLst/>
            <a:rect l="l" t="t" r="r" b="b"/>
            <a:pathLst>
              <a:path w="3082944" h="950574">
                <a:moveTo>
                  <a:pt x="0" y="0"/>
                </a:moveTo>
                <a:lnTo>
                  <a:pt x="3082944" y="0"/>
                </a:lnTo>
                <a:lnTo>
                  <a:pt x="3082944" y="950574"/>
                </a:lnTo>
                <a:lnTo>
                  <a:pt x="0" y="950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964085" y="7457777"/>
            <a:ext cx="4648190" cy="3428040"/>
          </a:xfrm>
          <a:custGeom>
            <a:avLst/>
            <a:gdLst/>
            <a:ahLst/>
            <a:cxnLst/>
            <a:rect l="l" t="t" r="r" b="b"/>
            <a:pathLst>
              <a:path w="4648190" h="3428040">
                <a:moveTo>
                  <a:pt x="0" y="0"/>
                </a:moveTo>
                <a:lnTo>
                  <a:pt x="4648190" y="0"/>
                </a:lnTo>
                <a:lnTo>
                  <a:pt x="4648190" y="3428041"/>
                </a:lnTo>
                <a:lnTo>
                  <a:pt x="0" y="34280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 rot="835">
            <a:off x="5075344" y="2182617"/>
            <a:ext cx="11401188" cy="242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7"/>
              </a:lnSpc>
            </a:pPr>
            <a:r>
              <a:rPr lang="en-US" sz="9347" spc="588" dirty="0">
                <a:solidFill>
                  <a:schemeClr val="accent6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Chăm sóc, bảo vệ cơ quan vận động</a:t>
            </a:r>
          </a:p>
        </p:txBody>
      </p:sp>
      <p:sp>
        <p:nvSpPr>
          <p:cNvPr id="16" name="TextBox 16"/>
          <p:cNvSpPr txBox="1"/>
          <p:nvPr/>
        </p:nvSpPr>
        <p:spPr>
          <a:xfrm rot="835">
            <a:off x="5075488" y="3939119"/>
            <a:ext cx="11401188" cy="124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7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8899384" y="5058773"/>
            <a:ext cx="3231314" cy="106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  <a:spcBef>
                <a:spcPct val="0"/>
              </a:spcBef>
            </a:pPr>
            <a:r>
              <a:rPr lang="en-US" sz="6183" spc="-5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(Tiết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47042" y="1943100"/>
            <a:ext cx="9349331" cy="5078355"/>
            <a:chOff x="0" y="0"/>
            <a:chExt cx="2449475" cy="13305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9475" cy="1330502"/>
            </a:xfrm>
            <a:custGeom>
              <a:avLst/>
              <a:gdLst/>
              <a:ahLst/>
              <a:cxnLst/>
              <a:rect l="l" t="t" r="r" b="b"/>
              <a:pathLst>
                <a:path w="2449475" h="1330502">
                  <a:moveTo>
                    <a:pt x="82807" y="0"/>
                  </a:moveTo>
                  <a:lnTo>
                    <a:pt x="2366668" y="0"/>
                  </a:lnTo>
                  <a:cubicBezTo>
                    <a:pt x="2412401" y="0"/>
                    <a:pt x="2449475" y="37074"/>
                    <a:pt x="2449475" y="82807"/>
                  </a:cubicBezTo>
                  <a:lnTo>
                    <a:pt x="2449475" y="1247695"/>
                  </a:lnTo>
                  <a:cubicBezTo>
                    <a:pt x="2449475" y="1269657"/>
                    <a:pt x="2440751" y="1290719"/>
                    <a:pt x="2425221" y="1306248"/>
                  </a:cubicBezTo>
                  <a:cubicBezTo>
                    <a:pt x="2409692" y="1321778"/>
                    <a:pt x="2388630" y="1330502"/>
                    <a:pt x="2366668" y="1330502"/>
                  </a:cubicBezTo>
                  <a:lnTo>
                    <a:pt x="82807" y="1330502"/>
                  </a:lnTo>
                  <a:cubicBezTo>
                    <a:pt x="60845" y="1330502"/>
                    <a:pt x="39783" y="1321778"/>
                    <a:pt x="24254" y="1306248"/>
                  </a:cubicBezTo>
                  <a:cubicBezTo>
                    <a:pt x="8724" y="1290719"/>
                    <a:pt x="0" y="1269657"/>
                    <a:pt x="0" y="1247695"/>
                  </a:cubicBezTo>
                  <a:lnTo>
                    <a:pt x="0" y="82807"/>
                  </a:lnTo>
                  <a:cubicBezTo>
                    <a:pt x="0" y="60845"/>
                    <a:pt x="8724" y="39783"/>
                    <a:pt x="24254" y="24254"/>
                  </a:cubicBezTo>
                  <a:cubicBezTo>
                    <a:pt x="39783" y="8724"/>
                    <a:pt x="60845" y="0"/>
                    <a:pt x="82807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49475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0378031" y="2038740"/>
            <a:ext cx="7758959" cy="9436424"/>
          </a:xfrm>
          <a:custGeom>
            <a:avLst/>
            <a:gdLst/>
            <a:ahLst/>
            <a:cxnLst/>
            <a:rect l="l" t="t" r="r" b="b"/>
            <a:pathLst>
              <a:path w="7758959" h="9436424">
                <a:moveTo>
                  <a:pt x="7758958" y="0"/>
                </a:moveTo>
                <a:lnTo>
                  <a:pt x="0" y="0"/>
                </a:lnTo>
                <a:lnTo>
                  <a:pt x="0" y="9436424"/>
                </a:lnTo>
                <a:lnTo>
                  <a:pt x="7758958" y="9436424"/>
                </a:lnTo>
                <a:lnTo>
                  <a:pt x="775895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628597" y="7117095"/>
            <a:ext cx="4852039" cy="3563216"/>
          </a:xfrm>
          <a:custGeom>
            <a:avLst/>
            <a:gdLst/>
            <a:ahLst/>
            <a:cxnLst/>
            <a:rect l="l" t="t" r="r" b="b"/>
            <a:pathLst>
              <a:path w="4852039" h="3563216">
                <a:moveTo>
                  <a:pt x="0" y="0"/>
                </a:moveTo>
                <a:lnTo>
                  <a:pt x="4852038" y="0"/>
                </a:lnTo>
                <a:lnTo>
                  <a:pt x="4852038" y="3563216"/>
                </a:lnTo>
                <a:lnTo>
                  <a:pt x="0" y="3563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64545" y="3007455"/>
            <a:ext cx="9450171" cy="326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0"/>
              </a:lnSpc>
            </a:pPr>
            <a:r>
              <a:rPr lang="en-US" sz="12647" spc="923" dirty="0">
                <a:solidFill>
                  <a:schemeClr val="accent6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Cùng khởi động nào!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294" y="-723900"/>
            <a:ext cx="20066762" cy="11287554"/>
          </a:xfrm>
          <a:custGeom>
            <a:avLst/>
            <a:gdLst/>
            <a:ahLst/>
            <a:cxnLst/>
            <a:rect l="l" t="t" r="r" b="b"/>
            <a:pathLst>
              <a:path w="20066762" h="11287554">
                <a:moveTo>
                  <a:pt x="0" y="0"/>
                </a:moveTo>
                <a:lnTo>
                  <a:pt x="20066762" y="0"/>
                </a:lnTo>
                <a:lnTo>
                  <a:pt x="20066762" y="11287554"/>
                </a:lnTo>
                <a:lnTo>
                  <a:pt x="0" y="1128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4532" y="609766"/>
            <a:ext cx="2916228" cy="3513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4461173" y="932267"/>
            <a:ext cx="1874585" cy="2258536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8012904" y="85332"/>
            <a:ext cx="8363527" cy="5629262"/>
          </a:xfrm>
          <a:custGeom>
            <a:avLst/>
            <a:gdLst/>
            <a:ahLst/>
            <a:cxnLst/>
            <a:rect l="l" t="t" r="r" b="b"/>
            <a:pathLst>
              <a:path w="6839880" h="3992003">
                <a:moveTo>
                  <a:pt x="0" y="0"/>
                </a:moveTo>
                <a:lnTo>
                  <a:pt x="6839880" y="0"/>
                </a:lnTo>
                <a:lnTo>
                  <a:pt x="6839880" y="3992002"/>
                </a:lnTo>
                <a:lnTo>
                  <a:pt x="0" y="39920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1"/>
          <p:cNvSpPr/>
          <p:nvPr/>
        </p:nvSpPr>
        <p:spPr>
          <a:xfrm>
            <a:off x="1404353" y="5934773"/>
            <a:ext cx="5496496" cy="1555088"/>
          </a:xfrm>
          <a:custGeom>
            <a:avLst/>
            <a:gdLst/>
            <a:ahLst/>
            <a:cxnLst/>
            <a:rect l="l" t="t" r="r" b="b"/>
            <a:pathLst>
              <a:path w="5340801" h="1252661">
                <a:moveTo>
                  <a:pt x="0" y="0"/>
                </a:moveTo>
                <a:lnTo>
                  <a:pt x="5340801" y="0"/>
                </a:lnTo>
                <a:lnTo>
                  <a:pt x="5340801" y="1252660"/>
                </a:lnTo>
                <a:lnTo>
                  <a:pt x="0" y="1252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2"/>
          <p:cNvSpPr/>
          <p:nvPr/>
        </p:nvSpPr>
        <p:spPr>
          <a:xfrm>
            <a:off x="7291360" y="5859781"/>
            <a:ext cx="5139455" cy="1630079"/>
          </a:xfrm>
          <a:custGeom>
            <a:avLst/>
            <a:gdLst/>
            <a:ahLst/>
            <a:cxnLst/>
            <a:rect l="l" t="t" r="r" b="b"/>
            <a:pathLst>
              <a:path w="5340801" h="1252661">
                <a:moveTo>
                  <a:pt x="0" y="0"/>
                </a:moveTo>
                <a:lnTo>
                  <a:pt x="5340801" y="0"/>
                </a:lnTo>
                <a:lnTo>
                  <a:pt x="5340801" y="1252661"/>
                </a:lnTo>
                <a:lnTo>
                  <a:pt x="0" y="125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3"/>
          <p:cNvSpPr/>
          <p:nvPr/>
        </p:nvSpPr>
        <p:spPr>
          <a:xfrm>
            <a:off x="1534673" y="7906626"/>
            <a:ext cx="5340801" cy="1542168"/>
          </a:xfrm>
          <a:custGeom>
            <a:avLst/>
            <a:gdLst/>
            <a:ahLst/>
            <a:cxnLst/>
            <a:rect l="l" t="t" r="r" b="b"/>
            <a:pathLst>
              <a:path w="5340801" h="1252661">
                <a:moveTo>
                  <a:pt x="0" y="0"/>
                </a:moveTo>
                <a:lnTo>
                  <a:pt x="5340801" y="0"/>
                </a:lnTo>
                <a:lnTo>
                  <a:pt x="5340801" y="1252661"/>
                </a:lnTo>
                <a:lnTo>
                  <a:pt x="0" y="125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4"/>
          <p:cNvSpPr/>
          <p:nvPr/>
        </p:nvSpPr>
        <p:spPr>
          <a:xfrm>
            <a:off x="7291360" y="7917746"/>
            <a:ext cx="5139455" cy="1531048"/>
          </a:xfrm>
          <a:custGeom>
            <a:avLst/>
            <a:gdLst/>
            <a:ahLst/>
            <a:cxnLst/>
            <a:rect l="l" t="t" r="r" b="b"/>
            <a:pathLst>
              <a:path w="5340801" h="1252661">
                <a:moveTo>
                  <a:pt x="0" y="0"/>
                </a:moveTo>
                <a:lnTo>
                  <a:pt x="5340801" y="0"/>
                </a:lnTo>
                <a:lnTo>
                  <a:pt x="5340801" y="1252660"/>
                </a:lnTo>
                <a:lnTo>
                  <a:pt x="0" y="1252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182679" y="6115797"/>
            <a:ext cx="944504" cy="874784"/>
          </a:xfrm>
          <a:custGeom>
            <a:avLst/>
            <a:gdLst/>
            <a:ahLst/>
            <a:cxnLst/>
            <a:rect l="l" t="t" r="r" b="b"/>
            <a:pathLst>
              <a:path w="944504" h="874784">
                <a:moveTo>
                  <a:pt x="0" y="0"/>
                </a:moveTo>
                <a:lnTo>
                  <a:pt x="944504" y="0"/>
                </a:lnTo>
                <a:lnTo>
                  <a:pt x="944504" y="874785"/>
                </a:lnTo>
                <a:lnTo>
                  <a:pt x="0" y="8747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280636" y="6224136"/>
            <a:ext cx="999392" cy="905656"/>
          </a:xfrm>
          <a:custGeom>
            <a:avLst/>
            <a:gdLst/>
            <a:ahLst/>
            <a:cxnLst/>
            <a:rect l="l" t="t" r="r" b="b"/>
            <a:pathLst>
              <a:path w="999392" h="905656">
                <a:moveTo>
                  <a:pt x="0" y="0"/>
                </a:moveTo>
                <a:lnTo>
                  <a:pt x="999392" y="0"/>
                </a:lnTo>
                <a:lnTo>
                  <a:pt x="999392" y="905656"/>
                </a:lnTo>
                <a:lnTo>
                  <a:pt x="0" y="9056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222499" y="8051380"/>
            <a:ext cx="999392" cy="905656"/>
          </a:xfrm>
          <a:custGeom>
            <a:avLst/>
            <a:gdLst/>
            <a:ahLst/>
            <a:cxnLst/>
            <a:rect l="l" t="t" r="r" b="b"/>
            <a:pathLst>
              <a:path w="999392" h="905656">
                <a:moveTo>
                  <a:pt x="0" y="0"/>
                </a:moveTo>
                <a:lnTo>
                  <a:pt x="999392" y="0"/>
                </a:lnTo>
                <a:lnTo>
                  <a:pt x="999392" y="905656"/>
                </a:lnTo>
                <a:lnTo>
                  <a:pt x="0" y="9056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308068" y="8224882"/>
            <a:ext cx="999392" cy="905656"/>
          </a:xfrm>
          <a:custGeom>
            <a:avLst/>
            <a:gdLst/>
            <a:ahLst/>
            <a:cxnLst/>
            <a:rect l="l" t="t" r="r" b="b"/>
            <a:pathLst>
              <a:path w="999392" h="905656">
                <a:moveTo>
                  <a:pt x="0" y="0"/>
                </a:moveTo>
                <a:lnTo>
                  <a:pt x="999393" y="0"/>
                </a:lnTo>
                <a:lnTo>
                  <a:pt x="999393" y="905656"/>
                </a:lnTo>
                <a:lnTo>
                  <a:pt x="0" y="9056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619783" y="5235602"/>
            <a:ext cx="5513297" cy="4036193"/>
          </a:xfrm>
          <a:custGeom>
            <a:avLst/>
            <a:gdLst/>
            <a:ahLst/>
            <a:cxnLst/>
            <a:rect l="l" t="t" r="r" b="b"/>
            <a:pathLst>
              <a:path w="5513297" h="4036193">
                <a:moveTo>
                  <a:pt x="0" y="0"/>
                </a:moveTo>
                <a:lnTo>
                  <a:pt x="5513297" y="0"/>
                </a:lnTo>
                <a:lnTo>
                  <a:pt x="5513297" y="4036193"/>
                </a:lnTo>
                <a:lnTo>
                  <a:pt x="0" y="4036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8986" y="566379"/>
            <a:ext cx="5192576" cy="3556914"/>
          </a:xfrm>
          <a:prstGeom prst="rect">
            <a:avLst/>
          </a:prstGeom>
        </p:spPr>
      </p:pic>
      <p:sp>
        <p:nvSpPr>
          <p:cNvPr id="17" name="CÂU HỎI"/>
          <p:cNvSpPr txBox="1"/>
          <p:nvPr/>
        </p:nvSpPr>
        <p:spPr>
          <a:xfrm>
            <a:off x="8906872" y="1237720"/>
            <a:ext cx="6637928" cy="371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1"/>
              </a:lnSpc>
            </a:pPr>
            <a:r>
              <a:rPr lang="en-US" sz="7038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Trước khi bắt đầu chơi thể thao, em cần làm gì?</a:t>
            </a:r>
          </a:p>
          <a:p>
            <a:pPr marL="0" lvl="0" indent="0" algn="ctr">
              <a:lnSpc>
                <a:spcPts val="5771"/>
              </a:lnSpc>
            </a:pPr>
            <a:endParaRPr lang="en-US" sz="7038" dirty="0">
              <a:solidFill>
                <a:srgbClr val="FFFFFF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8" name="1"/>
          <p:cNvSpPr txBox="1"/>
          <p:nvPr/>
        </p:nvSpPr>
        <p:spPr>
          <a:xfrm>
            <a:off x="3372456" y="6036058"/>
            <a:ext cx="2687921" cy="1283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3728" b="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Uống nước</a:t>
            </a:r>
          </a:p>
          <a:p>
            <a:pPr algn="ctr">
              <a:lnSpc>
                <a:spcPts val="5220"/>
              </a:lnSpc>
              <a:spcBef>
                <a:spcPct val="0"/>
              </a:spcBef>
            </a:pPr>
            <a:endParaRPr lang="en-US" sz="3728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9" name="4"/>
          <p:cNvSpPr txBox="1"/>
          <p:nvPr/>
        </p:nvSpPr>
        <p:spPr>
          <a:xfrm>
            <a:off x="9166140" y="8045503"/>
            <a:ext cx="2617820" cy="609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3728" b="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Ăn no</a:t>
            </a:r>
          </a:p>
        </p:txBody>
      </p:sp>
      <p:sp>
        <p:nvSpPr>
          <p:cNvPr id="20" name="3"/>
          <p:cNvSpPr txBox="1"/>
          <p:nvPr/>
        </p:nvSpPr>
        <p:spPr>
          <a:xfrm>
            <a:off x="3334285" y="8224882"/>
            <a:ext cx="3042876" cy="616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3728" b="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Đi ngủ</a:t>
            </a:r>
          </a:p>
        </p:txBody>
      </p:sp>
      <p:sp>
        <p:nvSpPr>
          <p:cNvPr id="21" name="2"/>
          <p:cNvSpPr txBox="1"/>
          <p:nvPr/>
        </p:nvSpPr>
        <p:spPr>
          <a:xfrm>
            <a:off x="9127183" y="6325466"/>
            <a:ext cx="2656777" cy="609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3728" b="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Khởi động</a:t>
            </a:r>
          </a:p>
        </p:txBody>
      </p:sp>
      <p:pic>
        <p:nvPicPr>
          <p:cNvPr id="13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57295" y="-1799504"/>
            <a:ext cx="1128534" cy="1128534"/>
          </a:xfrm>
          <a:prstGeom prst="rect">
            <a:avLst/>
          </a:prstGeom>
        </p:spPr>
      </p:pic>
      <p:pic>
        <p:nvPicPr>
          <p:cNvPr id="22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6694" y="-1740694"/>
            <a:ext cx="1016794" cy="1016794"/>
          </a:xfrm>
          <a:prstGeom prst="rect">
            <a:avLst/>
          </a:prstGeom>
        </p:spPr>
      </p:pic>
      <p:pic>
        <p:nvPicPr>
          <p:cNvPr id="23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82479" y="-1830753"/>
            <a:ext cx="1016794" cy="1016794"/>
          </a:xfrm>
          <a:prstGeom prst="rect">
            <a:avLst/>
          </a:prstGeom>
        </p:spPr>
      </p:pic>
      <p:pic>
        <p:nvPicPr>
          <p:cNvPr id="24" name="Correct Answer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00849" y="-1719660"/>
            <a:ext cx="871551" cy="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2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17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4607" y="-519348"/>
            <a:ext cx="19124962" cy="12742006"/>
          </a:xfrm>
          <a:custGeom>
            <a:avLst/>
            <a:gdLst/>
            <a:ahLst/>
            <a:cxnLst/>
            <a:rect l="l" t="t" r="r" b="b"/>
            <a:pathLst>
              <a:path w="19124962" h="12742006">
                <a:moveTo>
                  <a:pt x="0" y="0"/>
                </a:moveTo>
                <a:lnTo>
                  <a:pt x="19124962" y="0"/>
                </a:lnTo>
                <a:lnTo>
                  <a:pt x="19124962" y="12742006"/>
                </a:lnTo>
                <a:lnTo>
                  <a:pt x="0" y="127420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CÂU HỎI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50191" y="-1255167"/>
            <a:ext cx="10316183" cy="82296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6298" y="7598208"/>
            <a:ext cx="3784810" cy="2688792"/>
          </a:xfrm>
          <a:custGeom>
            <a:avLst/>
            <a:gdLst/>
            <a:ahLst/>
            <a:cxnLst/>
            <a:rect l="l" t="t" r="r" b="b"/>
            <a:pathLst>
              <a:path w="3784810" h="2688792">
                <a:moveTo>
                  <a:pt x="0" y="0"/>
                </a:moveTo>
                <a:lnTo>
                  <a:pt x="3784810" y="0"/>
                </a:lnTo>
                <a:lnTo>
                  <a:pt x="3784810" y="2688792"/>
                </a:lnTo>
                <a:lnTo>
                  <a:pt x="0" y="2688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1"/>
          <p:cNvSpPr/>
          <p:nvPr/>
        </p:nvSpPr>
        <p:spPr>
          <a:xfrm>
            <a:off x="4779718" y="5617396"/>
            <a:ext cx="5278682" cy="1550115"/>
          </a:xfrm>
          <a:custGeom>
            <a:avLst/>
            <a:gdLst/>
            <a:ahLst/>
            <a:cxnLst/>
            <a:rect l="l" t="t" r="r" b="b"/>
            <a:pathLst>
              <a:path w="4487174" h="1550115">
                <a:moveTo>
                  <a:pt x="0" y="0"/>
                </a:moveTo>
                <a:lnTo>
                  <a:pt x="4487175" y="0"/>
                </a:lnTo>
                <a:lnTo>
                  <a:pt x="4487175" y="1550114"/>
                </a:lnTo>
                <a:lnTo>
                  <a:pt x="0" y="1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4"/>
          <p:cNvSpPr/>
          <p:nvPr/>
        </p:nvSpPr>
        <p:spPr>
          <a:xfrm>
            <a:off x="10628004" y="7906182"/>
            <a:ext cx="5373997" cy="1550115"/>
          </a:xfrm>
          <a:custGeom>
            <a:avLst/>
            <a:gdLst/>
            <a:ahLst/>
            <a:cxnLst/>
            <a:rect l="l" t="t" r="r" b="b"/>
            <a:pathLst>
              <a:path w="4487174" h="1550115">
                <a:moveTo>
                  <a:pt x="0" y="0"/>
                </a:moveTo>
                <a:lnTo>
                  <a:pt x="4487174" y="0"/>
                </a:lnTo>
                <a:lnTo>
                  <a:pt x="4487174" y="1550115"/>
                </a:lnTo>
                <a:lnTo>
                  <a:pt x="0" y="15501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2"/>
          <p:cNvSpPr/>
          <p:nvPr/>
        </p:nvSpPr>
        <p:spPr>
          <a:xfrm>
            <a:off x="10628005" y="5618360"/>
            <a:ext cx="5373996" cy="1550115"/>
          </a:xfrm>
          <a:custGeom>
            <a:avLst/>
            <a:gdLst/>
            <a:ahLst/>
            <a:cxnLst/>
            <a:rect l="l" t="t" r="r" b="b"/>
            <a:pathLst>
              <a:path w="4487174" h="1550115">
                <a:moveTo>
                  <a:pt x="0" y="0"/>
                </a:moveTo>
                <a:lnTo>
                  <a:pt x="4487174" y="0"/>
                </a:lnTo>
                <a:lnTo>
                  <a:pt x="4487174" y="1550114"/>
                </a:lnTo>
                <a:lnTo>
                  <a:pt x="0" y="1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3"/>
          <p:cNvSpPr/>
          <p:nvPr/>
        </p:nvSpPr>
        <p:spPr>
          <a:xfrm>
            <a:off x="4635215" y="7818521"/>
            <a:ext cx="5278682" cy="1550115"/>
          </a:xfrm>
          <a:custGeom>
            <a:avLst/>
            <a:gdLst/>
            <a:ahLst/>
            <a:cxnLst/>
            <a:rect l="l" t="t" r="r" b="b"/>
            <a:pathLst>
              <a:path w="4487174" h="1550115">
                <a:moveTo>
                  <a:pt x="0" y="0"/>
                </a:moveTo>
                <a:lnTo>
                  <a:pt x="4487175" y="0"/>
                </a:lnTo>
                <a:lnTo>
                  <a:pt x="4487175" y="1550115"/>
                </a:lnTo>
                <a:lnTo>
                  <a:pt x="0" y="15501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1"/>
          <p:cNvSpPr txBox="1"/>
          <p:nvPr/>
        </p:nvSpPr>
        <p:spPr>
          <a:xfrm>
            <a:off x="5715000" y="5779920"/>
            <a:ext cx="412283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Ăn gà rán nhiều</a:t>
            </a:r>
          </a:p>
        </p:txBody>
      </p:sp>
      <p:sp>
        <p:nvSpPr>
          <p:cNvPr id="10" name="2"/>
          <p:cNvSpPr txBox="1"/>
          <p:nvPr/>
        </p:nvSpPr>
        <p:spPr>
          <a:xfrm>
            <a:off x="11833665" y="5799412"/>
            <a:ext cx="326223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Đua xe đạp      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656031" y="8113924"/>
            <a:ext cx="1144376" cy="1144376"/>
          </a:xfrm>
          <a:custGeom>
            <a:avLst/>
            <a:gdLst/>
            <a:ahLst/>
            <a:cxnLst/>
            <a:rect l="l" t="t" r="r" b="b"/>
            <a:pathLst>
              <a:path w="1144376" h="1144376">
                <a:moveTo>
                  <a:pt x="0" y="0"/>
                </a:moveTo>
                <a:lnTo>
                  <a:pt x="1144376" y="0"/>
                </a:lnTo>
                <a:lnTo>
                  <a:pt x="1144376" y="1144376"/>
                </a:lnTo>
                <a:lnTo>
                  <a:pt x="0" y="114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779718" y="5716641"/>
            <a:ext cx="1195669" cy="1083523"/>
          </a:xfrm>
          <a:custGeom>
            <a:avLst/>
            <a:gdLst/>
            <a:ahLst/>
            <a:cxnLst/>
            <a:rect l="l" t="t" r="r" b="b"/>
            <a:pathLst>
              <a:path w="1195669" h="1083523">
                <a:moveTo>
                  <a:pt x="0" y="0"/>
                </a:moveTo>
                <a:lnTo>
                  <a:pt x="1195669" y="0"/>
                </a:lnTo>
                <a:lnTo>
                  <a:pt x="1195669" y="1083523"/>
                </a:lnTo>
                <a:lnTo>
                  <a:pt x="0" y="108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779718" y="7996817"/>
            <a:ext cx="1195669" cy="1083523"/>
          </a:xfrm>
          <a:custGeom>
            <a:avLst/>
            <a:gdLst/>
            <a:ahLst/>
            <a:cxnLst/>
            <a:rect l="l" t="t" r="r" b="b"/>
            <a:pathLst>
              <a:path w="1195669" h="1083523">
                <a:moveTo>
                  <a:pt x="0" y="0"/>
                </a:moveTo>
                <a:lnTo>
                  <a:pt x="1195669" y="0"/>
                </a:lnTo>
                <a:lnTo>
                  <a:pt x="1195669" y="1083523"/>
                </a:lnTo>
                <a:lnTo>
                  <a:pt x="0" y="108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656031" y="5851655"/>
            <a:ext cx="1195669" cy="1083523"/>
          </a:xfrm>
          <a:custGeom>
            <a:avLst/>
            <a:gdLst/>
            <a:ahLst/>
            <a:cxnLst/>
            <a:rect l="l" t="t" r="r" b="b"/>
            <a:pathLst>
              <a:path w="1195669" h="1083523">
                <a:moveTo>
                  <a:pt x="0" y="0"/>
                </a:moveTo>
                <a:lnTo>
                  <a:pt x="1195668" y="0"/>
                </a:lnTo>
                <a:lnTo>
                  <a:pt x="1195668" y="1083523"/>
                </a:lnTo>
                <a:lnTo>
                  <a:pt x="0" y="108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ÂU HỎI"/>
          <p:cNvSpPr txBox="1"/>
          <p:nvPr/>
        </p:nvSpPr>
        <p:spPr>
          <a:xfrm>
            <a:off x="3921108" y="1827910"/>
            <a:ext cx="895669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Việc nào tốt cho cơ quan vận động?</a:t>
            </a:r>
          </a:p>
        </p:txBody>
      </p:sp>
      <p:sp>
        <p:nvSpPr>
          <p:cNvPr id="16" name="4"/>
          <p:cNvSpPr txBox="1"/>
          <p:nvPr/>
        </p:nvSpPr>
        <p:spPr>
          <a:xfrm>
            <a:off x="11800407" y="8196199"/>
            <a:ext cx="3134793" cy="73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Tập thể dục</a:t>
            </a:r>
          </a:p>
        </p:txBody>
      </p:sp>
      <p:sp>
        <p:nvSpPr>
          <p:cNvPr id="17" name="3"/>
          <p:cNvSpPr txBox="1"/>
          <p:nvPr/>
        </p:nvSpPr>
        <p:spPr>
          <a:xfrm>
            <a:off x="5975387" y="8112930"/>
            <a:ext cx="3018466" cy="72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Chạy nhảy</a:t>
            </a:r>
          </a:p>
        </p:txBody>
      </p:sp>
      <p:pic>
        <p:nvPicPr>
          <p:cNvPr id="18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9017" y="-1584017"/>
            <a:ext cx="1016794" cy="1016794"/>
          </a:xfrm>
          <a:prstGeom prst="rect">
            <a:avLst/>
          </a:prstGeom>
        </p:spPr>
      </p:pic>
      <p:pic>
        <p:nvPicPr>
          <p:cNvPr id="19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4530" y="-1506862"/>
            <a:ext cx="1016794" cy="1016794"/>
          </a:xfrm>
          <a:prstGeom prst="rect">
            <a:avLst/>
          </a:prstGeom>
        </p:spPr>
      </p:pic>
      <p:pic>
        <p:nvPicPr>
          <p:cNvPr id="20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7791" y="-1564967"/>
            <a:ext cx="1016794" cy="1016794"/>
          </a:xfrm>
          <a:prstGeom prst="rect">
            <a:avLst/>
          </a:prstGeom>
        </p:spPr>
      </p:pic>
      <p:pic>
        <p:nvPicPr>
          <p:cNvPr id="21" name="Correct Answer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0102" y="-1606307"/>
            <a:ext cx="871551" cy="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2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7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5" grpId="0"/>
      <p:bldP spid="16" grpId="0"/>
      <p:bldP spid="16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18221"/>
            <a:ext cx="18973016" cy="10282011"/>
          </a:xfrm>
          <a:custGeom>
            <a:avLst/>
            <a:gdLst/>
            <a:ahLst/>
            <a:cxnLst/>
            <a:rect l="l" t="t" r="r" b="b"/>
            <a:pathLst>
              <a:path w="18973016" h="10282011">
                <a:moveTo>
                  <a:pt x="0" y="0"/>
                </a:moveTo>
                <a:lnTo>
                  <a:pt x="18973016" y="0"/>
                </a:lnTo>
                <a:lnTo>
                  <a:pt x="18973016" y="10282011"/>
                </a:lnTo>
                <a:lnTo>
                  <a:pt x="0" y="10282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506" b="-155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CÂU HỎI"/>
          <p:cNvSpPr/>
          <p:nvPr/>
        </p:nvSpPr>
        <p:spPr>
          <a:xfrm flipH="1">
            <a:off x="3821777" y="851698"/>
            <a:ext cx="7028380" cy="5188223"/>
          </a:xfrm>
          <a:custGeom>
            <a:avLst/>
            <a:gdLst/>
            <a:ahLst/>
            <a:cxnLst/>
            <a:rect l="l" t="t" r="r" b="b"/>
            <a:pathLst>
              <a:path w="7028380" h="5188223">
                <a:moveTo>
                  <a:pt x="7028381" y="0"/>
                </a:moveTo>
                <a:lnTo>
                  <a:pt x="0" y="0"/>
                </a:lnTo>
                <a:lnTo>
                  <a:pt x="0" y="5188222"/>
                </a:lnTo>
                <a:lnTo>
                  <a:pt x="7028381" y="5188222"/>
                </a:lnTo>
                <a:lnTo>
                  <a:pt x="702838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118902" y="2533048"/>
            <a:ext cx="2898269" cy="43913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267107" y="2533048"/>
            <a:ext cx="2898269" cy="4391316"/>
          </a:xfrm>
          <a:prstGeom prst="rect">
            <a:avLst/>
          </a:prstGeom>
        </p:spPr>
      </p:pic>
      <p:sp>
        <p:nvSpPr>
          <p:cNvPr id="6" name="1"/>
          <p:cNvSpPr/>
          <p:nvPr/>
        </p:nvSpPr>
        <p:spPr>
          <a:xfrm>
            <a:off x="784061" y="6070813"/>
            <a:ext cx="5712698" cy="1507387"/>
          </a:xfrm>
          <a:custGeom>
            <a:avLst/>
            <a:gdLst/>
            <a:ahLst/>
            <a:cxnLst/>
            <a:rect l="l" t="t" r="r" b="b"/>
            <a:pathLst>
              <a:path w="5395605" h="1412667">
                <a:moveTo>
                  <a:pt x="0" y="0"/>
                </a:moveTo>
                <a:lnTo>
                  <a:pt x="5395605" y="0"/>
                </a:lnTo>
                <a:lnTo>
                  <a:pt x="5395605" y="1412667"/>
                </a:lnTo>
                <a:lnTo>
                  <a:pt x="0" y="1412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4"/>
          <p:cNvSpPr/>
          <p:nvPr/>
        </p:nvSpPr>
        <p:spPr>
          <a:xfrm>
            <a:off x="7526904" y="8133596"/>
            <a:ext cx="5051781" cy="1530288"/>
          </a:xfrm>
          <a:custGeom>
            <a:avLst/>
            <a:gdLst/>
            <a:ahLst/>
            <a:cxnLst/>
            <a:rect l="l" t="t" r="r" b="b"/>
            <a:pathLst>
              <a:path w="5395605" h="1412667">
                <a:moveTo>
                  <a:pt x="0" y="0"/>
                </a:moveTo>
                <a:lnTo>
                  <a:pt x="5395605" y="0"/>
                </a:lnTo>
                <a:lnTo>
                  <a:pt x="5395605" y="1412667"/>
                </a:lnTo>
                <a:lnTo>
                  <a:pt x="0" y="1412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3"/>
          <p:cNvSpPr/>
          <p:nvPr/>
        </p:nvSpPr>
        <p:spPr>
          <a:xfrm>
            <a:off x="670422" y="8078607"/>
            <a:ext cx="5781457" cy="1530287"/>
          </a:xfrm>
          <a:custGeom>
            <a:avLst/>
            <a:gdLst/>
            <a:ahLst/>
            <a:cxnLst/>
            <a:rect l="l" t="t" r="r" b="b"/>
            <a:pathLst>
              <a:path w="5395605" h="1412667">
                <a:moveTo>
                  <a:pt x="0" y="0"/>
                </a:moveTo>
                <a:lnTo>
                  <a:pt x="5395605" y="0"/>
                </a:lnTo>
                <a:lnTo>
                  <a:pt x="5395605" y="1412667"/>
                </a:lnTo>
                <a:lnTo>
                  <a:pt x="0" y="1412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2"/>
          <p:cNvSpPr/>
          <p:nvPr/>
        </p:nvSpPr>
        <p:spPr>
          <a:xfrm>
            <a:off x="7402164" y="5921885"/>
            <a:ext cx="5395605" cy="1600200"/>
          </a:xfrm>
          <a:custGeom>
            <a:avLst/>
            <a:gdLst/>
            <a:ahLst/>
            <a:cxnLst/>
            <a:rect l="l" t="t" r="r" b="b"/>
            <a:pathLst>
              <a:path w="5395605" h="1412667">
                <a:moveTo>
                  <a:pt x="0" y="0"/>
                </a:moveTo>
                <a:lnTo>
                  <a:pt x="5395605" y="0"/>
                </a:lnTo>
                <a:lnTo>
                  <a:pt x="5395605" y="1412667"/>
                </a:lnTo>
                <a:lnTo>
                  <a:pt x="0" y="1412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77811" y="544979"/>
            <a:ext cx="1781489" cy="1656784"/>
          </a:xfrm>
          <a:prstGeom prst="rect">
            <a:avLst/>
          </a:prstGeom>
        </p:spPr>
      </p:pic>
      <p:sp>
        <p:nvSpPr>
          <p:cNvPr id="11" name="4"/>
          <p:cNvSpPr txBox="1"/>
          <p:nvPr/>
        </p:nvSpPr>
        <p:spPr>
          <a:xfrm>
            <a:off x="9072191" y="8428616"/>
            <a:ext cx="3458178" cy="72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Các xương</a:t>
            </a:r>
          </a:p>
        </p:txBody>
      </p:sp>
      <p:sp>
        <p:nvSpPr>
          <p:cNvPr id="12" name="2"/>
          <p:cNvSpPr txBox="1"/>
          <p:nvPr/>
        </p:nvSpPr>
        <p:spPr>
          <a:xfrm>
            <a:off x="8763000" y="6164168"/>
            <a:ext cx="390199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Đầu và cơ thể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72377" y="6133779"/>
            <a:ext cx="1068286" cy="1142999"/>
          </a:xfrm>
          <a:custGeom>
            <a:avLst/>
            <a:gdLst/>
            <a:ahLst/>
            <a:cxnLst/>
            <a:rect l="l" t="t" r="r" b="b"/>
            <a:pathLst>
              <a:path w="1195669" h="1083523">
                <a:moveTo>
                  <a:pt x="0" y="0"/>
                </a:moveTo>
                <a:lnTo>
                  <a:pt x="1195668" y="0"/>
                </a:lnTo>
                <a:lnTo>
                  <a:pt x="1195668" y="1083523"/>
                </a:lnTo>
                <a:lnTo>
                  <a:pt x="0" y="108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900906" y="8419536"/>
            <a:ext cx="1195669" cy="1083523"/>
          </a:xfrm>
          <a:custGeom>
            <a:avLst/>
            <a:gdLst/>
            <a:ahLst/>
            <a:cxnLst/>
            <a:rect l="l" t="t" r="r" b="b"/>
            <a:pathLst>
              <a:path w="1195669" h="1083523">
                <a:moveTo>
                  <a:pt x="0" y="0"/>
                </a:moveTo>
                <a:lnTo>
                  <a:pt x="1195668" y="0"/>
                </a:lnTo>
                <a:lnTo>
                  <a:pt x="1195668" y="1083523"/>
                </a:lnTo>
                <a:lnTo>
                  <a:pt x="0" y="108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742512" y="6223957"/>
            <a:ext cx="1195669" cy="1005861"/>
          </a:xfrm>
          <a:custGeom>
            <a:avLst/>
            <a:gdLst/>
            <a:ahLst/>
            <a:cxnLst/>
            <a:rect l="l" t="t" r="r" b="b"/>
            <a:pathLst>
              <a:path w="1195669" h="1083523">
                <a:moveTo>
                  <a:pt x="0" y="0"/>
                </a:moveTo>
                <a:lnTo>
                  <a:pt x="1195669" y="0"/>
                </a:lnTo>
                <a:lnTo>
                  <a:pt x="1195669" y="1083523"/>
                </a:lnTo>
                <a:lnTo>
                  <a:pt x="0" y="108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72377" y="8244064"/>
            <a:ext cx="1092223" cy="1164191"/>
          </a:xfrm>
          <a:custGeom>
            <a:avLst/>
            <a:gdLst/>
            <a:ahLst/>
            <a:cxnLst/>
            <a:rect l="l" t="t" r="r" b="b"/>
            <a:pathLst>
              <a:path w="1092223" h="1164191">
                <a:moveTo>
                  <a:pt x="0" y="0"/>
                </a:moveTo>
                <a:lnTo>
                  <a:pt x="1092222" y="0"/>
                </a:lnTo>
                <a:lnTo>
                  <a:pt x="1092222" y="1164191"/>
                </a:lnTo>
                <a:lnTo>
                  <a:pt x="0" y="1164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CÂU HỎI"/>
          <p:cNvSpPr txBox="1"/>
          <p:nvPr/>
        </p:nvSpPr>
        <p:spPr>
          <a:xfrm>
            <a:off x="4053377" y="1771442"/>
            <a:ext cx="6309823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88"/>
              </a:lnSpc>
            </a:pP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Cơ quan vận động bao gồm gì?</a:t>
            </a:r>
          </a:p>
        </p:txBody>
      </p:sp>
      <p:sp>
        <p:nvSpPr>
          <p:cNvPr id="18" name="1"/>
          <p:cNvSpPr txBox="1"/>
          <p:nvPr/>
        </p:nvSpPr>
        <p:spPr>
          <a:xfrm>
            <a:off x="2842198" y="6287785"/>
            <a:ext cx="3181076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Chân và tay</a:t>
            </a:r>
          </a:p>
          <a:p>
            <a:pPr algn="ctr">
              <a:lnSpc>
                <a:spcPts val="6245"/>
              </a:lnSpc>
              <a:spcBef>
                <a:spcPct val="0"/>
              </a:spcBef>
            </a:pPr>
            <a:endParaRPr lang="en-US" sz="4461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9" name="3"/>
          <p:cNvSpPr txBox="1"/>
          <p:nvPr/>
        </p:nvSpPr>
        <p:spPr>
          <a:xfrm>
            <a:off x="2260319" y="8039100"/>
            <a:ext cx="3911881" cy="13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Bộ xương và hệ cơ</a:t>
            </a:r>
          </a:p>
        </p:txBody>
      </p:sp>
      <p:sp>
        <p:nvSpPr>
          <p:cNvPr id="20" name="Freeform 22"/>
          <p:cNvSpPr/>
          <p:nvPr/>
        </p:nvSpPr>
        <p:spPr>
          <a:xfrm>
            <a:off x="14160256" y="2063006"/>
            <a:ext cx="4360545" cy="6532652"/>
          </a:xfrm>
          <a:custGeom>
            <a:avLst/>
            <a:gdLst/>
            <a:ahLst/>
            <a:cxnLst/>
            <a:rect l="l" t="t" r="r" b="b"/>
            <a:pathLst>
              <a:path w="4360545" h="6532652">
                <a:moveTo>
                  <a:pt x="0" y="0"/>
                </a:moveTo>
                <a:lnTo>
                  <a:pt x="4360545" y="0"/>
                </a:lnTo>
                <a:lnTo>
                  <a:pt x="4360545" y="6532652"/>
                </a:lnTo>
                <a:lnTo>
                  <a:pt x="0" y="65326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3"/>
          <p:cNvSpPr/>
          <p:nvPr/>
        </p:nvSpPr>
        <p:spPr>
          <a:xfrm>
            <a:off x="13499950" y="7654620"/>
            <a:ext cx="4550515" cy="1778838"/>
          </a:xfrm>
          <a:custGeom>
            <a:avLst/>
            <a:gdLst/>
            <a:ahLst/>
            <a:cxnLst/>
            <a:rect l="l" t="t" r="r" b="b"/>
            <a:pathLst>
              <a:path w="4550515" h="1778838">
                <a:moveTo>
                  <a:pt x="0" y="0"/>
                </a:moveTo>
                <a:lnTo>
                  <a:pt x="4550515" y="0"/>
                </a:lnTo>
                <a:lnTo>
                  <a:pt x="4550515" y="1778838"/>
                </a:lnTo>
                <a:lnTo>
                  <a:pt x="0" y="17788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4"/>
          <p:cNvSpPr/>
          <p:nvPr/>
        </p:nvSpPr>
        <p:spPr>
          <a:xfrm>
            <a:off x="13962040" y="7087501"/>
            <a:ext cx="2378489" cy="1238670"/>
          </a:xfrm>
          <a:custGeom>
            <a:avLst/>
            <a:gdLst/>
            <a:ahLst/>
            <a:cxnLst/>
            <a:rect l="l" t="t" r="r" b="b"/>
            <a:pathLst>
              <a:path w="2378489" h="1238670">
                <a:moveTo>
                  <a:pt x="0" y="0"/>
                </a:moveTo>
                <a:lnTo>
                  <a:pt x="2378488" y="0"/>
                </a:lnTo>
                <a:lnTo>
                  <a:pt x="2378488" y="1238670"/>
                </a:lnTo>
                <a:lnTo>
                  <a:pt x="0" y="1238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9017" y="-1584017"/>
            <a:ext cx="1016794" cy="1016794"/>
          </a:xfrm>
          <a:prstGeom prst="rect">
            <a:avLst/>
          </a:prstGeom>
        </p:spPr>
      </p:pic>
      <p:pic>
        <p:nvPicPr>
          <p:cNvPr id="24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7400" y="-1617796"/>
            <a:ext cx="1016794" cy="1016794"/>
          </a:xfrm>
          <a:prstGeom prst="rect">
            <a:avLst/>
          </a:prstGeom>
        </p:spPr>
      </p:pic>
      <p:pic>
        <p:nvPicPr>
          <p:cNvPr id="25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52392" y="-1601329"/>
            <a:ext cx="1016794" cy="1016794"/>
          </a:xfrm>
          <a:prstGeom prst="rect">
            <a:avLst/>
          </a:prstGeom>
        </p:spPr>
      </p:pic>
      <p:pic>
        <p:nvPicPr>
          <p:cNvPr id="26" name="Correct Answer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00849" y="-1719660"/>
            <a:ext cx="871551" cy="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2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2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7" grpId="0"/>
      <p:bldP spid="18" grpId="0"/>
      <p:bldP spid="18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691236" y="499715"/>
            <a:ext cx="7651684" cy="1906427"/>
            <a:chOff x="0" y="0"/>
            <a:chExt cx="2411515" cy="6008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1515" cy="600832"/>
            </a:xfrm>
            <a:custGeom>
              <a:avLst/>
              <a:gdLst/>
              <a:ahLst/>
              <a:cxnLst/>
              <a:rect l="l" t="t" r="r" b="b"/>
              <a:pathLst>
                <a:path w="2411515" h="600832">
                  <a:moveTo>
                    <a:pt x="101179" y="0"/>
                  </a:moveTo>
                  <a:lnTo>
                    <a:pt x="2310336" y="0"/>
                  </a:lnTo>
                  <a:cubicBezTo>
                    <a:pt x="2337171" y="0"/>
                    <a:pt x="2362906" y="10660"/>
                    <a:pt x="2381881" y="29635"/>
                  </a:cubicBezTo>
                  <a:cubicBezTo>
                    <a:pt x="2400855" y="48610"/>
                    <a:pt x="2411515" y="74345"/>
                    <a:pt x="2411515" y="101179"/>
                  </a:cubicBezTo>
                  <a:lnTo>
                    <a:pt x="2411515" y="499653"/>
                  </a:lnTo>
                  <a:cubicBezTo>
                    <a:pt x="2411515" y="526487"/>
                    <a:pt x="2400855" y="552223"/>
                    <a:pt x="2381881" y="571197"/>
                  </a:cubicBezTo>
                  <a:cubicBezTo>
                    <a:pt x="2362906" y="590172"/>
                    <a:pt x="2337171" y="600832"/>
                    <a:pt x="2310336" y="600832"/>
                  </a:cubicBezTo>
                  <a:lnTo>
                    <a:pt x="101179" y="600832"/>
                  </a:lnTo>
                  <a:cubicBezTo>
                    <a:pt x="74345" y="600832"/>
                    <a:pt x="48610" y="590172"/>
                    <a:pt x="29635" y="571197"/>
                  </a:cubicBezTo>
                  <a:cubicBezTo>
                    <a:pt x="10660" y="552223"/>
                    <a:pt x="0" y="526487"/>
                    <a:pt x="0" y="499653"/>
                  </a:cubicBezTo>
                  <a:lnTo>
                    <a:pt x="0" y="101179"/>
                  </a:lnTo>
                  <a:cubicBezTo>
                    <a:pt x="0" y="74345"/>
                    <a:pt x="10660" y="48610"/>
                    <a:pt x="29635" y="29635"/>
                  </a:cubicBezTo>
                  <a:cubicBezTo>
                    <a:pt x="48610" y="10660"/>
                    <a:pt x="74345" y="0"/>
                    <a:pt x="101179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11515" cy="63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045451" y="8459034"/>
            <a:ext cx="7197286" cy="4897851"/>
          </a:xfrm>
          <a:custGeom>
            <a:avLst/>
            <a:gdLst/>
            <a:ahLst/>
            <a:cxnLst/>
            <a:rect l="l" t="t" r="r" b="b"/>
            <a:pathLst>
              <a:path w="7197286" h="4897851">
                <a:moveTo>
                  <a:pt x="0" y="0"/>
                </a:moveTo>
                <a:lnTo>
                  <a:pt x="7197286" y="0"/>
                </a:lnTo>
                <a:lnTo>
                  <a:pt x="7197286" y="4897851"/>
                </a:lnTo>
                <a:lnTo>
                  <a:pt x="0" y="4897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2799" y="7593343"/>
            <a:ext cx="7605304" cy="2832976"/>
          </a:xfrm>
          <a:custGeom>
            <a:avLst/>
            <a:gdLst/>
            <a:ahLst/>
            <a:cxnLst/>
            <a:rect l="l" t="t" r="r" b="b"/>
            <a:pathLst>
              <a:path w="7605304" h="2832976">
                <a:moveTo>
                  <a:pt x="0" y="0"/>
                </a:moveTo>
                <a:lnTo>
                  <a:pt x="7605304" y="0"/>
                </a:lnTo>
                <a:lnTo>
                  <a:pt x="7605304" y="2832976"/>
                </a:lnTo>
                <a:lnTo>
                  <a:pt x="0" y="283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051749" y="7593343"/>
            <a:ext cx="8332557" cy="3998283"/>
          </a:xfrm>
          <a:custGeom>
            <a:avLst/>
            <a:gdLst/>
            <a:ahLst/>
            <a:cxnLst/>
            <a:rect l="l" t="t" r="r" b="b"/>
            <a:pathLst>
              <a:path w="8332557" h="3998283">
                <a:moveTo>
                  <a:pt x="0" y="0"/>
                </a:moveTo>
                <a:lnTo>
                  <a:pt x="8332556" y="0"/>
                </a:lnTo>
                <a:lnTo>
                  <a:pt x="8332556" y="3998283"/>
                </a:lnTo>
                <a:lnTo>
                  <a:pt x="0" y="3998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657805" y="7165169"/>
            <a:ext cx="3685114" cy="2706256"/>
          </a:xfrm>
          <a:custGeom>
            <a:avLst/>
            <a:gdLst/>
            <a:ahLst/>
            <a:cxnLst/>
            <a:rect l="l" t="t" r="r" b="b"/>
            <a:pathLst>
              <a:path w="3685114" h="2706256">
                <a:moveTo>
                  <a:pt x="0" y="0"/>
                </a:moveTo>
                <a:lnTo>
                  <a:pt x="3685115" y="0"/>
                </a:lnTo>
                <a:lnTo>
                  <a:pt x="3685115" y="2706256"/>
                </a:lnTo>
                <a:lnTo>
                  <a:pt x="0" y="270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034598" y="2406141"/>
            <a:ext cx="12754035" cy="7417478"/>
          </a:xfrm>
          <a:custGeom>
            <a:avLst/>
            <a:gdLst/>
            <a:ahLst/>
            <a:cxnLst/>
            <a:rect l="l" t="t" r="r" b="b"/>
            <a:pathLst>
              <a:path w="12754035" h="7417478">
                <a:moveTo>
                  <a:pt x="0" y="0"/>
                </a:moveTo>
                <a:lnTo>
                  <a:pt x="12754036" y="0"/>
                </a:lnTo>
                <a:lnTo>
                  <a:pt x="12754036" y="7417479"/>
                </a:lnTo>
                <a:lnTo>
                  <a:pt x="0" y="74174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192396" y="974332"/>
            <a:ext cx="6762356" cy="134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5103" spc="372" dirty="0">
                <a:solidFill>
                  <a:schemeClr val="accent6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Tư thế ngồi học của em như thế nào?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08578" y="706600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50516" y="706600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6"/>
                </a:lnTo>
                <a:lnTo>
                  <a:pt x="0" y="106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0832" y="8541873"/>
            <a:ext cx="6985587" cy="4753787"/>
          </a:xfrm>
          <a:custGeom>
            <a:avLst/>
            <a:gdLst/>
            <a:ahLst/>
            <a:cxnLst/>
            <a:rect l="l" t="t" r="r" b="b"/>
            <a:pathLst>
              <a:path w="6985587" h="4753787">
                <a:moveTo>
                  <a:pt x="0" y="0"/>
                </a:moveTo>
                <a:lnTo>
                  <a:pt x="6985587" y="0"/>
                </a:lnTo>
                <a:lnTo>
                  <a:pt x="6985587" y="4753787"/>
                </a:lnTo>
                <a:lnTo>
                  <a:pt x="0" y="4753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0031" y="7701645"/>
            <a:ext cx="7381603" cy="2749647"/>
          </a:xfrm>
          <a:custGeom>
            <a:avLst/>
            <a:gdLst/>
            <a:ahLst/>
            <a:cxnLst/>
            <a:rect l="l" t="t" r="r" b="b"/>
            <a:pathLst>
              <a:path w="7381603" h="2749647">
                <a:moveTo>
                  <a:pt x="0" y="0"/>
                </a:moveTo>
                <a:lnTo>
                  <a:pt x="7381603" y="0"/>
                </a:lnTo>
                <a:lnTo>
                  <a:pt x="7381603" y="2749647"/>
                </a:lnTo>
                <a:lnTo>
                  <a:pt x="0" y="2749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77772" y="7701645"/>
            <a:ext cx="8087465" cy="3880679"/>
          </a:xfrm>
          <a:custGeom>
            <a:avLst/>
            <a:gdLst/>
            <a:ahLst/>
            <a:cxnLst/>
            <a:rect l="l" t="t" r="r" b="b"/>
            <a:pathLst>
              <a:path w="8087465" h="3880679">
                <a:moveTo>
                  <a:pt x="0" y="0"/>
                </a:moveTo>
                <a:lnTo>
                  <a:pt x="8087465" y="0"/>
                </a:lnTo>
                <a:lnTo>
                  <a:pt x="8087465" y="3880679"/>
                </a:lnTo>
                <a:lnTo>
                  <a:pt x="0" y="3880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41" y="1239218"/>
            <a:ext cx="1420279" cy="817736"/>
          </a:xfrm>
          <a:custGeom>
            <a:avLst/>
            <a:gdLst/>
            <a:ahLst/>
            <a:cxnLst/>
            <a:rect l="l" t="t" r="r" b="b"/>
            <a:pathLst>
              <a:path w="1420279" h="817736">
                <a:moveTo>
                  <a:pt x="0" y="0"/>
                </a:moveTo>
                <a:lnTo>
                  <a:pt x="1420279" y="0"/>
                </a:lnTo>
                <a:lnTo>
                  <a:pt x="1420279" y="817736"/>
                </a:lnTo>
                <a:lnTo>
                  <a:pt x="0" y="8177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49425" y="1509602"/>
            <a:ext cx="5507447" cy="6328673"/>
          </a:xfrm>
          <a:custGeom>
            <a:avLst/>
            <a:gdLst/>
            <a:ahLst/>
            <a:cxnLst/>
            <a:rect l="l" t="t" r="r" b="b"/>
            <a:pathLst>
              <a:path w="5507447" h="6328673">
                <a:moveTo>
                  <a:pt x="0" y="0"/>
                </a:moveTo>
                <a:lnTo>
                  <a:pt x="5507447" y="0"/>
                </a:lnTo>
                <a:lnTo>
                  <a:pt x="5507447" y="6328673"/>
                </a:lnTo>
                <a:lnTo>
                  <a:pt x="0" y="6328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763" t="-5189" r="-16833" b="-49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01594" y="2379668"/>
            <a:ext cx="6337676" cy="3030561"/>
          </a:xfrm>
          <a:custGeom>
            <a:avLst/>
            <a:gdLst/>
            <a:ahLst/>
            <a:cxnLst/>
            <a:rect l="l" t="t" r="r" b="b"/>
            <a:pathLst>
              <a:path w="6337676" h="3030561">
                <a:moveTo>
                  <a:pt x="0" y="0"/>
                </a:moveTo>
                <a:lnTo>
                  <a:pt x="6337676" y="0"/>
                </a:lnTo>
                <a:lnTo>
                  <a:pt x="6337676" y="3030562"/>
                </a:lnTo>
                <a:lnTo>
                  <a:pt x="0" y="3030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030074" y="5780875"/>
            <a:ext cx="6645299" cy="4736286"/>
          </a:xfrm>
          <a:custGeom>
            <a:avLst/>
            <a:gdLst/>
            <a:ahLst/>
            <a:cxnLst/>
            <a:rect l="l" t="t" r="r" b="b"/>
            <a:pathLst>
              <a:path w="6645299" h="4736286">
                <a:moveTo>
                  <a:pt x="0" y="0"/>
                </a:moveTo>
                <a:lnTo>
                  <a:pt x="6645299" y="0"/>
                </a:lnTo>
                <a:lnTo>
                  <a:pt x="6645299" y="4736286"/>
                </a:lnTo>
                <a:lnTo>
                  <a:pt x="0" y="4736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129943" y="2916912"/>
            <a:ext cx="6862643" cy="188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0302" lvl="1" indent="-390151" algn="ctr">
              <a:lnSpc>
                <a:spcPts val="5059"/>
              </a:lnSpc>
              <a:buFont typeface="Arial"/>
              <a:buChar char="•"/>
            </a:pPr>
            <a:r>
              <a:rPr lang="en-US" sz="3614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Mắt cách vở khoảng 30cm</a:t>
            </a:r>
          </a:p>
          <a:p>
            <a:pPr marL="780302" lvl="1" indent="-390151" algn="ctr">
              <a:lnSpc>
                <a:spcPts val="5059"/>
              </a:lnSpc>
              <a:buFont typeface="Arial"/>
              <a:buChar char="•"/>
            </a:pPr>
            <a:r>
              <a:rPr lang="en-US" sz="3614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Lưng thẳng</a:t>
            </a:r>
          </a:p>
          <a:p>
            <a:pPr marL="780302" lvl="1" indent="-390151" algn="ctr">
              <a:lnSpc>
                <a:spcPts val="5059"/>
              </a:lnSpc>
              <a:buFont typeface="Arial"/>
              <a:buChar char="•"/>
            </a:pPr>
            <a:r>
              <a:rPr lang="en-US" sz="3614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hai tay đặt trên bàn.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37181" y="1095472"/>
            <a:ext cx="8526196" cy="1000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4"/>
              </a:lnSpc>
            </a:pPr>
            <a:r>
              <a:rPr lang="en-US" sz="5924" b="1" dirty="0">
                <a:solidFill>
                  <a:srgbClr val="DA773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Tư thế ngồi học đúng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64895" y="7013165"/>
            <a:ext cx="3974231" cy="262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8"/>
              </a:lnSpc>
            </a:pPr>
            <a:r>
              <a:rPr lang="en-US" sz="3734" b="1" dirty="0">
                <a:solidFill>
                  <a:srgbClr val="DA773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 hãy tự nhận xét tư thế ngồi học của mình và điều chỉnh.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31848" y="7544280"/>
            <a:ext cx="4648190" cy="3428040"/>
          </a:xfrm>
          <a:custGeom>
            <a:avLst/>
            <a:gdLst/>
            <a:ahLst/>
            <a:cxnLst/>
            <a:rect l="l" t="t" r="r" b="b"/>
            <a:pathLst>
              <a:path w="4648190" h="3428040">
                <a:moveTo>
                  <a:pt x="0" y="0"/>
                </a:moveTo>
                <a:lnTo>
                  <a:pt x="4648190" y="0"/>
                </a:lnTo>
                <a:lnTo>
                  <a:pt x="4648190" y="3428040"/>
                </a:lnTo>
                <a:lnTo>
                  <a:pt x="0" y="3428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581225"/>
            <a:ext cx="13038244" cy="9186753"/>
          </a:xfrm>
          <a:custGeom>
            <a:avLst/>
            <a:gdLst/>
            <a:ahLst/>
            <a:cxnLst/>
            <a:rect l="l" t="t" r="r" b="b"/>
            <a:pathLst>
              <a:path w="13038244" h="9186753">
                <a:moveTo>
                  <a:pt x="0" y="0"/>
                </a:moveTo>
                <a:lnTo>
                  <a:pt x="13038244" y="0"/>
                </a:lnTo>
                <a:lnTo>
                  <a:pt x="13038244" y="9186753"/>
                </a:lnTo>
                <a:lnTo>
                  <a:pt x="0" y="9186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48615" y="3845954"/>
            <a:ext cx="947798" cy="7392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471587" y="1504302"/>
            <a:ext cx="4816413" cy="323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999" spc="510" dirty="0">
                <a:solidFill>
                  <a:schemeClr val="accent6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Em hãy chọn tư thế đúng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66198" y="3845954"/>
            <a:ext cx="947798" cy="7392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19008" y="8402960"/>
            <a:ext cx="947798" cy="7392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26651" y="8402960"/>
            <a:ext cx="947798" cy="739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166</Words>
  <Application>Microsoft Office PowerPoint</Application>
  <PresentationFormat>Custom</PresentationFormat>
  <Paragraphs>32</Paragraphs>
  <Slides>11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Chewy</vt:lpstr>
      <vt:lpstr>Canva Sans Bold</vt:lpstr>
      <vt:lpstr>Paytone One</vt:lpstr>
      <vt:lpstr>Arial</vt:lpstr>
      <vt:lpstr>Baloo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Lời chúc mừng Bạn thân nhất Bản thuyết trình Vui nhộn</dc:title>
  <cp:lastModifiedBy>Hang Nguyen</cp:lastModifiedBy>
  <cp:revision>5</cp:revision>
  <dcterms:created xsi:type="dcterms:W3CDTF">2006-08-16T00:00:00Z</dcterms:created>
  <dcterms:modified xsi:type="dcterms:W3CDTF">2025-03-20T03:15:57Z</dcterms:modified>
  <dc:identifier>DAGgqv8iwQc</dc:identifier>
</cp:coreProperties>
</file>