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2"/>
  </p:notesMasterIdLst>
  <p:sldIdLst>
    <p:sldId id="353" r:id="rId2"/>
    <p:sldId id="258" r:id="rId3"/>
    <p:sldId id="260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5" r:id="rId12"/>
    <p:sldId id="346" r:id="rId13"/>
    <p:sldId id="347" r:id="rId14"/>
    <p:sldId id="344" r:id="rId15"/>
    <p:sldId id="348" r:id="rId16"/>
    <p:sldId id="349" r:id="rId17"/>
    <p:sldId id="350" r:id="rId18"/>
    <p:sldId id="351" r:id="rId19"/>
    <p:sldId id="290" r:id="rId20"/>
    <p:sldId id="256" r:id="rId2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Patrick Hand" panose="00000500000000000000" pitchFamily="2" charset="0"/>
      <p:regular r:id="rId29"/>
    </p:embeddedFont>
    <p:embeddedFont>
      <p:font typeface="Patrick Hand SC" panose="00000500000000000000" pitchFamily="2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109" d="100"/>
          <a:sy n="109" d="100"/>
        </p:scale>
        <p:origin x="93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7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6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77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8" r:id="rId5"/>
    <p:sldLayoutId id="2147483660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DBD99B-9E10-50D4-ED9C-881D49307F51}"/>
              </a:ext>
            </a:extLst>
          </p:cNvPr>
          <p:cNvSpPr txBox="1"/>
          <p:nvPr/>
        </p:nvSpPr>
        <p:spPr>
          <a:xfrm>
            <a:off x="1644520" y="273203"/>
            <a:ext cx="585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E15694-F985-300E-2FED-5174C9CE04DA}"/>
              </a:ext>
            </a:extLst>
          </p:cNvPr>
          <p:cNvCxnSpPr/>
          <p:nvPr/>
        </p:nvCxnSpPr>
        <p:spPr>
          <a:xfrm>
            <a:off x="3341077" y="1111348"/>
            <a:ext cx="23493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Google Shape;613;p40">
            <a:extLst>
              <a:ext uri="{FF2B5EF4-FFF2-40B4-BE49-F238E27FC236}">
                <a16:creationId xmlns:a16="http://schemas.microsoft.com/office/drawing/2014/main" id="{6B842427-B1F0-D8BA-FF9D-45212B5DF0D2}"/>
              </a:ext>
            </a:extLst>
          </p:cNvPr>
          <p:cNvSpPr txBox="1">
            <a:spLocks/>
          </p:cNvSpPr>
          <p:nvPr/>
        </p:nvSpPr>
        <p:spPr>
          <a:xfrm>
            <a:off x="2183231" y="2128347"/>
            <a:ext cx="4777538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 15: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</a:b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NHỮNG CON SAO BIỂN</a:t>
            </a:r>
          </a:p>
        </p:txBody>
      </p:sp>
      <p:sp>
        <p:nvSpPr>
          <p:cNvPr id="9" name="Google Shape;613;p40">
            <a:extLst>
              <a:ext uri="{FF2B5EF4-FFF2-40B4-BE49-F238E27FC236}">
                <a16:creationId xmlns:a16="http://schemas.microsoft.com/office/drawing/2014/main" id="{E21F40B5-BC64-9CAD-34ED-CAC37F86CFD4}"/>
              </a:ext>
            </a:extLst>
          </p:cNvPr>
          <p:cNvSpPr txBox="1">
            <a:spLocks/>
          </p:cNvSpPr>
          <p:nvPr/>
        </p:nvSpPr>
        <p:spPr>
          <a:xfrm>
            <a:off x="2183231" y="1557873"/>
            <a:ext cx="47775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atrick Hand SC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B6A2E">
                    <a:lumMod val="75000"/>
                  </a:srgbClr>
                </a:solidFill>
                <a:effectLst/>
                <a:uLnTx/>
                <a:uFillTx/>
                <a:latin typeface="Patrick Hand SC"/>
                <a:sym typeface="Patrick Hand SC"/>
              </a:rPr>
              <a:t>Tiếng Việt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B6A2E">
                  <a:lumMod val="75000"/>
                </a:srgbClr>
              </a:solidFill>
              <a:effectLst/>
              <a:uLnTx/>
              <a:uFillTx/>
              <a:latin typeface="Patrick Hand SC"/>
              <a:sym typeface="Patrick Hand SC"/>
            </a:endParaRPr>
          </a:p>
        </p:txBody>
      </p:sp>
      <p:grpSp>
        <p:nvGrpSpPr>
          <p:cNvPr id="2" name="Google Shape;446;p40">
            <a:extLst>
              <a:ext uri="{FF2B5EF4-FFF2-40B4-BE49-F238E27FC236}">
                <a16:creationId xmlns:a16="http://schemas.microsoft.com/office/drawing/2014/main" id="{D4924AFF-F6B6-D8E6-229D-C7645DCEFA9C}"/>
              </a:ext>
            </a:extLst>
          </p:cNvPr>
          <p:cNvGrpSpPr/>
          <p:nvPr/>
        </p:nvGrpSpPr>
        <p:grpSpPr>
          <a:xfrm>
            <a:off x="-1208" y="3734972"/>
            <a:ext cx="9144294" cy="1408538"/>
            <a:chOff x="6554550" y="3707188"/>
            <a:chExt cx="7127831" cy="1637222"/>
          </a:xfrm>
        </p:grpSpPr>
        <p:sp>
          <p:nvSpPr>
            <p:cNvPr id="3" name="Google Shape;447;p40">
              <a:extLst>
                <a:ext uri="{FF2B5EF4-FFF2-40B4-BE49-F238E27FC236}">
                  <a16:creationId xmlns:a16="http://schemas.microsoft.com/office/drawing/2014/main" id="{DD3B7727-8D7A-E14C-9D0E-9C4331F1B64E}"/>
                </a:ext>
              </a:extLst>
            </p:cNvPr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48;p40">
              <a:extLst>
                <a:ext uri="{FF2B5EF4-FFF2-40B4-BE49-F238E27FC236}">
                  <a16:creationId xmlns:a16="http://schemas.microsoft.com/office/drawing/2014/main" id="{F9A7FF7F-F6E8-18CF-A98E-79BA604FA412}"/>
                </a:ext>
              </a:extLst>
            </p:cNvPr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49;p40">
              <a:extLst>
                <a:ext uri="{FF2B5EF4-FFF2-40B4-BE49-F238E27FC236}">
                  <a16:creationId xmlns:a16="http://schemas.microsoft.com/office/drawing/2014/main" id="{7D2D265C-D778-EB34-D198-CAA6C43E7FD6}"/>
                </a:ext>
              </a:extLst>
            </p:cNvPr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0;p40">
              <a:extLst>
                <a:ext uri="{FF2B5EF4-FFF2-40B4-BE49-F238E27FC236}">
                  <a16:creationId xmlns:a16="http://schemas.microsoft.com/office/drawing/2014/main" id="{FDFB4E8C-5C10-62EC-2005-AA97D5E88746}"/>
                </a:ext>
              </a:extLst>
            </p:cNvPr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1;p40">
              <a:extLst>
                <a:ext uri="{FF2B5EF4-FFF2-40B4-BE49-F238E27FC236}">
                  <a16:creationId xmlns:a16="http://schemas.microsoft.com/office/drawing/2014/main" id="{34C6A211-62CA-4B2C-8197-63AC76DE04C3}"/>
                </a:ext>
              </a:extLst>
            </p:cNvPr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27;p40">
            <a:extLst>
              <a:ext uri="{FF2B5EF4-FFF2-40B4-BE49-F238E27FC236}">
                <a16:creationId xmlns:a16="http://schemas.microsoft.com/office/drawing/2014/main" id="{65CF5FDE-F827-3A6E-F083-9D5F3FD2272E}"/>
              </a:ext>
            </a:extLst>
          </p:cNvPr>
          <p:cNvGrpSpPr/>
          <p:nvPr/>
        </p:nvGrpSpPr>
        <p:grpSpPr>
          <a:xfrm>
            <a:off x="-3164" y="1615707"/>
            <a:ext cx="1941885" cy="2248761"/>
            <a:chOff x="5293245" y="6083019"/>
            <a:chExt cx="1941885" cy="2248761"/>
          </a:xfrm>
        </p:grpSpPr>
        <p:sp>
          <p:nvSpPr>
            <p:cNvPr id="13" name="Google Shape;228;p40">
              <a:extLst>
                <a:ext uri="{FF2B5EF4-FFF2-40B4-BE49-F238E27FC236}">
                  <a16:creationId xmlns:a16="http://schemas.microsoft.com/office/drawing/2014/main" id="{303204FB-7813-7836-A9EF-A1609D3AD9A4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9;p40">
              <a:extLst>
                <a:ext uri="{FF2B5EF4-FFF2-40B4-BE49-F238E27FC236}">
                  <a16:creationId xmlns:a16="http://schemas.microsoft.com/office/drawing/2014/main" id="{A8EDECD7-B1C5-8BAA-7977-0DE545DACF97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0;p40">
              <a:extLst>
                <a:ext uri="{FF2B5EF4-FFF2-40B4-BE49-F238E27FC236}">
                  <a16:creationId xmlns:a16="http://schemas.microsoft.com/office/drawing/2014/main" id="{CE8CCDA8-ECD7-84EB-D048-C36DBDE19AA2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1;p40">
              <a:extLst>
                <a:ext uri="{FF2B5EF4-FFF2-40B4-BE49-F238E27FC236}">
                  <a16:creationId xmlns:a16="http://schemas.microsoft.com/office/drawing/2014/main" id="{57B1B2DD-1FF0-958D-EE75-989E6EDD134D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2;p40">
              <a:extLst>
                <a:ext uri="{FF2B5EF4-FFF2-40B4-BE49-F238E27FC236}">
                  <a16:creationId xmlns:a16="http://schemas.microsoft.com/office/drawing/2014/main" id="{8C8ED618-1FEE-6B1F-0A4E-F091EE365758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3;p40">
              <a:extLst>
                <a:ext uri="{FF2B5EF4-FFF2-40B4-BE49-F238E27FC236}">
                  <a16:creationId xmlns:a16="http://schemas.microsoft.com/office/drawing/2014/main" id="{6D29F3D5-C15D-9C9A-D5C4-6E07F6342C89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;p40">
              <a:extLst>
                <a:ext uri="{FF2B5EF4-FFF2-40B4-BE49-F238E27FC236}">
                  <a16:creationId xmlns:a16="http://schemas.microsoft.com/office/drawing/2014/main" id="{897FC71B-EFAB-AAA3-91AB-E32187C889DF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;p40">
              <a:extLst>
                <a:ext uri="{FF2B5EF4-FFF2-40B4-BE49-F238E27FC236}">
                  <a16:creationId xmlns:a16="http://schemas.microsoft.com/office/drawing/2014/main" id="{EA847352-648B-DBA3-BD3D-41CC9925ECB2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;p40">
              <a:extLst>
                <a:ext uri="{FF2B5EF4-FFF2-40B4-BE49-F238E27FC236}">
                  <a16:creationId xmlns:a16="http://schemas.microsoft.com/office/drawing/2014/main" id="{9574EDB5-18A6-7D77-5F4D-44C5177E9352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;p40">
              <a:extLst>
                <a:ext uri="{FF2B5EF4-FFF2-40B4-BE49-F238E27FC236}">
                  <a16:creationId xmlns:a16="http://schemas.microsoft.com/office/drawing/2014/main" id="{B5CE8F80-84A7-1940-B7E9-5E4A292036D8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8;p40">
              <a:extLst>
                <a:ext uri="{FF2B5EF4-FFF2-40B4-BE49-F238E27FC236}">
                  <a16:creationId xmlns:a16="http://schemas.microsoft.com/office/drawing/2014/main" id="{F945023F-5943-37E8-73E4-2EBA33A20929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;p40">
              <a:extLst>
                <a:ext uri="{FF2B5EF4-FFF2-40B4-BE49-F238E27FC236}">
                  <a16:creationId xmlns:a16="http://schemas.microsoft.com/office/drawing/2014/main" id="{CA61CE39-E085-DE09-7636-AF3C0BB5906A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0;p40">
              <a:extLst>
                <a:ext uri="{FF2B5EF4-FFF2-40B4-BE49-F238E27FC236}">
                  <a16:creationId xmlns:a16="http://schemas.microsoft.com/office/drawing/2014/main" id="{F56E5EC8-43BE-B0A6-7D97-5C8D132A739C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;p40">
              <a:extLst>
                <a:ext uri="{FF2B5EF4-FFF2-40B4-BE49-F238E27FC236}">
                  <a16:creationId xmlns:a16="http://schemas.microsoft.com/office/drawing/2014/main" id="{AE67D86B-20C6-7350-AE5C-A16882ADB1D9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2;p40">
              <a:extLst>
                <a:ext uri="{FF2B5EF4-FFF2-40B4-BE49-F238E27FC236}">
                  <a16:creationId xmlns:a16="http://schemas.microsoft.com/office/drawing/2014/main" id="{A590460A-8E37-9862-72E4-09329E1F52E9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;p40">
              <a:extLst>
                <a:ext uri="{FF2B5EF4-FFF2-40B4-BE49-F238E27FC236}">
                  <a16:creationId xmlns:a16="http://schemas.microsoft.com/office/drawing/2014/main" id="{5F93CED2-32A4-A9D5-B48D-19705633A4B8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;p40">
              <a:extLst>
                <a:ext uri="{FF2B5EF4-FFF2-40B4-BE49-F238E27FC236}">
                  <a16:creationId xmlns:a16="http://schemas.microsoft.com/office/drawing/2014/main" id="{6B7C8498-378B-4DD0-97E3-5366697AF9C7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5;p40">
              <a:extLst>
                <a:ext uri="{FF2B5EF4-FFF2-40B4-BE49-F238E27FC236}">
                  <a16:creationId xmlns:a16="http://schemas.microsoft.com/office/drawing/2014/main" id="{1B7D2F34-5EDD-0003-3E63-9FEEDE6E05B5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6;p40">
              <a:extLst>
                <a:ext uri="{FF2B5EF4-FFF2-40B4-BE49-F238E27FC236}">
                  <a16:creationId xmlns:a16="http://schemas.microsoft.com/office/drawing/2014/main" id="{365EF94D-70AC-7BAF-16A6-C801ADB23999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7;p40">
              <a:extLst>
                <a:ext uri="{FF2B5EF4-FFF2-40B4-BE49-F238E27FC236}">
                  <a16:creationId xmlns:a16="http://schemas.microsoft.com/office/drawing/2014/main" id="{1180BE09-DF33-4894-B010-4A7C71834ACD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8;p40">
              <a:extLst>
                <a:ext uri="{FF2B5EF4-FFF2-40B4-BE49-F238E27FC236}">
                  <a16:creationId xmlns:a16="http://schemas.microsoft.com/office/drawing/2014/main" id="{61C77B80-A37B-0A3C-31ED-BFF8EBA9E631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9;p40">
              <a:extLst>
                <a:ext uri="{FF2B5EF4-FFF2-40B4-BE49-F238E27FC236}">
                  <a16:creationId xmlns:a16="http://schemas.microsoft.com/office/drawing/2014/main" id="{09282EF8-6A26-2CD6-E0D7-9DB338765D92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0;p40">
              <a:extLst>
                <a:ext uri="{FF2B5EF4-FFF2-40B4-BE49-F238E27FC236}">
                  <a16:creationId xmlns:a16="http://schemas.microsoft.com/office/drawing/2014/main" id="{8F358B2D-1063-B20D-9C38-2F2AA2F438C7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1;p40">
              <a:extLst>
                <a:ext uri="{FF2B5EF4-FFF2-40B4-BE49-F238E27FC236}">
                  <a16:creationId xmlns:a16="http://schemas.microsoft.com/office/drawing/2014/main" id="{156F9B0C-8064-F72A-5842-F64E49889092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2;p40">
              <a:extLst>
                <a:ext uri="{FF2B5EF4-FFF2-40B4-BE49-F238E27FC236}">
                  <a16:creationId xmlns:a16="http://schemas.microsoft.com/office/drawing/2014/main" id="{D1E474BB-60A2-89BD-0294-EC0624FAE676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3;p40">
              <a:extLst>
                <a:ext uri="{FF2B5EF4-FFF2-40B4-BE49-F238E27FC236}">
                  <a16:creationId xmlns:a16="http://schemas.microsoft.com/office/drawing/2014/main" id="{AB4936E4-CAC6-5FE6-13A1-78ABEE0B66D6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4;p40">
              <a:extLst>
                <a:ext uri="{FF2B5EF4-FFF2-40B4-BE49-F238E27FC236}">
                  <a16:creationId xmlns:a16="http://schemas.microsoft.com/office/drawing/2014/main" id="{0826C142-E03D-56D0-B0A8-C9F87166D6CC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5;p40">
              <a:extLst>
                <a:ext uri="{FF2B5EF4-FFF2-40B4-BE49-F238E27FC236}">
                  <a16:creationId xmlns:a16="http://schemas.microsoft.com/office/drawing/2014/main" id="{EE63AF23-DC6C-DA57-476B-FF5CE50D7389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6;p40">
              <a:extLst>
                <a:ext uri="{FF2B5EF4-FFF2-40B4-BE49-F238E27FC236}">
                  <a16:creationId xmlns:a16="http://schemas.microsoft.com/office/drawing/2014/main" id="{E4DD2488-BD96-9B44-E6C5-079409103D1E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7;p40">
              <a:extLst>
                <a:ext uri="{FF2B5EF4-FFF2-40B4-BE49-F238E27FC236}">
                  <a16:creationId xmlns:a16="http://schemas.microsoft.com/office/drawing/2014/main" id="{69149108-55EC-B687-802A-33432537A040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8;p40">
              <a:extLst>
                <a:ext uri="{FF2B5EF4-FFF2-40B4-BE49-F238E27FC236}">
                  <a16:creationId xmlns:a16="http://schemas.microsoft.com/office/drawing/2014/main" id="{31C3A401-A54A-A56B-F189-1B35C0FBA4A8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9;p40">
              <a:extLst>
                <a:ext uri="{FF2B5EF4-FFF2-40B4-BE49-F238E27FC236}">
                  <a16:creationId xmlns:a16="http://schemas.microsoft.com/office/drawing/2014/main" id="{4B3B7FA6-CF95-BB12-AB4D-124A6F8B85EE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0;p40">
              <a:extLst>
                <a:ext uri="{FF2B5EF4-FFF2-40B4-BE49-F238E27FC236}">
                  <a16:creationId xmlns:a16="http://schemas.microsoft.com/office/drawing/2014/main" id="{2C1216C8-4F95-0082-9E23-1907F72A9C3B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1;p40">
              <a:extLst>
                <a:ext uri="{FF2B5EF4-FFF2-40B4-BE49-F238E27FC236}">
                  <a16:creationId xmlns:a16="http://schemas.microsoft.com/office/drawing/2014/main" id="{E99F1742-389B-79B5-497C-5F93A4163F4D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2;p40">
              <a:extLst>
                <a:ext uri="{FF2B5EF4-FFF2-40B4-BE49-F238E27FC236}">
                  <a16:creationId xmlns:a16="http://schemas.microsoft.com/office/drawing/2014/main" id="{201A22FC-7E1B-5669-47FF-3BFBD0B72A78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3;p40">
              <a:extLst>
                <a:ext uri="{FF2B5EF4-FFF2-40B4-BE49-F238E27FC236}">
                  <a16:creationId xmlns:a16="http://schemas.microsoft.com/office/drawing/2014/main" id="{3FE216EA-441F-A53E-63A2-CE5AA942C3A9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4;p40">
              <a:extLst>
                <a:ext uri="{FF2B5EF4-FFF2-40B4-BE49-F238E27FC236}">
                  <a16:creationId xmlns:a16="http://schemas.microsoft.com/office/drawing/2014/main" id="{08C7138E-0387-1538-A957-DF0DC3748449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5;p40">
              <a:extLst>
                <a:ext uri="{FF2B5EF4-FFF2-40B4-BE49-F238E27FC236}">
                  <a16:creationId xmlns:a16="http://schemas.microsoft.com/office/drawing/2014/main" id="{49A831DD-A67D-5594-1D1A-AC275C185218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6;p40">
              <a:extLst>
                <a:ext uri="{FF2B5EF4-FFF2-40B4-BE49-F238E27FC236}">
                  <a16:creationId xmlns:a16="http://schemas.microsoft.com/office/drawing/2014/main" id="{3AF71DBE-AB22-B7D6-39B6-F976097315E3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7;p40">
              <a:extLst>
                <a:ext uri="{FF2B5EF4-FFF2-40B4-BE49-F238E27FC236}">
                  <a16:creationId xmlns:a16="http://schemas.microsoft.com/office/drawing/2014/main" id="{D4E7557C-0C54-3376-386C-F190DAB7F3A1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68;p40">
              <a:extLst>
                <a:ext uri="{FF2B5EF4-FFF2-40B4-BE49-F238E27FC236}">
                  <a16:creationId xmlns:a16="http://schemas.microsoft.com/office/drawing/2014/main" id="{07B520F4-95B8-D4E7-9FDB-C1B23CA0D669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9;p40">
              <a:extLst>
                <a:ext uri="{FF2B5EF4-FFF2-40B4-BE49-F238E27FC236}">
                  <a16:creationId xmlns:a16="http://schemas.microsoft.com/office/drawing/2014/main" id="{EF974B07-7C8E-B133-3FC8-C6CC13C02B2C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0;p40">
              <a:extLst>
                <a:ext uri="{FF2B5EF4-FFF2-40B4-BE49-F238E27FC236}">
                  <a16:creationId xmlns:a16="http://schemas.microsoft.com/office/drawing/2014/main" id="{493A55C1-FFC0-840F-7657-C81A430E8F35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1;p40">
              <a:extLst>
                <a:ext uri="{FF2B5EF4-FFF2-40B4-BE49-F238E27FC236}">
                  <a16:creationId xmlns:a16="http://schemas.microsoft.com/office/drawing/2014/main" id="{5B667B30-B629-679D-D144-7D6A1B08D59C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2;p40">
              <a:extLst>
                <a:ext uri="{FF2B5EF4-FFF2-40B4-BE49-F238E27FC236}">
                  <a16:creationId xmlns:a16="http://schemas.microsoft.com/office/drawing/2014/main" id="{EE842899-2C69-3ADE-8125-164A7C75F561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3;p40">
              <a:extLst>
                <a:ext uri="{FF2B5EF4-FFF2-40B4-BE49-F238E27FC236}">
                  <a16:creationId xmlns:a16="http://schemas.microsoft.com/office/drawing/2014/main" id="{97F58682-4BED-2922-5DFA-CB64FD847A1D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4;p40">
              <a:extLst>
                <a:ext uri="{FF2B5EF4-FFF2-40B4-BE49-F238E27FC236}">
                  <a16:creationId xmlns:a16="http://schemas.microsoft.com/office/drawing/2014/main" id="{A6B3C448-3148-DB90-3AE1-5F5591C5EDCA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5;p40">
              <a:extLst>
                <a:ext uri="{FF2B5EF4-FFF2-40B4-BE49-F238E27FC236}">
                  <a16:creationId xmlns:a16="http://schemas.microsoft.com/office/drawing/2014/main" id="{3358605F-4EBE-E2CE-3A27-95F709248AFB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6;p40">
              <a:extLst>
                <a:ext uri="{FF2B5EF4-FFF2-40B4-BE49-F238E27FC236}">
                  <a16:creationId xmlns:a16="http://schemas.microsoft.com/office/drawing/2014/main" id="{4912E9FA-22F2-3BE9-F05E-DDC1E480D44F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7;p40">
              <a:extLst>
                <a:ext uri="{FF2B5EF4-FFF2-40B4-BE49-F238E27FC236}">
                  <a16:creationId xmlns:a16="http://schemas.microsoft.com/office/drawing/2014/main" id="{950BF930-9A1B-F4AA-E7A8-DF0577C5204C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8;p40">
              <a:extLst>
                <a:ext uri="{FF2B5EF4-FFF2-40B4-BE49-F238E27FC236}">
                  <a16:creationId xmlns:a16="http://schemas.microsoft.com/office/drawing/2014/main" id="{93EDC95E-8C96-1BAB-4898-D3DEC9ACB391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9;p40">
              <a:extLst>
                <a:ext uri="{FF2B5EF4-FFF2-40B4-BE49-F238E27FC236}">
                  <a16:creationId xmlns:a16="http://schemas.microsoft.com/office/drawing/2014/main" id="{C303144F-8D33-0541-E901-070939048697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0;p40">
              <a:extLst>
                <a:ext uri="{FF2B5EF4-FFF2-40B4-BE49-F238E27FC236}">
                  <a16:creationId xmlns:a16="http://schemas.microsoft.com/office/drawing/2014/main" id="{E971146A-1945-100D-5EBB-82206ED1275C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1;p40">
              <a:extLst>
                <a:ext uri="{FF2B5EF4-FFF2-40B4-BE49-F238E27FC236}">
                  <a16:creationId xmlns:a16="http://schemas.microsoft.com/office/drawing/2014/main" id="{16173A82-66CB-525F-2D8E-DD92CC5EBC67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2;p40">
              <a:extLst>
                <a:ext uri="{FF2B5EF4-FFF2-40B4-BE49-F238E27FC236}">
                  <a16:creationId xmlns:a16="http://schemas.microsoft.com/office/drawing/2014/main" id="{3DBD4D3C-2BBD-291E-8160-F36C3F87679F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3;p40">
              <a:extLst>
                <a:ext uri="{FF2B5EF4-FFF2-40B4-BE49-F238E27FC236}">
                  <a16:creationId xmlns:a16="http://schemas.microsoft.com/office/drawing/2014/main" id="{38DC5900-3875-E5D1-7694-3A1CF05326CB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4;p40">
              <a:extLst>
                <a:ext uri="{FF2B5EF4-FFF2-40B4-BE49-F238E27FC236}">
                  <a16:creationId xmlns:a16="http://schemas.microsoft.com/office/drawing/2014/main" id="{0B119B9E-1018-02AC-0CC6-F37F96FDA5B1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5;p40">
              <a:extLst>
                <a:ext uri="{FF2B5EF4-FFF2-40B4-BE49-F238E27FC236}">
                  <a16:creationId xmlns:a16="http://schemas.microsoft.com/office/drawing/2014/main" id="{F7D04082-42C8-BF12-854B-268479570839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6;p40">
              <a:extLst>
                <a:ext uri="{FF2B5EF4-FFF2-40B4-BE49-F238E27FC236}">
                  <a16:creationId xmlns:a16="http://schemas.microsoft.com/office/drawing/2014/main" id="{FFF950D9-8F3D-9141-6BCC-E3901F43F8BB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7;p40">
              <a:extLst>
                <a:ext uri="{FF2B5EF4-FFF2-40B4-BE49-F238E27FC236}">
                  <a16:creationId xmlns:a16="http://schemas.microsoft.com/office/drawing/2014/main" id="{70A3B12B-1E7F-ECD7-2466-36123B0FEE87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8;p40">
              <a:extLst>
                <a:ext uri="{FF2B5EF4-FFF2-40B4-BE49-F238E27FC236}">
                  <a16:creationId xmlns:a16="http://schemas.microsoft.com/office/drawing/2014/main" id="{4A20E7A3-D203-6508-9E20-8325FC8C6A74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9;p40">
              <a:extLst>
                <a:ext uri="{FF2B5EF4-FFF2-40B4-BE49-F238E27FC236}">
                  <a16:creationId xmlns:a16="http://schemas.microsoft.com/office/drawing/2014/main" id="{0551636B-6DE0-7334-34EE-E2BB39E99AC2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90;p40">
              <a:extLst>
                <a:ext uri="{FF2B5EF4-FFF2-40B4-BE49-F238E27FC236}">
                  <a16:creationId xmlns:a16="http://schemas.microsoft.com/office/drawing/2014/main" id="{C9043EB4-6103-CF2F-1346-38B1808E36FF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91;p40">
              <a:extLst>
                <a:ext uri="{FF2B5EF4-FFF2-40B4-BE49-F238E27FC236}">
                  <a16:creationId xmlns:a16="http://schemas.microsoft.com/office/drawing/2014/main" id="{00D17D78-6F19-5B2D-673E-F92FFAF59744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2;p40">
              <a:extLst>
                <a:ext uri="{FF2B5EF4-FFF2-40B4-BE49-F238E27FC236}">
                  <a16:creationId xmlns:a16="http://schemas.microsoft.com/office/drawing/2014/main" id="{AA5226F8-ECBB-9E40-860C-C0722586C3E1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93;p40">
              <a:extLst>
                <a:ext uri="{FF2B5EF4-FFF2-40B4-BE49-F238E27FC236}">
                  <a16:creationId xmlns:a16="http://schemas.microsoft.com/office/drawing/2014/main" id="{920FAD9F-1A29-239E-4574-CBC793266C88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94;p40">
              <a:extLst>
                <a:ext uri="{FF2B5EF4-FFF2-40B4-BE49-F238E27FC236}">
                  <a16:creationId xmlns:a16="http://schemas.microsoft.com/office/drawing/2014/main" id="{7165C2D5-8801-FF54-F4B8-0A3001250735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95;p40">
              <a:extLst>
                <a:ext uri="{FF2B5EF4-FFF2-40B4-BE49-F238E27FC236}">
                  <a16:creationId xmlns:a16="http://schemas.microsoft.com/office/drawing/2014/main" id="{FB54F98D-1EB6-28EE-C857-0913A3256744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6;p40">
              <a:extLst>
                <a:ext uri="{FF2B5EF4-FFF2-40B4-BE49-F238E27FC236}">
                  <a16:creationId xmlns:a16="http://schemas.microsoft.com/office/drawing/2014/main" id="{354F4DDA-6AC4-901B-1ABB-DC60722CEE60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7;p40">
              <a:extLst>
                <a:ext uri="{FF2B5EF4-FFF2-40B4-BE49-F238E27FC236}">
                  <a16:creationId xmlns:a16="http://schemas.microsoft.com/office/drawing/2014/main" id="{310D9BFF-5515-2472-6B44-5C28E4E0B123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98;p40">
              <a:extLst>
                <a:ext uri="{FF2B5EF4-FFF2-40B4-BE49-F238E27FC236}">
                  <a16:creationId xmlns:a16="http://schemas.microsoft.com/office/drawing/2014/main" id="{99A22397-C8C5-ED90-9FA4-076F4976A636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99;p40">
              <a:extLst>
                <a:ext uri="{FF2B5EF4-FFF2-40B4-BE49-F238E27FC236}">
                  <a16:creationId xmlns:a16="http://schemas.microsoft.com/office/drawing/2014/main" id="{E691DE1E-3E70-18BC-A85F-F7878EFAD03F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00;p40">
              <a:extLst>
                <a:ext uri="{FF2B5EF4-FFF2-40B4-BE49-F238E27FC236}">
                  <a16:creationId xmlns:a16="http://schemas.microsoft.com/office/drawing/2014/main" id="{A41515E2-9D19-41E8-9193-7EC41F129549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01;p40">
              <a:extLst>
                <a:ext uri="{FF2B5EF4-FFF2-40B4-BE49-F238E27FC236}">
                  <a16:creationId xmlns:a16="http://schemas.microsoft.com/office/drawing/2014/main" id="{8C605A27-0A6B-02ED-E49D-65B199A37DEF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02;p40">
              <a:extLst>
                <a:ext uri="{FF2B5EF4-FFF2-40B4-BE49-F238E27FC236}">
                  <a16:creationId xmlns:a16="http://schemas.microsoft.com/office/drawing/2014/main" id="{EE2A8819-804F-D18C-025A-D8FB6ED201D1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03;p40">
              <a:extLst>
                <a:ext uri="{FF2B5EF4-FFF2-40B4-BE49-F238E27FC236}">
                  <a16:creationId xmlns:a16="http://schemas.microsoft.com/office/drawing/2014/main" id="{5B6873AD-630B-8D41-3319-2A0DA36C15C7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04;p40">
              <a:extLst>
                <a:ext uri="{FF2B5EF4-FFF2-40B4-BE49-F238E27FC236}">
                  <a16:creationId xmlns:a16="http://schemas.microsoft.com/office/drawing/2014/main" id="{A3ECA14D-E6E9-53C5-FC8A-0BCBB53B3545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05;p40">
              <a:extLst>
                <a:ext uri="{FF2B5EF4-FFF2-40B4-BE49-F238E27FC236}">
                  <a16:creationId xmlns:a16="http://schemas.microsoft.com/office/drawing/2014/main" id="{BC277CE8-1D36-1F8E-C7FB-B61076A4076C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06;p40">
              <a:extLst>
                <a:ext uri="{FF2B5EF4-FFF2-40B4-BE49-F238E27FC236}">
                  <a16:creationId xmlns:a16="http://schemas.microsoft.com/office/drawing/2014/main" id="{1EFA9704-BBA7-9814-E60D-07F6C798B8D0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40">
              <a:extLst>
                <a:ext uri="{FF2B5EF4-FFF2-40B4-BE49-F238E27FC236}">
                  <a16:creationId xmlns:a16="http://schemas.microsoft.com/office/drawing/2014/main" id="{32F91F3A-AEF4-568A-D084-E29107C1D7D6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40">
              <a:extLst>
                <a:ext uri="{FF2B5EF4-FFF2-40B4-BE49-F238E27FC236}">
                  <a16:creationId xmlns:a16="http://schemas.microsoft.com/office/drawing/2014/main" id="{C9EC2D9B-947A-B77C-A7BA-D384366449A8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40">
              <a:extLst>
                <a:ext uri="{FF2B5EF4-FFF2-40B4-BE49-F238E27FC236}">
                  <a16:creationId xmlns:a16="http://schemas.microsoft.com/office/drawing/2014/main" id="{5B024850-3208-B20F-6E74-38B25A53D599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40">
              <a:extLst>
                <a:ext uri="{FF2B5EF4-FFF2-40B4-BE49-F238E27FC236}">
                  <a16:creationId xmlns:a16="http://schemas.microsoft.com/office/drawing/2014/main" id="{46A3CC31-62E4-16FE-AF61-1352BB23F210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40">
              <a:extLst>
                <a:ext uri="{FF2B5EF4-FFF2-40B4-BE49-F238E27FC236}">
                  <a16:creationId xmlns:a16="http://schemas.microsoft.com/office/drawing/2014/main" id="{F014283E-B4BC-7850-C90D-13DB7DAC9F0D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40">
              <a:extLst>
                <a:ext uri="{FF2B5EF4-FFF2-40B4-BE49-F238E27FC236}">
                  <a16:creationId xmlns:a16="http://schemas.microsoft.com/office/drawing/2014/main" id="{E917B576-367A-0BB3-AAB7-AA7A26F6BA15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40">
              <a:extLst>
                <a:ext uri="{FF2B5EF4-FFF2-40B4-BE49-F238E27FC236}">
                  <a16:creationId xmlns:a16="http://schemas.microsoft.com/office/drawing/2014/main" id="{4200AF94-329F-FB34-A77B-8AAD5C6579D7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40">
              <a:extLst>
                <a:ext uri="{FF2B5EF4-FFF2-40B4-BE49-F238E27FC236}">
                  <a16:creationId xmlns:a16="http://schemas.microsoft.com/office/drawing/2014/main" id="{EAAC9499-1D18-5365-9C21-63C8DD18C243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40">
              <a:extLst>
                <a:ext uri="{FF2B5EF4-FFF2-40B4-BE49-F238E27FC236}">
                  <a16:creationId xmlns:a16="http://schemas.microsoft.com/office/drawing/2014/main" id="{A967F68C-EAB8-867A-4D33-D1C0A6BE4B5E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40">
              <a:extLst>
                <a:ext uri="{FF2B5EF4-FFF2-40B4-BE49-F238E27FC236}">
                  <a16:creationId xmlns:a16="http://schemas.microsoft.com/office/drawing/2014/main" id="{0BCD5F77-C7B3-FE77-9320-C8DDB3D5F2CA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40">
              <a:extLst>
                <a:ext uri="{FF2B5EF4-FFF2-40B4-BE49-F238E27FC236}">
                  <a16:creationId xmlns:a16="http://schemas.microsoft.com/office/drawing/2014/main" id="{31DD8273-3E8D-7587-735F-8AF31EBCB97D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40">
              <a:extLst>
                <a:ext uri="{FF2B5EF4-FFF2-40B4-BE49-F238E27FC236}">
                  <a16:creationId xmlns:a16="http://schemas.microsoft.com/office/drawing/2014/main" id="{5B160E5C-508B-AB10-AE9B-156EA1B14F14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40">
              <a:extLst>
                <a:ext uri="{FF2B5EF4-FFF2-40B4-BE49-F238E27FC236}">
                  <a16:creationId xmlns:a16="http://schemas.microsoft.com/office/drawing/2014/main" id="{760128D1-8187-88C4-7E9C-01B5D9157DE0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40">
              <a:extLst>
                <a:ext uri="{FF2B5EF4-FFF2-40B4-BE49-F238E27FC236}">
                  <a16:creationId xmlns:a16="http://schemas.microsoft.com/office/drawing/2014/main" id="{33DF468C-6C72-4AE9-04C4-3977C6F5F627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40">
              <a:extLst>
                <a:ext uri="{FF2B5EF4-FFF2-40B4-BE49-F238E27FC236}">
                  <a16:creationId xmlns:a16="http://schemas.microsoft.com/office/drawing/2014/main" id="{CC639B40-A470-371E-356F-58FE173EF2D5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40">
              <a:extLst>
                <a:ext uri="{FF2B5EF4-FFF2-40B4-BE49-F238E27FC236}">
                  <a16:creationId xmlns:a16="http://schemas.microsoft.com/office/drawing/2014/main" id="{92B746F8-F2D5-0004-10EF-A1D2232E6702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40">
              <a:extLst>
                <a:ext uri="{FF2B5EF4-FFF2-40B4-BE49-F238E27FC236}">
                  <a16:creationId xmlns:a16="http://schemas.microsoft.com/office/drawing/2014/main" id="{86B60EFF-5D99-8A9B-F2AB-235A029426E2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40">
              <a:extLst>
                <a:ext uri="{FF2B5EF4-FFF2-40B4-BE49-F238E27FC236}">
                  <a16:creationId xmlns:a16="http://schemas.microsoft.com/office/drawing/2014/main" id="{261638CC-C522-3666-5A62-7F3B28982A45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40">
              <a:extLst>
                <a:ext uri="{FF2B5EF4-FFF2-40B4-BE49-F238E27FC236}">
                  <a16:creationId xmlns:a16="http://schemas.microsoft.com/office/drawing/2014/main" id="{4634BB08-84CD-95D8-8D22-AA2D9B702988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40">
              <a:extLst>
                <a:ext uri="{FF2B5EF4-FFF2-40B4-BE49-F238E27FC236}">
                  <a16:creationId xmlns:a16="http://schemas.microsoft.com/office/drawing/2014/main" id="{C119E86B-46E1-8623-6FF3-00231788A04B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40">
              <a:extLst>
                <a:ext uri="{FF2B5EF4-FFF2-40B4-BE49-F238E27FC236}">
                  <a16:creationId xmlns:a16="http://schemas.microsoft.com/office/drawing/2014/main" id="{3DE902E0-3F7A-5686-59C5-827302669FA0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40">
              <a:extLst>
                <a:ext uri="{FF2B5EF4-FFF2-40B4-BE49-F238E27FC236}">
                  <a16:creationId xmlns:a16="http://schemas.microsoft.com/office/drawing/2014/main" id="{02D74384-5D30-0FAA-7139-CCFD4A2B6238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40">
              <a:extLst>
                <a:ext uri="{FF2B5EF4-FFF2-40B4-BE49-F238E27FC236}">
                  <a16:creationId xmlns:a16="http://schemas.microsoft.com/office/drawing/2014/main" id="{316E76EB-B71D-6AC8-EB66-C88719D4B39F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40">
              <a:extLst>
                <a:ext uri="{FF2B5EF4-FFF2-40B4-BE49-F238E27FC236}">
                  <a16:creationId xmlns:a16="http://schemas.microsoft.com/office/drawing/2014/main" id="{530507EC-E5AB-ACF4-85F5-D0590168A487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40">
              <a:extLst>
                <a:ext uri="{FF2B5EF4-FFF2-40B4-BE49-F238E27FC236}">
                  <a16:creationId xmlns:a16="http://schemas.microsoft.com/office/drawing/2014/main" id="{DD1E88E6-2289-BA3C-B91D-392533E689D6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40">
              <a:extLst>
                <a:ext uri="{FF2B5EF4-FFF2-40B4-BE49-F238E27FC236}">
                  <a16:creationId xmlns:a16="http://schemas.microsoft.com/office/drawing/2014/main" id="{C2DC5AC9-9377-4109-00EB-A37C6B3CB8C8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40">
              <a:extLst>
                <a:ext uri="{FF2B5EF4-FFF2-40B4-BE49-F238E27FC236}">
                  <a16:creationId xmlns:a16="http://schemas.microsoft.com/office/drawing/2014/main" id="{C2F09F78-54F9-61F0-9627-3D444A7D8543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40">
              <a:extLst>
                <a:ext uri="{FF2B5EF4-FFF2-40B4-BE49-F238E27FC236}">
                  <a16:creationId xmlns:a16="http://schemas.microsoft.com/office/drawing/2014/main" id="{E35BACF1-8B45-6539-8DDE-C8D6C82C6B3B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40">
              <a:extLst>
                <a:ext uri="{FF2B5EF4-FFF2-40B4-BE49-F238E27FC236}">
                  <a16:creationId xmlns:a16="http://schemas.microsoft.com/office/drawing/2014/main" id="{C1AC559F-55DD-5C35-B19F-D9BBD626D2DC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EC4CDE4-212A-BF41-609B-97E67F3C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61" y="1479290"/>
            <a:ext cx="201185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8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-408802" y="2376759"/>
            <a:ext cx="6033587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TIẾT 4</a:t>
            </a:r>
            <a:br>
              <a:rPr lang="en-GB" sz="5400"/>
            </a:br>
            <a:r>
              <a:rPr lang="en-GB" sz="5400">
                <a:solidFill>
                  <a:schemeClr val="accent3"/>
                </a:solidFill>
              </a:rPr>
              <a:t>Bảo vệ môi trường</a:t>
            </a:r>
            <a:endParaRPr sz="5400">
              <a:solidFill>
                <a:schemeClr val="accent3"/>
              </a:solidFill>
            </a:endParaRPr>
          </a:p>
        </p:txBody>
      </p:sp>
      <p:grpSp>
        <p:nvGrpSpPr>
          <p:cNvPr id="288" name="Google Shape;288;p35"/>
          <p:cNvGrpSpPr/>
          <p:nvPr/>
        </p:nvGrpSpPr>
        <p:grpSpPr>
          <a:xfrm>
            <a:off x="5630130" y="1009210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399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517" y="1262230"/>
            <a:ext cx="3309085" cy="1285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tên các việc làm trong tranh. Cho biết những việc làm đó ảnh hưởng đến môi trường như thế nào.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91109"/>
            <a:ext cx="5079770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3931" y="2089644"/>
            <a:ext cx="492755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TIẾT </a:t>
            </a:r>
            <a:r>
              <a:rPr lang="vi-VN" sz="8000" dirty="0"/>
              <a:t>3 + 4</a:t>
            </a:r>
            <a:endParaRPr sz="8000" dirty="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708642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/>
              <a:t>thank you!</a:t>
            </a:r>
            <a:endParaRPr sz="1150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464457" y="145663"/>
            <a:ext cx="8038523" cy="48747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266</Words>
  <Application>Microsoft Office PowerPoint</Application>
  <PresentationFormat>On-screen Show (16:9)</PresentationFormat>
  <Paragraphs>57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Cambria</vt:lpstr>
      <vt:lpstr>Patrick Hand</vt:lpstr>
      <vt:lpstr>HP001 4 hàng</vt:lpstr>
      <vt:lpstr>Times New Roman</vt:lpstr>
      <vt:lpstr>Arial</vt:lpstr>
      <vt:lpstr>Patrick Hand SC</vt:lpstr>
      <vt:lpstr>Calibri</vt:lpstr>
      <vt:lpstr>English Language Grammar Rules by Slidesgo</vt:lpstr>
      <vt:lpstr>PowerPoint Presentation</vt:lpstr>
      <vt:lpstr>TIẾT 3 + 4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TIẾT 4 Bảo vệ môi trường</vt:lpstr>
      <vt:lpstr>PowerPoint Presentation</vt:lpstr>
      <vt:lpstr>PowerPoint Presentation</vt:lpstr>
      <vt:lpstr>CỦNG CỐ  BÀI HỌC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Hang Nguyen</cp:lastModifiedBy>
  <cp:revision>43</cp:revision>
  <dcterms:modified xsi:type="dcterms:W3CDTF">2025-03-20T03:37:51Z</dcterms:modified>
</cp:coreProperties>
</file>