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1" r:id="rId2"/>
    <p:sldId id="284" r:id="rId3"/>
    <p:sldId id="256" r:id="rId4"/>
    <p:sldId id="257" r:id="rId5"/>
    <p:sldId id="310" r:id="rId6"/>
    <p:sldId id="311" r:id="rId7"/>
    <p:sldId id="312" r:id="rId8"/>
    <p:sldId id="313" r:id="rId9"/>
    <p:sldId id="258" r:id="rId10"/>
    <p:sldId id="259" r:id="rId11"/>
    <p:sldId id="260" r:id="rId12"/>
    <p:sldId id="261" r:id="rId13"/>
    <p:sldId id="266" r:id="rId14"/>
    <p:sldId id="263" r:id="rId15"/>
    <p:sldId id="264" r:id="rId16"/>
    <p:sldId id="265" r:id="rId17"/>
    <p:sldId id="314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308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7.xml"/><Relationship Id="rId18" Type="http://schemas.openxmlformats.org/officeDocument/2006/relationships/image" Target="../media/image16.gif"/><Relationship Id="rId3" Type="http://schemas.openxmlformats.org/officeDocument/2006/relationships/image" Target="../media/image5.jpeg"/><Relationship Id="rId21" Type="http://schemas.openxmlformats.org/officeDocument/2006/relationships/image" Target="../media/image18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17" Type="http://schemas.openxmlformats.org/officeDocument/2006/relationships/image" Target="../media/image15.gif"/><Relationship Id="rId2" Type="http://schemas.openxmlformats.org/officeDocument/2006/relationships/audio" Target="../media/audio1.wav"/><Relationship Id="rId16" Type="http://schemas.openxmlformats.org/officeDocument/2006/relationships/image" Target="../media/image14.png"/><Relationship Id="rId20" Type="http://schemas.openxmlformats.org/officeDocument/2006/relationships/slide" Target="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slide" Target="slide6.xml"/><Relationship Id="rId5" Type="http://schemas.openxmlformats.org/officeDocument/2006/relationships/image" Target="../media/image7.png"/><Relationship Id="rId15" Type="http://schemas.openxmlformats.org/officeDocument/2006/relationships/slide" Target="slide8.xml"/><Relationship Id="rId10" Type="http://schemas.openxmlformats.org/officeDocument/2006/relationships/image" Target="../media/image11.png"/><Relationship Id="rId19" Type="http://schemas.openxmlformats.org/officeDocument/2006/relationships/image" Target="../media/image17.gif"/><Relationship Id="rId4" Type="http://schemas.openxmlformats.org/officeDocument/2006/relationships/image" Target="../media/image6.png"/><Relationship Id="rId9" Type="http://schemas.openxmlformats.org/officeDocument/2006/relationships/slide" Target="slide5.xml"/><Relationship Id="rId14" Type="http://schemas.openxmlformats.org/officeDocument/2006/relationships/image" Target="../media/image13.png"/><Relationship Id="rId22" Type="http://schemas.openxmlformats.org/officeDocument/2006/relationships/image" Target="../media/image1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7CA9BD-63C4-0BCD-843D-E92AEB8E23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A6D5458-BF32-619B-0486-C65F1E7F72BA}"/>
              </a:ext>
            </a:extLst>
          </p:cNvPr>
          <p:cNvSpPr/>
          <p:nvPr/>
        </p:nvSpPr>
        <p:spPr>
          <a:xfrm>
            <a:off x="3539001" y="559112"/>
            <a:ext cx="6421117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0"/>
                <a:solidFill>
                  <a:prstClr val="black"/>
                </a:solidFill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UBND QUẬN DƯƠNG KINH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3200" b="1" dirty="0">
                <a:ln w="0"/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ANH DŨNG</a:t>
            </a:r>
            <a:endParaRPr kumimoji="0" lang="en-US" sz="3200" b="1" i="0" u="none" strike="noStrike" kern="1200" cap="none" spc="0" normalizeH="0" baseline="0" noProof="0" dirty="0">
              <a:ln w="0"/>
              <a:solidFill>
                <a:prstClr val="black"/>
              </a:solidFill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54F9E5-B67B-1355-43E2-F32B63BE74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097" y="3786233"/>
            <a:ext cx="7865803" cy="1634852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04248F7-ADF9-B750-AF27-2FF6FD03AB36}"/>
              </a:ext>
            </a:extLst>
          </p:cNvPr>
          <p:cNvCxnSpPr/>
          <p:nvPr/>
        </p:nvCxnSpPr>
        <p:spPr>
          <a:xfrm>
            <a:off x="4861249" y="1632857"/>
            <a:ext cx="367626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AB689F5-D511-7CF7-4BEC-D3EF0D39C1B9}"/>
              </a:ext>
            </a:extLst>
          </p:cNvPr>
          <p:cNvSpPr/>
          <p:nvPr/>
        </p:nvSpPr>
        <p:spPr>
          <a:xfrm>
            <a:off x="4580198" y="2922477"/>
            <a:ext cx="30315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 VIỆT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826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tễnh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lọ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xíu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óng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nệ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ôm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bụng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lẳn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sóc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cẩn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thận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Hằng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lọ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ngọn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non.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Nhưng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thấy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vẻ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vui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chắc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nhớ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bè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vậy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cam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nhỏ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hi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vọng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đường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về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(Minh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nối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đoạn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0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6741" y="2082284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882509" y="3538403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38871" y="4301217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327" y="383928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1 + 2</a:t>
            </a:r>
          </a:p>
        </p:txBody>
      </p:sp>
    </p:spTree>
    <p:extLst>
      <p:ext uri="{BB962C8B-B14F-4D97-AF65-F5344CB8AC3E}">
        <p14:creationId xmlns:p14="http://schemas.microsoft.com/office/powerpoint/2010/main" val="32028583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91690" y="2034399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559992" y="4219794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688138" y="5714440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85500" y="4977833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1" y="4977833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3112971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643" y="344828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3343" y="252436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1275</Words>
  <Application>Microsoft Office PowerPoint</Application>
  <PresentationFormat>Widescreen</PresentationFormat>
  <Paragraphs>78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Hang Nguyen</cp:lastModifiedBy>
  <cp:revision>53</cp:revision>
  <dcterms:created xsi:type="dcterms:W3CDTF">2021-07-13T00:48:11Z</dcterms:created>
  <dcterms:modified xsi:type="dcterms:W3CDTF">2025-03-24T14:28:10Z</dcterms:modified>
</cp:coreProperties>
</file>