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96" r:id="rId3"/>
    <p:sldId id="297" r:id="rId4"/>
    <p:sldId id="295" r:id="rId5"/>
    <p:sldId id="299" r:id="rId6"/>
    <p:sldId id="298" r:id="rId7"/>
    <p:sldId id="300" r:id="rId8"/>
    <p:sldId id="301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trees and blue sky&#10;&#10;AI-generated content may be incorrect.">
            <a:extLst>
              <a:ext uri="{FF2B5EF4-FFF2-40B4-BE49-F238E27FC236}">
                <a16:creationId xmlns:a16="http://schemas.microsoft.com/office/drawing/2014/main" id="{D6243A5B-9DEC-5519-7996-8FF7B15DC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CEDEF5C-0DF9-D566-3762-41B4DD117BE8}"/>
              </a:ext>
            </a:extLst>
          </p:cNvPr>
          <p:cNvSpPr/>
          <p:nvPr/>
        </p:nvSpPr>
        <p:spPr>
          <a:xfrm>
            <a:off x="2885441" y="408386"/>
            <a:ext cx="64211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ANH DŨNG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61AFEB8-A57D-CC4D-A64F-B7BB601C61C6}"/>
              </a:ext>
            </a:extLst>
          </p:cNvPr>
          <p:cNvCxnSpPr/>
          <p:nvPr/>
        </p:nvCxnSpPr>
        <p:spPr>
          <a:xfrm>
            <a:off x="4240404" y="1497204"/>
            <a:ext cx="33762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74BD6C0-DFE5-0A32-D22B-1BCA32B048FE}"/>
              </a:ext>
            </a:extLst>
          </p:cNvPr>
          <p:cNvSpPr/>
          <p:nvPr/>
        </p:nvSpPr>
        <p:spPr>
          <a:xfrm>
            <a:off x="4412727" y="2241342"/>
            <a:ext cx="3031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547B555-BE29-025D-5D8D-8FA10E9C1391}"/>
              </a:ext>
            </a:extLst>
          </p:cNvPr>
          <p:cNvSpPr/>
          <p:nvPr/>
        </p:nvSpPr>
        <p:spPr>
          <a:xfrm>
            <a:off x="2542824" y="3031645"/>
            <a:ext cx="67714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16: Tạm biệt cánh cam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4)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4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200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Hang Nguyen</cp:lastModifiedBy>
  <cp:revision>53</cp:revision>
  <dcterms:created xsi:type="dcterms:W3CDTF">2021-07-13T00:48:11Z</dcterms:created>
  <dcterms:modified xsi:type="dcterms:W3CDTF">2025-03-24T14:35:15Z</dcterms:modified>
</cp:coreProperties>
</file>