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72" r:id="rId2"/>
    <p:sldId id="260" r:id="rId3"/>
    <p:sldId id="303" r:id="rId4"/>
    <p:sldId id="299" r:id="rId5"/>
    <p:sldId id="300" r:id="rId6"/>
    <p:sldId id="273" r:id="rId7"/>
    <p:sldId id="258" r:id="rId8"/>
    <p:sldId id="287" r:id="rId9"/>
    <p:sldId id="261" r:id="rId10"/>
    <p:sldId id="262" r:id="rId11"/>
    <p:sldId id="277" r:id="rId12"/>
    <p:sldId id="279" r:id="rId13"/>
    <p:sldId id="282" r:id="rId14"/>
    <p:sldId id="281" r:id="rId15"/>
    <p:sldId id="280" r:id="rId16"/>
    <p:sldId id="283" r:id="rId17"/>
    <p:sldId id="278" r:id="rId18"/>
    <p:sldId id="274" r:id="rId19"/>
    <p:sldId id="284" r:id="rId20"/>
    <p:sldId id="266" r:id="rId21"/>
    <p:sldId id="292" r:id="rId22"/>
    <p:sldId id="293" r:id="rId23"/>
    <p:sldId id="301" r:id="rId24"/>
    <p:sldId id="288" r:id="rId25"/>
    <p:sldId id="290" r:id="rId26"/>
    <p:sldId id="275" r:id="rId27"/>
    <p:sldId id="302" r:id="rId28"/>
    <p:sldId id="265" r:id="rId29"/>
    <p:sldId id="295" r:id="rId30"/>
    <p:sldId id="296" r:id="rId31"/>
    <p:sldId id="294" r:id="rId32"/>
    <p:sldId id="297" r:id="rId33"/>
    <p:sldId id="257" r:id="rId34"/>
    <p:sldId id="298" r:id="rId35"/>
    <p:sldId id="286" r:id="rId36"/>
  </p:sldIdLst>
  <p:sldSz cx="18288000" cy="10287000"/>
  <p:notesSz cx="6858000" cy="9144000"/>
  <p:embeddedFontLst>
    <p:embeddedFont>
      <p:font typeface="HP001 5 hàng" panose="020B0603050302020204" pitchFamily="3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FA"/>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607" autoAdjust="0"/>
  </p:normalViewPr>
  <p:slideViewPr>
    <p:cSldViewPr>
      <p:cViewPr varScale="1">
        <p:scale>
          <a:sx n="44" d="100"/>
          <a:sy n="44" d="100"/>
        </p:scale>
        <p:origin x="108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8B378-0AD1-46D4-86D2-CABD2CBA5A6A}"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17248-49B8-4FE5-9F55-18E6EE4949BA}" type="slidenum">
              <a:rPr lang="en-US" smtClean="0"/>
              <a:t>‹#›</a:t>
            </a:fld>
            <a:endParaRPr lang="en-US"/>
          </a:p>
        </p:txBody>
      </p:sp>
    </p:spTree>
    <p:extLst>
      <p:ext uri="{BB962C8B-B14F-4D97-AF65-F5344CB8AC3E}">
        <p14:creationId xmlns:p14="http://schemas.microsoft.com/office/powerpoint/2010/main" val="201213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Cảm</a:t>
            </a:r>
            <a:r>
              <a:rPr lang="en-US" dirty="0"/>
              <a:t> </a:t>
            </a:r>
            <a:r>
              <a:rPr lang="en-US" dirty="0" err="1"/>
              <a:t>thấy</a:t>
            </a:r>
            <a:r>
              <a:rPr lang="en-US" baseline="0" dirty="0"/>
              <a:t> </a:t>
            </a:r>
            <a:r>
              <a:rPr lang="en-US" baseline="0" dirty="0" err="1"/>
              <a:t>đau</a:t>
            </a:r>
            <a:r>
              <a:rPr lang="en-US" baseline="0" dirty="0"/>
              <a:t> </a:t>
            </a:r>
            <a:r>
              <a:rPr lang="en-US" baseline="0" dirty="0" err="1"/>
              <a:t>cổ</a:t>
            </a:r>
            <a:r>
              <a:rPr lang="en-US" baseline="0" dirty="0"/>
              <a:t> </a:t>
            </a:r>
            <a:r>
              <a:rPr lang="en-US" baseline="0" dirty="0" err="1"/>
              <a:t>họng</a:t>
            </a:r>
            <a:r>
              <a:rPr lang="en-US" baseline="0" dirty="0"/>
              <a:t>, </a:t>
            </a:r>
            <a:r>
              <a:rPr lang="en-US" baseline="0" dirty="0" err="1"/>
              <a:t>đau</a:t>
            </a:r>
            <a:r>
              <a:rPr lang="en-US" baseline="0" dirty="0"/>
              <a:t> </a:t>
            </a:r>
            <a:r>
              <a:rPr lang="en-US" baseline="0" dirty="0" err="1"/>
              <a:t>mũi</a:t>
            </a:r>
            <a:r>
              <a:rPr lang="en-US" baseline="0" dirty="0"/>
              <a:t>, </a:t>
            </a:r>
            <a:r>
              <a:rPr lang="en-US" baseline="0" dirty="0" err="1"/>
              <a:t>khó</a:t>
            </a:r>
            <a:r>
              <a:rPr lang="en-US" baseline="0" dirty="0"/>
              <a:t> </a:t>
            </a:r>
            <a:r>
              <a:rPr lang="en-US" baseline="0" dirty="0" err="1"/>
              <a:t>thở</a:t>
            </a:r>
            <a:r>
              <a:rPr lang="en-US" baseline="0" dirty="0"/>
              <a:t> =&gt; </a:t>
            </a:r>
            <a:r>
              <a:rPr lang="en-US" baseline="0" dirty="0" err="1"/>
              <a:t>cơ</a:t>
            </a:r>
            <a:r>
              <a:rPr lang="en-US" baseline="0" dirty="0"/>
              <a:t> </a:t>
            </a:r>
            <a:r>
              <a:rPr lang="en-US" baseline="0" dirty="0" err="1"/>
              <a:t>quan</a:t>
            </a:r>
            <a:r>
              <a:rPr lang="en-US" baseline="0" dirty="0"/>
              <a:t> </a:t>
            </a:r>
            <a:r>
              <a:rPr lang="en-US" baseline="0" dirty="0" err="1"/>
              <a:t>hô</a:t>
            </a:r>
            <a:r>
              <a:rPr lang="en-US" baseline="0" dirty="0"/>
              <a:t> </a:t>
            </a:r>
            <a:r>
              <a:rPr lang="en-US" baseline="0" dirty="0" err="1"/>
              <a:t>hấp</a:t>
            </a:r>
            <a:r>
              <a:rPr lang="en-US" baseline="0" dirty="0"/>
              <a:t> </a:t>
            </a:r>
            <a:r>
              <a:rPr lang="en-US" baseline="0" dirty="0" err="1"/>
              <a:t>đang</a:t>
            </a:r>
            <a:r>
              <a:rPr lang="en-US" baseline="0" dirty="0"/>
              <a:t> </a:t>
            </a:r>
            <a:r>
              <a:rPr lang="en-US" baseline="0" dirty="0" err="1"/>
              <a:t>bị</a:t>
            </a:r>
            <a:r>
              <a:rPr lang="en-US" baseline="0" dirty="0"/>
              <a:t> </a:t>
            </a:r>
            <a:r>
              <a:rPr lang="en-US" baseline="0" dirty="0" err="1"/>
              <a:t>tổn</a:t>
            </a:r>
            <a:r>
              <a:rPr lang="en-US" baseline="0" dirty="0"/>
              <a:t> </a:t>
            </a:r>
            <a:r>
              <a:rPr lang="en-US" baseline="0" dirty="0" err="1"/>
              <a:t>thương</a:t>
            </a:r>
            <a:endParaRPr lang="en-US" baseline="0" dirty="0"/>
          </a:p>
          <a:p>
            <a:r>
              <a:rPr lang="en-US" baseline="0" dirty="0" err="1"/>
              <a:t>Vậy</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cách</a:t>
            </a:r>
            <a:r>
              <a:rPr lang="en-US" baseline="0" dirty="0"/>
              <a:t> </a:t>
            </a:r>
            <a:r>
              <a:rPr lang="en-US" baseline="0" dirty="0" err="1"/>
              <a:t>nào</a:t>
            </a:r>
            <a:r>
              <a:rPr lang="en-US" baseline="0" dirty="0"/>
              <a:t> </a:t>
            </a:r>
            <a:r>
              <a:rPr lang="en-US" baseline="0" dirty="0" err="1"/>
              <a:t>để</a:t>
            </a:r>
            <a:r>
              <a:rPr lang="en-US" baseline="0" dirty="0"/>
              <a:t> ta </a:t>
            </a:r>
            <a:r>
              <a:rPr lang="en-US" baseline="0" dirty="0" err="1"/>
              <a:t>có</a:t>
            </a:r>
            <a:r>
              <a:rPr lang="en-US" baseline="0" dirty="0"/>
              <a:t> </a:t>
            </a:r>
            <a:r>
              <a:rPr lang="en-US" baseline="0" dirty="0" err="1"/>
              <a:t>thể</a:t>
            </a:r>
            <a:r>
              <a:rPr lang="en-US" baseline="0" dirty="0"/>
              <a:t> </a:t>
            </a:r>
            <a:r>
              <a:rPr lang="en-US" baseline="0" dirty="0" err="1"/>
              <a:t>biết</a:t>
            </a:r>
            <a:r>
              <a:rPr lang="en-US" baseline="0" dirty="0"/>
              <a:t> </a:t>
            </a:r>
            <a:r>
              <a:rPr lang="en-US" baseline="0" dirty="0" err="1"/>
              <a:t>cách</a:t>
            </a:r>
            <a:r>
              <a:rPr lang="en-US" baseline="0" dirty="0"/>
              <a:t> </a:t>
            </a:r>
            <a:r>
              <a:rPr lang="en-US" baseline="0" dirty="0" err="1"/>
              <a:t>chăm</a:t>
            </a:r>
            <a:r>
              <a:rPr lang="en-US" baseline="0" dirty="0"/>
              <a:t> </a:t>
            </a:r>
            <a:r>
              <a:rPr lang="en-US" baseline="0" dirty="0" err="1"/>
              <a:t>soc</a:t>
            </a:r>
            <a:r>
              <a:rPr lang="en-US" baseline="0" dirty="0"/>
              <a:t> </a:t>
            </a:r>
            <a:r>
              <a:rPr lang="en-US" baseline="0" dirty="0" err="1"/>
              <a:t>cũng</a:t>
            </a:r>
            <a:r>
              <a:rPr lang="en-US" baseline="0" dirty="0"/>
              <a:t> </a:t>
            </a:r>
            <a:r>
              <a:rPr lang="en-US" baseline="0" dirty="0" err="1"/>
              <a:t>như</a:t>
            </a:r>
            <a:r>
              <a:rPr lang="en-US" baseline="0" dirty="0"/>
              <a:t> </a:t>
            </a:r>
            <a:r>
              <a:rPr lang="en-US" baseline="0" dirty="0" err="1"/>
              <a:t>bảo</a:t>
            </a:r>
            <a:r>
              <a:rPr lang="en-US" baseline="0" dirty="0"/>
              <a:t> </a:t>
            </a:r>
            <a:r>
              <a:rPr lang="en-US" baseline="0" dirty="0" err="1"/>
              <a:t>vệ</a:t>
            </a:r>
            <a:r>
              <a:rPr lang="en-US" baseline="0" dirty="0"/>
              <a:t> </a:t>
            </a:r>
            <a:r>
              <a:rPr lang="en-US" baseline="0" dirty="0" err="1"/>
              <a:t>cơ</a:t>
            </a:r>
            <a:r>
              <a:rPr lang="en-US" baseline="0" dirty="0"/>
              <a:t> </a:t>
            </a:r>
            <a:r>
              <a:rPr lang="en-US" baseline="0" dirty="0" err="1"/>
              <a:t>quan</a:t>
            </a:r>
            <a:r>
              <a:rPr lang="en-US" baseline="0" dirty="0"/>
              <a:t> </a:t>
            </a:r>
            <a:r>
              <a:rPr lang="en-US" baseline="0" dirty="0" err="1"/>
              <a:t>hô</a:t>
            </a:r>
            <a:r>
              <a:rPr lang="en-US" baseline="0" dirty="0"/>
              <a:t> </a:t>
            </a:r>
            <a:r>
              <a:rPr lang="en-US" baseline="0" dirty="0" err="1"/>
              <a:t>hấp</a:t>
            </a:r>
            <a:r>
              <a:rPr lang="en-US" baseline="0" dirty="0"/>
              <a:t> </a:t>
            </a:r>
            <a:r>
              <a:rPr lang="en-US" baseline="0" dirty="0" err="1"/>
              <a:t>đúng</a:t>
            </a:r>
            <a:r>
              <a:rPr lang="en-US" baseline="0" dirty="0"/>
              <a:t> </a:t>
            </a:r>
            <a:r>
              <a:rPr lang="en-US" baseline="0" dirty="0" err="1"/>
              <a:t>cách</a:t>
            </a:r>
            <a:r>
              <a:rPr lang="en-US" baseline="0" dirty="0"/>
              <a:t>, </a:t>
            </a:r>
            <a:r>
              <a:rPr lang="en-US" baseline="0" dirty="0" err="1"/>
              <a:t>cô</a:t>
            </a:r>
            <a:r>
              <a:rPr lang="en-US" baseline="0" dirty="0"/>
              <a:t> </a:t>
            </a:r>
            <a:r>
              <a:rPr lang="en-US" baseline="0" dirty="0" err="1"/>
              <a:t>và</a:t>
            </a:r>
            <a:r>
              <a:rPr lang="en-US" baseline="0" dirty="0"/>
              <a:t> </a:t>
            </a:r>
            <a:r>
              <a:rPr lang="en-US" baseline="0" dirty="0" err="1"/>
              <a:t>cả</a:t>
            </a:r>
            <a:r>
              <a:rPr lang="en-US" baseline="0" dirty="0"/>
              <a:t> </a:t>
            </a:r>
            <a:r>
              <a:rPr lang="en-US" baseline="0" dirty="0" err="1"/>
              <a:t>lớp</a:t>
            </a:r>
            <a:r>
              <a:rPr lang="en-US" baseline="0" dirty="0"/>
              <a:t> </a:t>
            </a:r>
            <a:r>
              <a:rPr lang="en-US" baseline="0" dirty="0" err="1"/>
              <a:t>cùng</a:t>
            </a:r>
            <a:r>
              <a:rPr lang="en-US" baseline="0" dirty="0"/>
              <a:t> </a:t>
            </a:r>
            <a:r>
              <a:rPr lang="en-US" baseline="0" dirty="0" err="1"/>
              <a:t>nhau</a:t>
            </a:r>
            <a:r>
              <a:rPr lang="en-US" baseline="0" dirty="0"/>
              <a:t> </a:t>
            </a:r>
            <a:r>
              <a:rPr lang="en-US" baseline="0" dirty="0" err="1"/>
              <a:t>bước</a:t>
            </a:r>
            <a:r>
              <a:rPr lang="en-US" baseline="0" dirty="0"/>
              <a:t> </a:t>
            </a:r>
            <a:r>
              <a:rPr lang="en-US" baseline="0" dirty="0" err="1"/>
              <a:t>vào</a:t>
            </a:r>
            <a:r>
              <a:rPr lang="en-US" baseline="0" dirty="0"/>
              <a:t> </a:t>
            </a:r>
            <a:r>
              <a:rPr lang="en-US" baseline="0" dirty="0" err="1"/>
              <a:t>bài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6</a:t>
            </a:fld>
            <a:endParaRPr lang="en-US"/>
          </a:p>
        </p:txBody>
      </p:sp>
    </p:spTree>
    <p:extLst>
      <p:ext uri="{BB962C8B-B14F-4D97-AF65-F5344CB8AC3E}">
        <p14:creationId xmlns:p14="http://schemas.microsoft.com/office/powerpoint/2010/main" val="89824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Bụi khi vào mũi được cản lại nhờ đâu?</a:t>
            </a:r>
          </a:p>
          <a:p>
            <a:r>
              <a:rPr lang="vi-VN" dirty="0"/>
              <a:t>- Lông mũi có tác dụng gì?</a:t>
            </a: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19</a:t>
            </a:fld>
            <a:endParaRPr lang="en-US"/>
          </a:p>
        </p:txBody>
      </p:sp>
    </p:spTree>
    <p:extLst>
      <p:ext uri="{BB962C8B-B14F-4D97-AF65-F5344CB8AC3E}">
        <p14:creationId xmlns:p14="http://schemas.microsoft.com/office/powerpoint/2010/main" val="3873042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baseline="0" dirty="0"/>
              <a:t> </a:t>
            </a:r>
            <a:r>
              <a:rPr lang="en-US" baseline="0" dirty="0" err="1"/>
              <a:t>khí</a:t>
            </a:r>
            <a:r>
              <a:rPr lang="en-US" baseline="0" dirty="0"/>
              <a:t> ở </a:t>
            </a:r>
            <a:r>
              <a:rPr lang="en-US" baseline="0" dirty="0" err="1"/>
              <a:t>môi</a:t>
            </a:r>
            <a:r>
              <a:rPr lang="en-US" baseline="0" dirty="0"/>
              <a:t> </a:t>
            </a:r>
            <a:r>
              <a:rPr lang="en-US" baseline="0" dirty="0" err="1"/>
              <a:t>trường</a:t>
            </a:r>
            <a:r>
              <a:rPr lang="en-US" baseline="0" dirty="0"/>
              <a:t> </a:t>
            </a:r>
            <a:r>
              <a:rPr lang="en-US" baseline="0" dirty="0" err="1"/>
              <a:t>xung</a:t>
            </a:r>
            <a:r>
              <a:rPr lang="en-US" baseline="0" dirty="0"/>
              <a:t> </a:t>
            </a:r>
            <a:r>
              <a:rPr lang="en-US" baseline="0" dirty="0" err="1"/>
              <a:t>quanh</a:t>
            </a:r>
            <a:r>
              <a:rPr lang="en-US" baseline="0" dirty="0"/>
              <a:t> </a:t>
            </a:r>
            <a:r>
              <a:rPr lang="en-US" baseline="0" dirty="0" err="1"/>
              <a:t>luôn</a:t>
            </a:r>
            <a:r>
              <a:rPr lang="en-US" baseline="0" dirty="0"/>
              <a:t> </a:t>
            </a:r>
            <a:r>
              <a:rPr lang="en-US" baseline="0" dirty="0" err="1"/>
              <a:t>chứa</a:t>
            </a:r>
            <a:r>
              <a:rPr lang="en-US" baseline="0" dirty="0"/>
              <a:t> </a:t>
            </a:r>
            <a:r>
              <a:rPr lang="en-US" baseline="0" dirty="0" err="1"/>
              <a:t>rất</a:t>
            </a:r>
            <a:r>
              <a:rPr lang="en-US" baseline="0" dirty="0"/>
              <a:t> </a:t>
            </a:r>
            <a:r>
              <a:rPr lang="en-US" baseline="0" dirty="0" err="1"/>
              <a:t>nhiều</a:t>
            </a:r>
            <a:r>
              <a:rPr lang="en-US" baseline="0" dirty="0"/>
              <a:t> </a:t>
            </a:r>
            <a:r>
              <a:rPr lang="en-US" baseline="0" dirty="0" err="1"/>
              <a:t>bụi</a:t>
            </a:r>
            <a:r>
              <a:rPr lang="en-US" baseline="0" dirty="0"/>
              <a:t> </a:t>
            </a:r>
            <a:r>
              <a:rPr lang="en-US" baseline="0" dirty="0" err="1"/>
              <a:t>bẩn</a:t>
            </a:r>
            <a:r>
              <a:rPr lang="en-US" baseline="0" dirty="0"/>
              <a:t>, </a:t>
            </a:r>
            <a:r>
              <a:rPr lang="en-US" baseline="0" dirty="0" err="1"/>
              <a:t>khi</a:t>
            </a:r>
            <a:r>
              <a:rPr lang="en-US" baseline="0" dirty="0"/>
              <a:t> </a:t>
            </a:r>
            <a:r>
              <a:rPr lang="en-US" baseline="0" dirty="0" err="1"/>
              <a:t>chúng</a:t>
            </a:r>
            <a:r>
              <a:rPr lang="en-US" baseline="0" dirty="0"/>
              <a:t> ta </a:t>
            </a:r>
            <a:r>
              <a:rPr lang="en-US" baseline="0" dirty="0" err="1"/>
              <a:t>hít</a:t>
            </a:r>
            <a:r>
              <a:rPr lang="en-US" baseline="0" dirty="0"/>
              <a:t> </a:t>
            </a:r>
            <a:r>
              <a:rPr lang="en-US" baseline="0" dirty="0" err="1"/>
              <a:t>vào</a:t>
            </a:r>
            <a:r>
              <a:rPr lang="en-US" baseline="0" dirty="0"/>
              <a:t> </a:t>
            </a:r>
            <a:r>
              <a:rPr lang="en-US" baseline="0" dirty="0" err="1"/>
              <a:t>không</a:t>
            </a:r>
            <a:r>
              <a:rPr lang="en-US" baseline="0" dirty="0"/>
              <a:t> </a:t>
            </a:r>
            <a:r>
              <a:rPr lang="en-US" baseline="0" dirty="0" err="1"/>
              <a:t>khí</a:t>
            </a:r>
            <a:r>
              <a:rPr lang="en-US" baseline="0" dirty="0"/>
              <a:t> </a:t>
            </a:r>
            <a:r>
              <a:rPr lang="en-US" baseline="0" dirty="0" err="1"/>
              <a:t>cùng</a:t>
            </a:r>
            <a:r>
              <a:rPr lang="en-US" baseline="0" dirty="0"/>
              <a:t> </a:t>
            </a:r>
            <a:r>
              <a:rPr lang="en-US" baseline="0" dirty="0" err="1"/>
              <a:t>các</a:t>
            </a:r>
            <a:r>
              <a:rPr lang="en-US" baseline="0" dirty="0"/>
              <a:t> </a:t>
            </a:r>
            <a:r>
              <a:rPr lang="en-US" baseline="0" dirty="0" err="1"/>
              <a:t>bụi</a:t>
            </a:r>
            <a:r>
              <a:rPr lang="en-US" baseline="0" dirty="0"/>
              <a:t> </a:t>
            </a:r>
            <a:r>
              <a:rPr lang="en-US" baseline="0" dirty="0" err="1"/>
              <a:t>bẩn</a:t>
            </a:r>
            <a:r>
              <a:rPr lang="en-US" baseline="0" dirty="0"/>
              <a:t> </a:t>
            </a:r>
            <a:r>
              <a:rPr lang="en-US" baseline="0" dirty="0" err="1"/>
              <a:t>đó</a:t>
            </a:r>
            <a:r>
              <a:rPr lang="en-US" baseline="0" dirty="0"/>
              <a:t> </a:t>
            </a:r>
            <a:r>
              <a:rPr lang="en-US" baseline="0" dirty="0" err="1"/>
              <a:t>sẽ</a:t>
            </a:r>
            <a:r>
              <a:rPr lang="en-US" baseline="0" dirty="0"/>
              <a:t> </a:t>
            </a:r>
            <a:r>
              <a:rPr lang="en-US" baseline="0" dirty="0" err="1"/>
              <a:t>đi</a:t>
            </a:r>
            <a:r>
              <a:rPr lang="en-US" baseline="0" dirty="0"/>
              <a:t> </a:t>
            </a:r>
            <a:r>
              <a:rPr lang="en-US" baseline="0" dirty="0" err="1"/>
              <a:t>vào</a:t>
            </a:r>
            <a:r>
              <a:rPr lang="en-US" baseline="0" dirty="0"/>
              <a:t> </a:t>
            </a:r>
            <a:r>
              <a:rPr lang="en-US" baseline="0" dirty="0" err="1"/>
              <a:t>mũi</a:t>
            </a:r>
            <a:r>
              <a:rPr lang="en-US" baseline="0" dirty="0"/>
              <a:t> ta. </a:t>
            </a:r>
            <a:r>
              <a:rPr lang="en-US" baseline="0" dirty="0" err="1"/>
              <a:t>Nhờ</a:t>
            </a:r>
            <a:r>
              <a:rPr lang="en-US" baseline="0" dirty="0"/>
              <a:t> </a:t>
            </a:r>
            <a:r>
              <a:rPr lang="en-US" baseline="0" dirty="0" err="1"/>
              <a:t>có</a:t>
            </a:r>
            <a:r>
              <a:rPr lang="en-US" baseline="0" dirty="0"/>
              <a:t> </a:t>
            </a:r>
            <a:r>
              <a:rPr lang="en-US" baseline="0" dirty="0" err="1"/>
              <a:t>lớp</a:t>
            </a:r>
            <a:r>
              <a:rPr lang="en-US" baseline="0" dirty="0"/>
              <a:t> </a:t>
            </a:r>
            <a:r>
              <a:rPr lang="en-US" baseline="0" dirty="0" err="1"/>
              <a:t>lông</a:t>
            </a:r>
            <a:r>
              <a:rPr lang="en-US" baseline="0" dirty="0"/>
              <a:t> </a:t>
            </a:r>
            <a:r>
              <a:rPr lang="en-US" baseline="0" dirty="0" err="1"/>
              <a:t>mũi</a:t>
            </a:r>
            <a:r>
              <a:rPr lang="en-US" baseline="0" dirty="0"/>
              <a:t> </a:t>
            </a:r>
            <a:r>
              <a:rPr lang="en-US" baseline="0" dirty="0" err="1"/>
              <a:t>như</a:t>
            </a:r>
            <a:r>
              <a:rPr lang="en-US" baseline="0" dirty="0"/>
              <a:t> </a:t>
            </a:r>
            <a:r>
              <a:rPr lang="en-US" baseline="0" dirty="0" err="1"/>
              <a:t>một</a:t>
            </a:r>
            <a:r>
              <a:rPr lang="en-US" baseline="0" dirty="0"/>
              <a:t> </a:t>
            </a:r>
            <a:r>
              <a:rPr lang="en-US" baseline="0" dirty="0" err="1"/>
              <a:t>hàng</a:t>
            </a:r>
            <a:r>
              <a:rPr lang="en-US" baseline="0" dirty="0"/>
              <a:t> </a:t>
            </a:r>
            <a:r>
              <a:rPr lang="en-US" baseline="0" dirty="0" err="1"/>
              <a:t>rào</a:t>
            </a:r>
            <a:r>
              <a:rPr lang="en-US" baseline="0" dirty="0"/>
              <a:t> </a:t>
            </a:r>
            <a:r>
              <a:rPr lang="en-US" baseline="0" dirty="0" err="1"/>
              <a:t>bảo</a:t>
            </a:r>
            <a:r>
              <a:rPr lang="en-US" baseline="0" dirty="0"/>
              <a:t> </a:t>
            </a:r>
            <a:r>
              <a:rPr lang="en-US" baseline="0" dirty="0" err="1"/>
              <a:t>vệ</a:t>
            </a:r>
            <a:r>
              <a:rPr lang="en-US" baseline="0" dirty="0"/>
              <a:t> </a:t>
            </a:r>
            <a:r>
              <a:rPr lang="en-US" baseline="0" dirty="0" err="1"/>
              <a:t>mà</a:t>
            </a:r>
            <a:r>
              <a:rPr lang="en-US" baseline="0" dirty="0"/>
              <a:t> </a:t>
            </a:r>
            <a:r>
              <a:rPr lang="en-US" baseline="0" dirty="0" err="1"/>
              <a:t>những</a:t>
            </a:r>
            <a:r>
              <a:rPr lang="en-US" baseline="0" dirty="0"/>
              <a:t> </a:t>
            </a:r>
            <a:r>
              <a:rPr lang="en-US" baseline="0" dirty="0" err="1"/>
              <a:t>bụi</a:t>
            </a:r>
            <a:r>
              <a:rPr lang="en-US" baseline="0" dirty="0"/>
              <a:t> </a:t>
            </a:r>
            <a:r>
              <a:rPr lang="en-US" baseline="0" dirty="0" err="1"/>
              <a:t>bẩn</a:t>
            </a:r>
            <a:r>
              <a:rPr lang="en-US" baseline="0" dirty="0"/>
              <a:t> </a:t>
            </a:r>
            <a:r>
              <a:rPr lang="en-US" baseline="0" dirty="0" err="1"/>
              <a:t>đó</a:t>
            </a:r>
            <a:r>
              <a:rPr lang="en-US" baseline="0" dirty="0"/>
              <a:t> </a:t>
            </a:r>
            <a:r>
              <a:rPr lang="en-US" baseline="0" dirty="0" err="1"/>
              <a:t>được</a:t>
            </a:r>
            <a:r>
              <a:rPr lang="en-US" baseline="0" dirty="0"/>
              <a:t> </a:t>
            </a:r>
            <a:r>
              <a:rPr lang="en-US" baseline="0" dirty="0" err="1"/>
              <a:t>giữ</a:t>
            </a:r>
            <a:r>
              <a:rPr lang="en-US" baseline="0" dirty="0"/>
              <a:t> </a:t>
            </a:r>
            <a:r>
              <a:rPr lang="en-US" baseline="0" dirty="0" err="1"/>
              <a:t>lại</a:t>
            </a:r>
            <a:r>
              <a:rPr lang="en-US" baseline="0" dirty="0"/>
              <a:t>, </a:t>
            </a:r>
            <a:r>
              <a:rPr lang="en-US" baseline="0" dirty="0" err="1"/>
              <a:t>chỉ</a:t>
            </a:r>
            <a:r>
              <a:rPr lang="en-US" baseline="0" dirty="0"/>
              <a:t> </a:t>
            </a:r>
            <a:r>
              <a:rPr lang="en-US" baseline="0" dirty="0" err="1"/>
              <a:t>có</a:t>
            </a:r>
            <a:r>
              <a:rPr lang="en-US" baseline="0" dirty="0"/>
              <a:t> </a:t>
            </a:r>
            <a:r>
              <a:rPr lang="en-US" baseline="0" dirty="0" err="1"/>
              <a:t>không</a:t>
            </a:r>
            <a:r>
              <a:rPr lang="en-US" baseline="0" dirty="0"/>
              <a:t> </a:t>
            </a:r>
            <a:r>
              <a:rPr lang="en-US" baseline="0" dirty="0" err="1"/>
              <a:t>khí</a:t>
            </a:r>
            <a:r>
              <a:rPr lang="en-US" baseline="0" dirty="0"/>
              <a:t> </a:t>
            </a:r>
            <a:r>
              <a:rPr lang="en-US" baseline="0" dirty="0" err="1"/>
              <a:t>sạch</a:t>
            </a:r>
            <a:r>
              <a:rPr lang="en-US" baseline="0" dirty="0"/>
              <a:t> </a:t>
            </a:r>
            <a:r>
              <a:rPr lang="en-US" baseline="0" dirty="0" err="1"/>
              <a:t>đi</a:t>
            </a:r>
            <a:r>
              <a:rPr lang="en-US" baseline="0" dirty="0"/>
              <a:t> </a:t>
            </a:r>
            <a:r>
              <a:rPr lang="en-US" baseline="0" dirty="0" err="1"/>
              <a:t>vào</a:t>
            </a:r>
            <a:r>
              <a:rPr lang="en-US" baseline="0" dirty="0"/>
              <a:t> </a:t>
            </a:r>
            <a:r>
              <a:rPr lang="en-US" baseline="0" dirty="0" err="1"/>
              <a:t>cơ</a:t>
            </a:r>
            <a:r>
              <a:rPr lang="en-US" baseline="0" dirty="0"/>
              <a:t> </a:t>
            </a:r>
            <a:r>
              <a:rPr lang="en-US" baseline="0" dirty="0" err="1"/>
              <a:t>quan</a:t>
            </a:r>
            <a:r>
              <a:rPr lang="en-US" baseline="0" dirty="0"/>
              <a:t> </a:t>
            </a:r>
            <a:r>
              <a:rPr lang="en-US" baseline="0" dirty="0" err="1"/>
              <a:t>hô</a:t>
            </a:r>
            <a:r>
              <a:rPr lang="en-US" baseline="0" dirty="0"/>
              <a:t> </a:t>
            </a:r>
            <a:r>
              <a:rPr lang="en-US" baseline="0" dirty="0" err="1"/>
              <a:t>hấp</a:t>
            </a:r>
            <a:r>
              <a:rPr lang="en-US" baseline="0" dirty="0"/>
              <a:t> </a:t>
            </a:r>
            <a:r>
              <a:rPr lang="en-US" baseline="0" dirty="0" err="1"/>
              <a:t>giúp</a:t>
            </a:r>
            <a:r>
              <a:rPr lang="en-US" baseline="0" dirty="0"/>
              <a:t> </a:t>
            </a:r>
            <a:r>
              <a:rPr lang="en-US" baseline="0" dirty="0" err="1"/>
              <a:t>chúng</a:t>
            </a:r>
            <a:r>
              <a:rPr lang="en-US" baseline="0" dirty="0"/>
              <a:t> ta </a:t>
            </a:r>
            <a:r>
              <a:rPr lang="en-US" baseline="0" dirty="0" err="1"/>
              <a:t>hít</a:t>
            </a:r>
            <a:r>
              <a:rPr lang="en-US" baseline="0" dirty="0"/>
              <a:t> </a:t>
            </a:r>
            <a:r>
              <a:rPr lang="en-US" baseline="0" dirty="0" err="1"/>
              <a:t>thở</a:t>
            </a:r>
            <a:r>
              <a:rPr lang="en-US" baseline="0" dirty="0"/>
              <a:t> </a:t>
            </a:r>
            <a:r>
              <a:rPr lang="en-US" baseline="0" dirty="0" err="1"/>
              <a:t>dễ</a:t>
            </a:r>
            <a:r>
              <a:rPr lang="en-US" baseline="0" dirty="0"/>
              <a:t> </a:t>
            </a:r>
            <a:r>
              <a:rPr lang="en-US" baseline="0" dirty="0" err="1"/>
              <a:t>dàng</a:t>
            </a:r>
            <a:r>
              <a:rPr lang="en-US" baseline="0" dirty="0"/>
              <a:t> </a:t>
            </a:r>
            <a:r>
              <a:rPr lang="en-US" baseline="0" dirty="0" err="1"/>
              <a:t>cũng</a:t>
            </a:r>
            <a:r>
              <a:rPr lang="en-US" baseline="0" dirty="0"/>
              <a:t> </a:t>
            </a:r>
            <a:r>
              <a:rPr lang="en-US" baseline="0" dirty="0" err="1"/>
              <a:t>như</a:t>
            </a:r>
            <a:r>
              <a:rPr lang="en-US" baseline="0" dirty="0"/>
              <a:t> </a:t>
            </a:r>
            <a:r>
              <a:rPr lang="en-US" baseline="0" dirty="0" err="1"/>
              <a:t>là</a:t>
            </a:r>
            <a:r>
              <a:rPr lang="en-US" baseline="0" dirty="0"/>
              <a:t> </a:t>
            </a:r>
            <a:r>
              <a:rPr lang="en-US" baseline="0" dirty="0" err="1"/>
              <a:t>tránh</a:t>
            </a:r>
            <a:r>
              <a:rPr lang="en-US" baseline="0" dirty="0"/>
              <a:t> </a:t>
            </a:r>
            <a:r>
              <a:rPr lang="en-US" baseline="0" dirty="0" err="1"/>
              <a:t>được</a:t>
            </a:r>
            <a:r>
              <a:rPr lang="en-US" baseline="0" dirty="0"/>
              <a:t> </a:t>
            </a:r>
            <a:r>
              <a:rPr lang="en-US" baseline="0" dirty="0" err="1"/>
              <a:t>một</a:t>
            </a:r>
            <a:r>
              <a:rPr lang="en-US" baseline="0" dirty="0"/>
              <a:t> </a:t>
            </a:r>
            <a:r>
              <a:rPr lang="en-US" baseline="0" dirty="0" err="1"/>
              <a:t>số</a:t>
            </a:r>
            <a:r>
              <a:rPr lang="en-US" baseline="0" dirty="0"/>
              <a:t> </a:t>
            </a:r>
            <a:r>
              <a:rPr lang="en-US" baseline="0" dirty="0" err="1"/>
              <a:t>bệnh</a:t>
            </a:r>
            <a:r>
              <a:rPr lang="en-US" baseline="0" dirty="0"/>
              <a:t> </a:t>
            </a:r>
            <a:r>
              <a:rPr lang="en-US" baseline="0" dirty="0" err="1"/>
              <a:t>về</a:t>
            </a:r>
            <a:r>
              <a:rPr lang="en-US" baseline="0" dirty="0"/>
              <a:t> </a:t>
            </a:r>
            <a:r>
              <a:rPr lang="en-US" baseline="0" dirty="0" err="1"/>
              <a:t>đường</a:t>
            </a:r>
            <a:r>
              <a:rPr lang="en-US" baseline="0" dirty="0"/>
              <a:t> </a:t>
            </a:r>
            <a:r>
              <a:rPr lang="en-US" baseline="0" dirty="0" err="1"/>
              <a:t>hô</a:t>
            </a:r>
            <a:r>
              <a:rPr lang="en-US" baseline="0" dirty="0"/>
              <a:t> </a:t>
            </a:r>
            <a:r>
              <a:rPr lang="en-US" baseline="0" dirty="0" err="1"/>
              <a:t>hấp</a:t>
            </a:r>
            <a:r>
              <a:rPr lang="en-US" baseline="0" dirty="0"/>
              <a:t> do </a:t>
            </a:r>
            <a:r>
              <a:rPr lang="en-US" baseline="0" dirty="0" err="1"/>
              <a:t>bụi</a:t>
            </a:r>
            <a:r>
              <a:rPr lang="en-US" baseline="0" dirty="0"/>
              <a:t> </a:t>
            </a:r>
            <a:r>
              <a:rPr lang="en-US" baseline="0" dirty="0" err="1"/>
              <a:t>bẩn</a:t>
            </a:r>
            <a:r>
              <a:rPr lang="en-US" baseline="0" dirty="0"/>
              <a:t> </a:t>
            </a:r>
            <a:r>
              <a:rPr lang="en-US" baseline="0" dirty="0" err="1"/>
              <a:t>gây</a:t>
            </a:r>
            <a:r>
              <a:rPr lang="en-US" baseline="0" dirty="0"/>
              <a:t> </a:t>
            </a:r>
            <a:r>
              <a:rPr lang="en-US" baseline="0" dirty="0" err="1"/>
              <a:t>ra.</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20</a:t>
            </a:fld>
            <a:endParaRPr lang="en-US"/>
          </a:p>
        </p:txBody>
      </p:sp>
    </p:spTree>
    <p:extLst>
      <p:ext uri="{BB962C8B-B14F-4D97-AF65-F5344CB8AC3E}">
        <p14:creationId xmlns:p14="http://schemas.microsoft.com/office/powerpoint/2010/main" val="61628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a:t>
            </a:r>
            <a:r>
              <a:rPr lang="en-US" baseline="0" dirty="0"/>
              <a:t> </a:t>
            </a:r>
            <a:r>
              <a:rPr lang="en-US" baseline="0" dirty="0" err="1"/>
              <a:t>cả</a:t>
            </a:r>
            <a:r>
              <a:rPr lang="en-US" baseline="0" dirty="0"/>
              <a:t> </a:t>
            </a:r>
            <a:r>
              <a:rPr lang="en-US" baseline="0" dirty="0" err="1"/>
              <a:t>lớp</a:t>
            </a:r>
            <a:r>
              <a:rPr lang="en-US" baseline="0" dirty="0"/>
              <a:t> </a:t>
            </a:r>
            <a:r>
              <a:rPr lang="en-US" baseline="0" dirty="0" err="1"/>
              <a:t>đứng</a:t>
            </a:r>
            <a:r>
              <a:rPr lang="en-US" baseline="0" dirty="0"/>
              <a:t> </a:t>
            </a:r>
            <a:r>
              <a:rPr lang="en-US" baseline="0" dirty="0" err="1"/>
              <a:t>lên</a:t>
            </a:r>
            <a:r>
              <a:rPr lang="en-US" baseline="0" dirty="0"/>
              <a:t>, </a:t>
            </a:r>
            <a:r>
              <a:rPr lang="en-US" baseline="0" dirty="0" err="1"/>
              <a:t>giả</a:t>
            </a:r>
            <a:r>
              <a:rPr lang="en-US" baseline="0" dirty="0"/>
              <a:t> </a:t>
            </a:r>
            <a:r>
              <a:rPr lang="en-US" baseline="0" dirty="0" err="1"/>
              <a:t>sử</a:t>
            </a:r>
            <a:r>
              <a:rPr lang="en-US" baseline="0" dirty="0"/>
              <a:t> </a:t>
            </a:r>
            <a:r>
              <a:rPr lang="en-US" baseline="0" dirty="0" err="1"/>
              <a:t>cả</a:t>
            </a:r>
            <a:r>
              <a:rPr lang="en-US" baseline="0" dirty="0"/>
              <a:t> </a:t>
            </a:r>
            <a:r>
              <a:rPr lang="en-US" baseline="0" dirty="0" err="1"/>
              <a:t>lớp</a:t>
            </a:r>
            <a:r>
              <a:rPr lang="en-US" baseline="0" dirty="0"/>
              <a:t> </a:t>
            </a:r>
            <a:r>
              <a:rPr lang="en-US" baseline="0" dirty="0" err="1"/>
              <a:t>bị</a:t>
            </a:r>
            <a:r>
              <a:rPr lang="en-US" baseline="0" dirty="0"/>
              <a:t> </a:t>
            </a:r>
            <a:r>
              <a:rPr lang="en-US" baseline="0" dirty="0" err="1"/>
              <a:t>nghẹt</a:t>
            </a:r>
            <a:r>
              <a:rPr lang="en-US" baseline="0" dirty="0"/>
              <a:t> </a:t>
            </a:r>
            <a:r>
              <a:rPr lang="en-US" baseline="0" dirty="0" err="1"/>
              <a:t>mũi</a:t>
            </a:r>
            <a:r>
              <a:rPr lang="en-US" baseline="0" dirty="0"/>
              <a:t> </a:t>
            </a:r>
            <a:r>
              <a:rPr lang="en-US" baseline="0" dirty="0" err="1"/>
              <a:t>và</a:t>
            </a:r>
            <a:r>
              <a:rPr lang="en-US" baseline="0" dirty="0"/>
              <a:t> </a:t>
            </a:r>
            <a:r>
              <a:rPr lang="en-US" baseline="0" dirty="0" err="1"/>
              <a:t>chỉ</a:t>
            </a:r>
            <a:r>
              <a:rPr lang="en-US" baseline="0" dirty="0"/>
              <a:t> </a:t>
            </a:r>
            <a:r>
              <a:rPr lang="en-US" baseline="0" dirty="0" err="1"/>
              <a:t>thở</a:t>
            </a:r>
            <a:r>
              <a:rPr lang="en-US" baseline="0" dirty="0"/>
              <a:t> </a:t>
            </a:r>
            <a:r>
              <a:rPr lang="en-US" baseline="0" dirty="0" err="1"/>
              <a:t>đc</a:t>
            </a:r>
            <a:r>
              <a:rPr lang="en-US" baseline="0" dirty="0"/>
              <a:t> </a:t>
            </a:r>
            <a:r>
              <a:rPr lang="en-US" baseline="0" dirty="0" err="1"/>
              <a:t>bằng</a:t>
            </a:r>
            <a:r>
              <a:rPr lang="en-US" baseline="0" dirty="0"/>
              <a:t> </a:t>
            </a:r>
            <a:r>
              <a:rPr lang="en-US" baseline="0" dirty="0" err="1"/>
              <a:t>miệng</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21</a:t>
            </a:fld>
            <a:endParaRPr lang="en-US"/>
          </a:p>
        </p:txBody>
      </p:sp>
    </p:spTree>
    <p:extLst>
      <p:ext uri="{BB962C8B-B14F-4D97-AF65-F5344CB8AC3E}">
        <p14:creationId xmlns:p14="http://schemas.microsoft.com/office/powerpoint/2010/main" val="896555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a:t>
            </a:r>
            <a:r>
              <a:rPr lang="en-US" dirty="0"/>
              <a:t>Cho</a:t>
            </a:r>
            <a:r>
              <a:rPr lang="en-US" baseline="0" dirty="0"/>
              <a:t> </a:t>
            </a:r>
            <a:r>
              <a:rPr lang="en-US" baseline="0" dirty="0" err="1"/>
              <a:t>cả</a:t>
            </a:r>
            <a:r>
              <a:rPr lang="en-US" baseline="0" dirty="0"/>
              <a:t> </a:t>
            </a:r>
            <a:r>
              <a:rPr lang="en-US" baseline="0" dirty="0" err="1"/>
              <a:t>lớp</a:t>
            </a:r>
            <a:r>
              <a:rPr lang="en-US" baseline="0" dirty="0"/>
              <a:t> </a:t>
            </a:r>
            <a:r>
              <a:rPr lang="en-US" baseline="0" dirty="0" err="1"/>
              <a:t>đứng</a:t>
            </a:r>
            <a:r>
              <a:rPr lang="en-US" baseline="0" dirty="0"/>
              <a:t> </a:t>
            </a:r>
            <a:r>
              <a:rPr lang="en-US" baseline="0" dirty="0" err="1"/>
              <a:t>lên</a:t>
            </a:r>
            <a:r>
              <a:rPr lang="en-US" baseline="0" dirty="0"/>
              <a:t>, </a:t>
            </a:r>
            <a:r>
              <a:rPr lang="en-US" baseline="0" dirty="0" err="1"/>
              <a:t>giả</a:t>
            </a:r>
            <a:r>
              <a:rPr lang="en-US" baseline="0" dirty="0"/>
              <a:t> </a:t>
            </a:r>
            <a:r>
              <a:rPr lang="en-US" baseline="0" dirty="0" err="1"/>
              <a:t>sử</a:t>
            </a:r>
            <a:r>
              <a:rPr lang="en-US" baseline="0" dirty="0"/>
              <a:t> </a:t>
            </a:r>
            <a:r>
              <a:rPr lang="en-US" baseline="0" dirty="0" err="1"/>
              <a:t>cả</a:t>
            </a:r>
            <a:r>
              <a:rPr lang="en-US" baseline="0" dirty="0"/>
              <a:t> </a:t>
            </a:r>
            <a:r>
              <a:rPr lang="en-US" baseline="0" dirty="0" err="1"/>
              <a:t>lớp</a:t>
            </a:r>
            <a:r>
              <a:rPr lang="en-US" baseline="0" dirty="0"/>
              <a:t> </a:t>
            </a:r>
            <a:r>
              <a:rPr lang="en-US" baseline="0" dirty="0" err="1"/>
              <a:t>bị</a:t>
            </a:r>
            <a:r>
              <a:rPr lang="en-US" baseline="0" dirty="0"/>
              <a:t> </a:t>
            </a:r>
            <a:r>
              <a:rPr lang="en-US" baseline="0" dirty="0" err="1"/>
              <a:t>nghẹt</a:t>
            </a:r>
            <a:r>
              <a:rPr lang="en-US" baseline="0" dirty="0"/>
              <a:t> </a:t>
            </a:r>
            <a:r>
              <a:rPr lang="en-US" baseline="0" dirty="0" err="1"/>
              <a:t>mũi</a:t>
            </a:r>
            <a:r>
              <a:rPr lang="en-US" baseline="0" dirty="0"/>
              <a:t> </a:t>
            </a:r>
            <a:r>
              <a:rPr lang="en-US" baseline="0" dirty="0" err="1"/>
              <a:t>và</a:t>
            </a:r>
            <a:r>
              <a:rPr lang="en-US" baseline="0" dirty="0"/>
              <a:t> </a:t>
            </a:r>
            <a:r>
              <a:rPr lang="en-US" baseline="0" dirty="0" err="1"/>
              <a:t>chỉ</a:t>
            </a:r>
            <a:r>
              <a:rPr lang="en-US" baseline="0" dirty="0"/>
              <a:t> </a:t>
            </a:r>
            <a:r>
              <a:rPr lang="en-US" baseline="0" dirty="0" err="1"/>
              <a:t>thở</a:t>
            </a:r>
            <a:r>
              <a:rPr lang="en-US" baseline="0" dirty="0"/>
              <a:t> </a:t>
            </a:r>
            <a:r>
              <a:rPr lang="en-US" baseline="0" dirty="0" err="1"/>
              <a:t>đc</a:t>
            </a:r>
            <a:r>
              <a:rPr lang="en-US" baseline="0" dirty="0"/>
              <a:t> </a:t>
            </a:r>
            <a:r>
              <a:rPr lang="en-US" baseline="0" dirty="0" err="1"/>
              <a:t>bằng</a:t>
            </a:r>
            <a:r>
              <a:rPr lang="en-US" baseline="0" dirty="0"/>
              <a:t> </a:t>
            </a:r>
            <a:r>
              <a:rPr lang="en-US" baseline="0" dirty="0" err="1"/>
              <a:t>miệng</a:t>
            </a:r>
            <a:r>
              <a:rPr lang="en-US" baseline="0" dirty="0"/>
              <a:t>. Cho </a:t>
            </a:r>
            <a:r>
              <a:rPr lang="en-US" baseline="0" dirty="0" err="1"/>
              <a:t>cả</a:t>
            </a:r>
            <a:r>
              <a:rPr lang="en-US" baseline="0" dirty="0"/>
              <a:t> </a:t>
            </a:r>
            <a:r>
              <a:rPr lang="en-US" baseline="0" dirty="0" err="1"/>
              <a:t>lớp</a:t>
            </a:r>
            <a:r>
              <a:rPr lang="en-US" baseline="0" dirty="0"/>
              <a:t> </a:t>
            </a:r>
            <a:r>
              <a:rPr lang="en-US" baseline="0" dirty="0" err="1"/>
              <a:t>bị</a:t>
            </a:r>
            <a:r>
              <a:rPr lang="en-US" baseline="0" dirty="0"/>
              <a:t> </a:t>
            </a:r>
            <a:r>
              <a:rPr lang="en-US" baseline="0" dirty="0" err="1"/>
              <a:t>mũi</a:t>
            </a:r>
            <a:r>
              <a:rPr lang="en-US" baseline="0" dirty="0"/>
              <a:t> </a:t>
            </a:r>
            <a:r>
              <a:rPr lang="en-US" baseline="0" dirty="0" err="1"/>
              <a:t>và</a:t>
            </a:r>
            <a:r>
              <a:rPr lang="en-US" baseline="0" dirty="0"/>
              <a:t> </a:t>
            </a:r>
            <a:r>
              <a:rPr lang="en-US" baseline="0" dirty="0" err="1"/>
              <a:t>thở</a:t>
            </a:r>
            <a:r>
              <a:rPr lang="en-US" baseline="0" dirty="0"/>
              <a:t> </a:t>
            </a:r>
            <a:r>
              <a:rPr lang="en-US" baseline="0" dirty="0" err="1"/>
              <a:t>bằng</a:t>
            </a:r>
            <a:r>
              <a:rPr lang="en-US" baseline="0" dirty="0"/>
              <a:t> </a:t>
            </a:r>
            <a:r>
              <a:rPr lang="en-US" baseline="0" dirty="0" err="1"/>
              <a:t>miệng</a:t>
            </a:r>
            <a:r>
              <a:rPr lang="en-US" baseline="0" dirty="0"/>
              <a:t> </a:t>
            </a:r>
            <a:r>
              <a:rPr lang="en-US" baseline="0" dirty="0" err="1"/>
              <a:t>trong</a:t>
            </a:r>
            <a:r>
              <a:rPr lang="en-US" baseline="0" dirty="0"/>
              <a:t> 10s, </a:t>
            </a:r>
            <a:r>
              <a:rPr lang="en-US" baseline="0" dirty="0" err="1"/>
              <a:t>sau</a:t>
            </a:r>
            <a:r>
              <a:rPr lang="en-US" baseline="0" dirty="0"/>
              <a:t> </a:t>
            </a:r>
            <a:r>
              <a:rPr lang="en-US" baseline="0" dirty="0" err="1"/>
              <a:t>đó</a:t>
            </a:r>
            <a:r>
              <a:rPr lang="en-US" baseline="0" dirty="0"/>
              <a:t> </a:t>
            </a:r>
            <a:r>
              <a:rPr lang="en-US" baseline="0" dirty="0" err="1"/>
              <a:t>hỏi</a:t>
            </a:r>
            <a:r>
              <a:rPr lang="en-US" baseline="0" dirty="0"/>
              <a:t>:</a:t>
            </a:r>
            <a:endParaRPr lang="vi-VN" dirty="0"/>
          </a:p>
          <a:p>
            <a:r>
              <a:rPr lang="vi-VN" dirty="0"/>
              <a:t>- Thở bằng miệng con cảm giác ra sao?</a:t>
            </a: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22</a:t>
            </a:fld>
            <a:endParaRPr lang="en-US"/>
          </a:p>
        </p:txBody>
      </p:sp>
    </p:spTree>
    <p:extLst>
      <p:ext uri="{BB962C8B-B14F-4D97-AF65-F5344CB8AC3E}">
        <p14:creationId xmlns:p14="http://schemas.microsoft.com/office/powerpoint/2010/main" val="1442623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Đó</a:t>
            </a:r>
            <a:r>
              <a:rPr lang="en-US" baseline="0" dirty="0"/>
              <a:t> </a:t>
            </a:r>
            <a:r>
              <a:rPr lang="en-US" baseline="0" dirty="0" err="1"/>
              <a:t>là</a:t>
            </a:r>
            <a:r>
              <a:rPr lang="en-US" baseline="0" dirty="0"/>
              <a:t> </a:t>
            </a:r>
            <a:r>
              <a:rPr lang="en-US" baseline="0" dirty="0" err="1"/>
              <a:t>lí</a:t>
            </a:r>
            <a:r>
              <a:rPr lang="en-US" baseline="0" dirty="0"/>
              <a:t> do </a:t>
            </a:r>
            <a:r>
              <a:rPr lang="en-US" baseline="0" dirty="0" err="1"/>
              <a:t>vì</a:t>
            </a:r>
            <a:r>
              <a:rPr lang="en-US" baseline="0" dirty="0"/>
              <a:t> </a:t>
            </a:r>
            <a:r>
              <a:rPr lang="en-US" baseline="0" dirty="0" err="1"/>
              <a:t>sao</a:t>
            </a:r>
            <a:r>
              <a:rPr lang="en-US" baseline="0" dirty="0"/>
              <a:t> </a:t>
            </a:r>
            <a:r>
              <a:rPr lang="en-US" baseline="0" dirty="0" err="1"/>
              <a:t>mà</a:t>
            </a:r>
            <a:r>
              <a:rPr lang="en-US" baseline="0" dirty="0"/>
              <a:t> ta </a:t>
            </a:r>
            <a:r>
              <a:rPr lang="en-US" baseline="0" dirty="0" err="1"/>
              <a:t>nên</a:t>
            </a:r>
            <a:r>
              <a:rPr lang="en-US" baseline="0" dirty="0"/>
              <a:t> </a:t>
            </a:r>
            <a:r>
              <a:rPr lang="en-US" baseline="0" dirty="0" err="1"/>
              <a:t>thở</a:t>
            </a:r>
            <a:r>
              <a:rPr lang="en-US" baseline="0" dirty="0"/>
              <a:t> </a:t>
            </a:r>
            <a:r>
              <a:rPr lang="en-US" baseline="0" dirty="0" err="1"/>
              <a:t>bằng</a:t>
            </a:r>
            <a:r>
              <a:rPr lang="en-US" baseline="0" dirty="0"/>
              <a:t> </a:t>
            </a:r>
            <a:r>
              <a:rPr lang="en-US" baseline="0" dirty="0" err="1"/>
              <a:t>mũi</a:t>
            </a:r>
            <a:r>
              <a:rPr lang="en-US" baseline="0" dirty="0"/>
              <a:t>, </a:t>
            </a:r>
            <a:r>
              <a:rPr lang="en-US" baseline="0" dirty="0" err="1"/>
              <a:t>thay</a:t>
            </a:r>
            <a:r>
              <a:rPr lang="en-US" baseline="0" dirty="0"/>
              <a:t> </a:t>
            </a:r>
            <a:r>
              <a:rPr lang="en-US" baseline="0" dirty="0" err="1"/>
              <a:t>vì</a:t>
            </a:r>
            <a:r>
              <a:rPr lang="en-US" baseline="0" dirty="0"/>
              <a:t> </a:t>
            </a:r>
            <a:r>
              <a:rPr lang="en-US" baseline="0" dirty="0" err="1"/>
              <a:t>thở</a:t>
            </a:r>
            <a:r>
              <a:rPr lang="en-US" baseline="0" dirty="0"/>
              <a:t> </a:t>
            </a:r>
            <a:r>
              <a:rPr lang="en-US" baseline="0" dirty="0" err="1"/>
              <a:t>bằng</a:t>
            </a:r>
            <a:r>
              <a:rPr lang="en-US" baseline="0" dirty="0"/>
              <a:t> </a:t>
            </a:r>
            <a:r>
              <a:rPr lang="en-US" baseline="0" dirty="0" err="1"/>
              <a:t>miệng</a:t>
            </a:r>
            <a:r>
              <a:rPr lang="en-US" baseline="0" dirty="0"/>
              <a: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23</a:t>
            </a:fld>
            <a:endParaRPr lang="en-US"/>
          </a:p>
        </p:txBody>
      </p:sp>
    </p:spTree>
    <p:extLst>
      <p:ext uri="{BB962C8B-B14F-4D97-AF65-F5344CB8AC3E}">
        <p14:creationId xmlns:p14="http://schemas.microsoft.com/office/powerpoint/2010/main" val="2062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t>
            </a:r>
            <a:r>
              <a:rPr lang="en-US"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26</a:t>
            </a:fld>
            <a:endParaRPr lang="en-US"/>
          </a:p>
        </p:txBody>
      </p:sp>
    </p:spTree>
    <p:extLst>
      <p:ext uri="{BB962C8B-B14F-4D97-AF65-F5344CB8AC3E}">
        <p14:creationId xmlns:p14="http://schemas.microsoft.com/office/powerpoint/2010/main" val="145100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Phân</a:t>
            </a:r>
            <a:r>
              <a:rPr lang="en-US" baseline="0" dirty="0"/>
              <a:t> </a:t>
            </a:r>
            <a:r>
              <a:rPr lang="en-US" baseline="0" dirty="0" err="1"/>
              <a:t>tích</a:t>
            </a:r>
            <a:r>
              <a:rPr lang="en-US" baseline="0" dirty="0"/>
              <a:t> </a:t>
            </a:r>
            <a:r>
              <a:rPr lang="en-US" baseline="0" dirty="0" err="1"/>
              <a:t>tranh</a:t>
            </a:r>
            <a:r>
              <a:rPr lang="en-US" baseline="0" dirty="0"/>
              <a:t>, </a:t>
            </a:r>
          </a:p>
          <a:p>
            <a:pPr marL="171450" indent="-171450">
              <a:buFontTx/>
              <a:buChar char="-"/>
            </a:pPr>
            <a:r>
              <a:rPr lang="en-US" baseline="0" dirty="0"/>
              <a:t>“</a:t>
            </a:r>
            <a:r>
              <a:rPr lang="en-US" baseline="0" dirty="0" err="1"/>
              <a:t>trong</a:t>
            </a:r>
            <a:r>
              <a:rPr lang="en-US" baseline="0" dirty="0"/>
              <a:t> </a:t>
            </a:r>
            <a:r>
              <a:rPr lang="en-US" baseline="0" dirty="0" err="1"/>
              <a:t>tranh</a:t>
            </a:r>
            <a:r>
              <a:rPr lang="en-US" baseline="0" dirty="0"/>
              <a:t> </a:t>
            </a:r>
            <a:r>
              <a:rPr lang="en-US" baseline="0" dirty="0" err="1"/>
              <a:t>vẽ</a:t>
            </a:r>
            <a:r>
              <a:rPr lang="en-US" baseline="0" dirty="0"/>
              <a:t> </a:t>
            </a:r>
            <a:r>
              <a:rPr lang="en-US" baseline="0" dirty="0" err="1"/>
              <a:t>những</a:t>
            </a:r>
            <a:r>
              <a:rPr lang="en-US" baseline="0" dirty="0"/>
              <a:t> </a:t>
            </a:r>
            <a:r>
              <a:rPr lang="en-US" baseline="0" dirty="0" err="1"/>
              <a:t>gì</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ai</a:t>
            </a:r>
            <a:r>
              <a:rPr lang="en-US" baseline="0" dirty="0"/>
              <a:t>”</a:t>
            </a:r>
          </a:p>
          <a:p>
            <a:pPr marL="171450" indent="-171450">
              <a:buFontTx/>
              <a:buChar char="-"/>
            </a:pPr>
            <a:r>
              <a:rPr lang="en-US" baseline="0" dirty="0"/>
              <a:t>“ </a:t>
            </a:r>
            <a:r>
              <a:rPr lang="en-US" baseline="0" dirty="0" err="1"/>
              <a:t>Bác</a:t>
            </a:r>
            <a:r>
              <a:rPr lang="en-US" baseline="0" dirty="0"/>
              <a:t> </a:t>
            </a:r>
            <a:r>
              <a:rPr lang="en-US" baseline="0" dirty="0" err="1"/>
              <a:t>sĩ</a:t>
            </a:r>
            <a:r>
              <a:rPr lang="en-US" baseline="0" dirty="0"/>
              <a:t> </a:t>
            </a:r>
            <a:r>
              <a:rPr lang="en-US" baseline="0" dirty="0" err="1"/>
              <a:t>đang</a:t>
            </a:r>
            <a:r>
              <a:rPr lang="en-US" baseline="0" dirty="0"/>
              <a:t> </a:t>
            </a:r>
            <a:r>
              <a:rPr lang="en-US" baseline="0" dirty="0" err="1"/>
              <a:t>làm</a:t>
            </a:r>
            <a:r>
              <a:rPr lang="en-US" baseline="0" dirty="0"/>
              <a:t> </a:t>
            </a:r>
            <a:r>
              <a:rPr lang="en-US" baseline="0" dirty="0" err="1"/>
              <a:t>gì</a:t>
            </a:r>
            <a:r>
              <a:rPr lang="en-US" baseline="0" dirty="0"/>
              <a:t>?”</a:t>
            </a:r>
          </a:p>
          <a:p>
            <a:pPr marL="171450" indent="-171450">
              <a:buFontTx/>
              <a:buChar char="-"/>
            </a:pPr>
            <a:r>
              <a:rPr lang="en-US" baseline="0" dirty="0" err="1"/>
              <a:t>Bạn</a:t>
            </a:r>
            <a:r>
              <a:rPr lang="en-US" baseline="0" dirty="0"/>
              <a:t> Minh </a:t>
            </a:r>
            <a:r>
              <a:rPr lang="en-US" baseline="0" dirty="0" err="1"/>
              <a:t>nói</a:t>
            </a:r>
            <a:r>
              <a:rPr lang="en-US" baseline="0" dirty="0"/>
              <a:t> </a:t>
            </a:r>
            <a:r>
              <a:rPr lang="en-US" baseline="0" dirty="0" err="1"/>
              <a:t>gì</a:t>
            </a:r>
            <a:r>
              <a:rPr lang="en-US" baseline="0" dirty="0"/>
              <a:t>? – </a:t>
            </a:r>
            <a:r>
              <a:rPr lang="en-US" baseline="0" dirty="0" err="1"/>
              <a:t>cho</a:t>
            </a:r>
            <a:r>
              <a:rPr lang="en-US" baseline="0" dirty="0"/>
              <a:t> </a:t>
            </a:r>
            <a:r>
              <a:rPr lang="en-US" baseline="0" dirty="0" err="1"/>
              <a:t>học</a:t>
            </a:r>
            <a:r>
              <a:rPr lang="en-US" baseline="0" dirty="0"/>
              <a:t> </a:t>
            </a:r>
            <a:r>
              <a:rPr lang="en-US" baseline="0" dirty="0" err="1"/>
              <a:t>sinh</a:t>
            </a:r>
            <a:r>
              <a:rPr lang="en-US" baseline="0" dirty="0"/>
              <a:t> </a:t>
            </a:r>
            <a:r>
              <a:rPr lang="en-US" baseline="0" dirty="0" err="1"/>
              <a:t>đọc</a:t>
            </a:r>
            <a:r>
              <a:rPr lang="en-US" baseline="0" dirty="0"/>
              <a:t> bong </a:t>
            </a:r>
            <a:r>
              <a:rPr lang="en-US" baseline="0" dirty="0" err="1"/>
              <a:t>bóng</a:t>
            </a:r>
            <a:r>
              <a:rPr lang="en-US" baseline="0" dirty="0"/>
              <a:t> </a:t>
            </a:r>
            <a:r>
              <a:rPr lang="en-US" baseline="0" dirty="0" err="1"/>
              <a:t>thoại</a:t>
            </a:r>
            <a:endParaRPr lang="en-US" baseline="0" dirty="0"/>
          </a:p>
          <a:p>
            <a:pPr marL="171450" indent="-171450">
              <a:buFontTx/>
              <a:buChar char="-"/>
            </a:pPr>
            <a:r>
              <a:rPr lang="en-US" baseline="0" dirty="0" err="1"/>
              <a:t>Bác</a:t>
            </a:r>
            <a:r>
              <a:rPr lang="en-US" baseline="0" dirty="0"/>
              <a:t> </a:t>
            </a:r>
            <a:r>
              <a:rPr lang="en-US" baseline="0" dirty="0" err="1"/>
              <a:t>sĩ</a:t>
            </a:r>
            <a:r>
              <a:rPr lang="en-US" baseline="0" dirty="0"/>
              <a:t> </a:t>
            </a:r>
            <a:r>
              <a:rPr lang="en-US" baseline="0" dirty="0" err="1"/>
              <a:t>nói</a:t>
            </a:r>
            <a:r>
              <a:rPr lang="en-US" baseline="0" dirty="0"/>
              <a:t> </a:t>
            </a:r>
            <a:r>
              <a:rPr lang="en-US" baseline="0" dirty="0" err="1"/>
              <a:t>gì</a:t>
            </a:r>
            <a:r>
              <a:rPr lang="en-US" baseline="0" dirty="0"/>
              <a:t>? – </a:t>
            </a:r>
            <a:r>
              <a:rPr lang="en-US" baseline="0" dirty="0" err="1"/>
              <a:t>cho</a:t>
            </a:r>
            <a:r>
              <a:rPr lang="en-US" baseline="0" dirty="0"/>
              <a:t> </a:t>
            </a:r>
            <a:r>
              <a:rPr lang="en-US" baseline="0" dirty="0" err="1"/>
              <a:t>học</a:t>
            </a:r>
            <a:r>
              <a:rPr lang="en-US" baseline="0" dirty="0"/>
              <a:t> </a:t>
            </a:r>
            <a:r>
              <a:rPr lang="en-US" baseline="0" dirty="0" err="1"/>
              <a:t>sinh</a:t>
            </a:r>
            <a:r>
              <a:rPr lang="en-US" baseline="0" dirty="0"/>
              <a:t> </a:t>
            </a:r>
            <a:r>
              <a:rPr lang="en-US" baseline="0" dirty="0" err="1"/>
              <a:t>đọc</a:t>
            </a:r>
            <a:endParaRPr lang="en-US" baseline="0" dirty="0"/>
          </a:p>
          <a:p>
            <a:pPr marL="0" indent="0">
              <a:buFontTx/>
              <a:buNone/>
            </a:pPr>
            <a:r>
              <a:rPr lang="en-US" baseline="0" dirty="0">
                <a:sym typeface="Wingdings" panose="05000000000000000000" pitchFamily="2" charset="2"/>
              </a:rPr>
              <a:t> </a:t>
            </a:r>
            <a:r>
              <a:rPr lang="en-US" baseline="0" dirty="0" err="1">
                <a:sym typeface="Wingdings" panose="05000000000000000000" pitchFamily="2" charset="2"/>
              </a:rPr>
              <a:t>Bạn</a:t>
            </a:r>
            <a:r>
              <a:rPr lang="en-US" baseline="0" dirty="0">
                <a:sym typeface="Wingdings" panose="05000000000000000000" pitchFamily="2" charset="2"/>
              </a:rPr>
              <a:t> minh </a:t>
            </a:r>
            <a:r>
              <a:rPr lang="en-US" baseline="0" dirty="0" err="1">
                <a:sym typeface="Wingdings" panose="05000000000000000000" pitchFamily="2" charset="2"/>
              </a:rPr>
              <a:t>bị</a:t>
            </a:r>
            <a:r>
              <a:rPr lang="en-US" baseline="0" dirty="0">
                <a:sym typeface="Wingdings" panose="05000000000000000000" pitchFamily="2" charset="2"/>
              </a:rPr>
              <a:t> </a:t>
            </a:r>
            <a:r>
              <a:rPr lang="en-US" baseline="0" dirty="0" err="1">
                <a:sym typeface="Wingdings" panose="05000000000000000000" pitchFamily="2" charset="2"/>
              </a:rPr>
              <a:t>bệnh</a:t>
            </a:r>
            <a:r>
              <a:rPr lang="en-US" baseline="0" dirty="0">
                <a:sym typeface="Wingdings" panose="05000000000000000000" pitchFamily="2" charset="2"/>
              </a:rPr>
              <a:t> </a:t>
            </a:r>
            <a:r>
              <a:rPr lang="en-US" baseline="0" dirty="0" err="1">
                <a:sym typeface="Wingdings" panose="05000000000000000000" pitchFamily="2" charset="2"/>
              </a:rPr>
              <a:t>bác</a:t>
            </a:r>
            <a:r>
              <a:rPr lang="en-US" baseline="0" dirty="0">
                <a:sym typeface="Wingdings" panose="05000000000000000000" pitchFamily="2" charset="2"/>
              </a:rPr>
              <a:t> </a:t>
            </a:r>
            <a:r>
              <a:rPr lang="en-US" baseline="0" dirty="0" err="1">
                <a:sym typeface="Wingdings" panose="05000000000000000000" pitchFamily="2" charset="2"/>
              </a:rPr>
              <a:t>sĩ</a:t>
            </a:r>
            <a:r>
              <a:rPr lang="en-US" baseline="0" dirty="0">
                <a:sym typeface="Wingdings" panose="05000000000000000000" pitchFamily="2" charset="2"/>
              </a:rPr>
              <a:t> </a:t>
            </a:r>
            <a:r>
              <a:rPr lang="en-US" baseline="0" dirty="0" err="1">
                <a:sym typeface="Wingdings" panose="05000000000000000000" pitchFamily="2" charset="2"/>
              </a:rPr>
              <a:t>đang</a:t>
            </a:r>
            <a:r>
              <a:rPr lang="en-US" baseline="0" dirty="0">
                <a:sym typeface="Wingdings" panose="05000000000000000000" pitchFamily="2" charset="2"/>
              </a:rPr>
              <a:t> </a:t>
            </a:r>
            <a:r>
              <a:rPr lang="en-US" baseline="0" dirty="0" err="1">
                <a:sym typeface="Wingdings" panose="05000000000000000000" pitchFamily="2" charset="2"/>
              </a:rPr>
              <a:t>khám</a:t>
            </a:r>
            <a:r>
              <a:rPr lang="en-US" baseline="0" dirty="0">
                <a:sym typeface="Wingdings" panose="05000000000000000000" pitchFamily="2" charset="2"/>
              </a:rPr>
              <a:t> </a:t>
            </a:r>
            <a:r>
              <a:rPr lang="en-US" baseline="0" dirty="0" err="1">
                <a:sym typeface="Wingdings" panose="05000000000000000000" pitchFamily="2" charset="2"/>
              </a:rPr>
              <a:t>bệnh</a:t>
            </a:r>
            <a:r>
              <a:rPr lang="en-US" baseline="0" dirty="0">
                <a:sym typeface="Wingdings" panose="05000000000000000000" pitchFamily="2" charset="2"/>
              </a:rPr>
              <a:t>  </a:t>
            </a:r>
            <a:r>
              <a:rPr lang="en-US" baseline="0" dirty="0" err="1">
                <a:sym typeface="Wingdings" panose="05000000000000000000" pitchFamily="2" charset="2"/>
              </a:rPr>
              <a:t>chiếu</a:t>
            </a:r>
            <a:r>
              <a:rPr lang="en-US" baseline="0" dirty="0">
                <a:sym typeface="Wingdings" panose="05000000000000000000" pitchFamily="2" charset="2"/>
              </a:rPr>
              <a:t> </a:t>
            </a:r>
            <a:r>
              <a:rPr lang="en-US" baseline="0" dirty="0" err="1">
                <a:sym typeface="Wingdings" panose="05000000000000000000" pitchFamily="2" charset="2"/>
              </a:rPr>
              <a:t>câu</a:t>
            </a:r>
            <a:r>
              <a:rPr lang="en-US" baseline="0" dirty="0">
                <a:sym typeface="Wingdings" panose="05000000000000000000" pitchFamily="2" charset="2"/>
              </a:rPr>
              <a:t> </a:t>
            </a:r>
            <a:r>
              <a:rPr lang="en-US" baseline="0" dirty="0" err="1">
                <a:sym typeface="Wingdings" panose="05000000000000000000" pitchFamily="2" charset="2"/>
              </a:rPr>
              <a:t>hỏi</a:t>
            </a:r>
            <a:endParaRPr lang="en-US" baseline="0" dirty="0"/>
          </a:p>
        </p:txBody>
      </p:sp>
      <p:sp>
        <p:nvSpPr>
          <p:cNvPr id="4" name="Slide Number Placeholder 3"/>
          <p:cNvSpPr>
            <a:spLocks noGrp="1"/>
          </p:cNvSpPr>
          <p:nvPr>
            <p:ph type="sldNum" sz="quarter" idx="10"/>
          </p:nvPr>
        </p:nvSpPr>
        <p:spPr/>
        <p:txBody>
          <a:bodyPr/>
          <a:lstStyle/>
          <a:p>
            <a:fld id="{37A17248-49B8-4FE5-9F55-18E6EE4949BA}" type="slidenum">
              <a:rPr lang="en-US" smtClean="0"/>
              <a:t>28</a:t>
            </a:fld>
            <a:endParaRPr lang="en-US"/>
          </a:p>
        </p:txBody>
      </p:sp>
    </p:spTree>
    <p:extLst>
      <p:ext uri="{BB962C8B-B14F-4D97-AF65-F5344CB8AC3E}">
        <p14:creationId xmlns:p14="http://schemas.microsoft.com/office/powerpoint/2010/main" val="227712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 </a:t>
            </a:r>
            <a:r>
              <a:rPr lang="en-US" dirty="0" err="1"/>
              <a:t>sổ</a:t>
            </a:r>
            <a:r>
              <a:rPr lang="en-US" baseline="0" dirty="0"/>
              <a:t> </a:t>
            </a:r>
            <a:r>
              <a:rPr lang="en-US" baseline="0" dirty="0" err="1"/>
              <a:t>mũi</a:t>
            </a:r>
            <a:r>
              <a:rPr lang="en-US" baseline="0" dirty="0"/>
              <a:t>, </a:t>
            </a:r>
            <a:r>
              <a:rPr lang="en-US" baseline="0" dirty="0" err="1"/>
              <a:t>đau</a:t>
            </a:r>
            <a:r>
              <a:rPr lang="en-US" baseline="0" dirty="0"/>
              <a:t> </a:t>
            </a:r>
            <a:r>
              <a:rPr lang="en-US" baseline="0" dirty="0" err="1"/>
              <a:t>họng</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là</a:t>
            </a:r>
            <a:r>
              <a:rPr lang="en-US" baseline="0" dirty="0">
                <a:sym typeface="Wingdings" panose="05000000000000000000" pitchFamily="2" charset="2"/>
              </a:rPr>
              <a:t> </a:t>
            </a:r>
            <a:r>
              <a:rPr lang="en-US" baseline="0" dirty="0" err="1">
                <a:sym typeface="Wingdings" panose="05000000000000000000" pitchFamily="2" charset="2"/>
              </a:rPr>
              <a:t>một</a:t>
            </a:r>
            <a:r>
              <a:rPr lang="en-US" baseline="0" dirty="0">
                <a:sym typeface="Wingdings" panose="05000000000000000000" pitchFamily="2" charset="2"/>
              </a:rPr>
              <a:t> </a:t>
            </a:r>
            <a:r>
              <a:rPr lang="en-US" baseline="0" dirty="0" err="1">
                <a:sym typeface="Wingdings" panose="05000000000000000000" pitchFamily="2" charset="2"/>
              </a:rPr>
              <a:t>trong</a:t>
            </a:r>
            <a:r>
              <a:rPr lang="en-US" baseline="0" dirty="0">
                <a:sym typeface="Wingdings" panose="05000000000000000000" pitchFamily="2" charset="2"/>
              </a:rPr>
              <a:t> </a:t>
            </a:r>
            <a:r>
              <a:rPr lang="en-US" baseline="0" dirty="0" err="1">
                <a:sym typeface="Wingdings" panose="05000000000000000000" pitchFamily="2" charset="2"/>
              </a:rPr>
              <a:t>các</a:t>
            </a:r>
            <a:r>
              <a:rPr lang="en-US" baseline="0" dirty="0">
                <a:sym typeface="Wingdings" panose="05000000000000000000" pitchFamily="2" charset="2"/>
              </a:rPr>
              <a:t> </a:t>
            </a:r>
            <a:r>
              <a:rPr lang="en-US" baseline="0" dirty="0" err="1">
                <a:sym typeface="Wingdings" panose="05000000000000000000" pitchFamily="2" charset="2"/>
              </a:rPr>
              <a:t>dấu</a:t>
            </a:r>
            <a:r>
              <a:rPr lang="en-US" baseline="0" dirty="0">
                <a:sym typeface="Wingdings" panose="05000000000000000000" pitchFamily="2" charset="2"/>
              </a:rPr>
              <a:t> </a:t>
            </a:r>
            <a:r>
              <a:rPr lang="en-US" baseline="0" dirty="0" err="1">
                <a:sym typeface="Wingdings" panose="05000000000000000000" pitchFamily="2" charset="2"/>
              </a:rPr>
              <a:t>hiệu</a:t>
            </a:r>
            <a:r>
              <a:rPr lang="en-US" baseline="0" dirty="0">
                <a:sym typeface="Wingdings" panose="05000000000000000000" pitchFamily="2" charset="2"/>
              </a:rPr>
              <a:t> </a:t>
            </a:r>
            <a:r>
              <a:rPr lang="en-US" baseline="0" dirty="0" err="1">
                <a:sym typeface="Wingdings" panose="05000000000000000000" pitchFamily="2" charset="2"/>
              </a:rPr>
              <a:t>cho</a:t>
            </a:r>
            <a:r>
              <a:rPr lang="en-US" baseline="0" dirty="0">
                <a:sym typeface="Wingdings" panose="05000000000000000000" pitchFamily="2" charset="2"/>
              </a:rPr>
              <a:t> </a:t>
            </a:r>
            <a:r>
              <a:rPr lang="en-US" baseline="0" dirty="0" err="1">
                <a:sym typeface="Wingdings" panose="05000000000000000000" pitchFamily="2" charset="2"/>
              </a:rPr>
              <a:t>thấy</a:t>
            </a:r>
            <a:r>
              <a:rPr lang="en-US" baseline="0" dirty="0">
                <a:sym typeface="Wingdings" panose="05000000000000000000" pitchFamily="2" charset="2"/>
              </a:rPr>
              <a:t> </a:t>
            </a:r>
            <a:r>
              <a:rPr lang="en-US" baseline="0" dirty="0" err="1">
                <a:sym typeface="Wingdings" panose="05000000000000000000" pitchFamily="2" charset="2"/>
              </a:rPr>
              <a:t>em</a:t>
            </a:r>
            <a:r>
              <a:rPr lang="en-US" baseline="0" dirty="0">
                <a:sym typeface="Wingdings" panose="05000000000000000000" pitchFamily="2" charset="2"/>
              </a:rPr>
              <a:t> </a:t>
            </a:r>
            <a:r>
              <a:rPr lang="en-US" baseline="0" dirty="0" err="1">
                <a:sym typeface="Wingdings" panose="05000000000000000000" pitchFamily="2" charset="2"/>
              </a:rPr>
              <a:t>đang</a:t>
            </a:r>
            <a:r>
              <a:rPr lang="en-US" baseline="0" dirty="0">
                <a:sym typeface="Wingdings" panose="05000000000000000000" pitchFamily="2" charset="2"/>
              </a:rPr>
              <a:t> </a:t>
            </a:r>
            <a:r>
              <a:rPr lang="en-US" baseline="0" dirty="0" err="1">
                <a:sym typeface="Wingdings" panose="05000000000000000000" pitchFamily="2" charset="2"/>
              </a:rPr>
              <a:t>bị</a:t>
            </a:r>
            <a:r>
              <a:rPr lang="en-US" baseline="0" dirty="0">
                <a:sym typeface="Wingdings" panose="05000000000000000000" pitchFamily="2" charset="2"/>
              </a:rPr>
              <a:t> </a:t>
            </a:r>
            <a:r>
              <a:rPr lang="en-US" baseline="0" dirty="0" err="1">
                <a:sym typeface="Wingdings" panose="05000000000000000000" pitchFamily="2" charset="2"/>
              </a:rPr>
              <a:t>mắc</a:t>
            </a:r>
            <a:r>
              <a:rPr lang="en-US" baseline="0" dirty="0">
                <a:sym typeface="Wingdings" panose="05000000000000000000" pitchFamily="2" charset="2"/>
              </a:rPr>
              <a:t> </a:t>
            </a:r>
            <a:r>
              <a:rPr lang="en-US" baseline="0" dirty="0" err="1">
                <a:sym typeface="Wingdings" panose="05000000000000000000" pitchFamily="2" charset="2"/>
              </a:rPr>
              <a:t>bệnh</a:t>
            </a:r>
            <a:r>
              <a:rPr lang="en-US" baseline="0" dirty="0">
                <a:sym typeface="Wingdings" panose="05000000000000000000" pitchFamily="2" charset="2"/>
              </a:rPr>
              <a:t> </a:t>
            </a:r>
            <a:r>
              <a:rPr lang="en-US" baseline="0" dirty="0" err="1">
                <a:sym typeface="Wingdings" panose="05000000000000000000" pitchFamily="2" charset="2"/>
              </a:rPr>
              <a:t>về</a:t>
            </a:r>
            <a:r>
              <a:rPr lang="en-US" baseline="0" dirty="0">
                <a:sym typeface="Wingdings" panose="05000000000000000000" pitchFamily="2" charset="2"/>
              </a:rPr>
              <a:t> </a:t>
            </a:r>
            <a:r>
              <a:rPr lang="en-US" baseline="0" dirty="0" err="1">
                <a:sym typeface="Wingdings" panose="05000000000000000000" pitchFamily="2" charset="2"/>
              </a:rPr>
              <a:t>đường</a:t>
            </a:r>
            <a:r>
              <a:rPr lang="en-US" baseline="0" dirty="0">
                <a:sym typeface="Wingdings" panose="05000000000000000000" pitchFamily="2" charset="2"/>
              </a:rPr>
              <a:t> </a:t>
            </a:r>
            <a:r>
              <a:rPr lang="en-US" baseline="0" dirty="0" err="1">
                <a:sym typeface="Wingdings" panose="05000000000000000000" pitchFamily="2" charset="2"/>
              </a:rPr>
              <a:t>hô</a:t>
            </a:r>
            <a:r>
              <a:rPr lang="en-US" baseline="0" dirty="0">
                <a:sym typeface="Wingdings" panose="05000000000000000000" pitchFamily="2" charset="2"/>
              </a:rPr>
              <a:t> </a:t>
            </a:r>
            <a:r>
              <a:rPr lang="en-US" baseline="0" dirty="0" err="1">
                <a:sym typeface="Wingdings" panose="05000000000000000000" pitchFamily="2" charset="2"/>
              </a:rPr>
              <a:t>hấp</a:t>
            </a:r>
            <a:endParaRPr lang="en-US" baseline="0" dirty="0">
              <a:sym typeface="Wingdings" panose="05000000000000000000" pitchFamily="2" charset="2"/>
            </a:endParaRPr>
          </a:p>
          <a:p>
            <a:r>
              <a:rPr lang="en-US" baseline="0" dirty="0" err="1">
                <a:sym typeface="Wingdings" panose="05000000000000000000" pitchFamily="2" charset="2"/>
              </a:rPr>
              <a:t>Viêm</a:t>
            </a:r>
            <a:r>
              <a:rPr lang="en-US" baseline="0" dirty="0">
                <a:sym typeface="Wingdings" panose="05000000000000000000" pitchFamily="2" charset="2"/>
              </a:rPr>
              <a:t> </a:t>
            </a:r>
            <a:r>
              <a:rPr lang="en-US" baseline="0" dirty="0" err="1">
                <a:sym typeface="Wingdings" panose="05000000000000000000" pitchFamily="2" charset="2"/>
              </a:rPr>
              <a:t>họng</a:t>
            </a:r>
            <a:r>
              <a:rPr lang="en-US" baseline="0" dirty="0">
                <a:sym typeface="Wingdings" panose="05000000000000000000" pitchFamily="2" charset="2"/>
              </a:rPr>
              <a:t> </a:t>
            </a:r>
            <a:r>
              <a:rPr lang="en-US" baseline="0" dirty="0" err="1">
                <a:sym typeface="Wingdings" panose="05000000000000000000" pitchFamily="2" charset="2"/>
              </a:rPr>
              <a:t>là</a:t>
            </a:r>
            <a:r>
              <a:rPr lang="en-US" baseline="0" dirty="0">
                <a:sym typeface="Wingdings" panose="05000000000000000000" pitchFamily="2" charset="2"/>
              </a:rPr>
              <a:t> </a:t>
            </a:r>
            <a:r>
              <a:rPr lang="en-US" baseline="0" dirty="0" err="1">
                <a:sym typeface="Wingdings" panose="05000000000000000000" pitchFamily="2" charset="2"/>
              </a:rPr>
              <a:t>một</a:t>
            </a:r>
            <a:r>
              <a:rPr lang="en-US" baseline="0" dirty="0">
                <a:sym typeface="Wingdings" panose="05000000000000000000" pitchFamily="2" charset="2"/>
              </a:rPr>
              <a:t> </a:t>
            </a:r>
            <a:r>
              <a:rPr lang="en-US" baseline="0" dirty="0" err="1">
                <a:sym typeface="Wingdings" panose="05000000000000000000" pitchFamily="2" charset="2"/>
              </a:rPr>
              <a:t>trong</a:t>
            </a:r>
            <a:r>
              <a:rPr lang="en-US" baseline="0" dirty="0">
                <a:sym typeface="Wingdings" panose="05000000000000000000" pitchFamily="2" charset="2"/>
              </a:rPr>
              <a:t> </a:t>
            </a:r>
            <a:r>
              <a:rPr lang="en-US" baseline="0" dirty="0" err="1">
                <a:sym typeface="Wingdings" panose="05000000000000000000" pitchFamily="2" charset="2"/>
              </a:rPr>
              <a:t>những</a:t>
            </a:r>
            <a:r>
              <a:rPr lang="en-US" baseline="0" dirty="0">
                <a:sym typeface="Wingdings" panose="05000000000000000000" pitchFamily="2" charset="2"/>
              </a:rPr>
              <a:t> </a:t>
            </a:r>
            <a:r>
              <a:rPr lang="en-US" baseline="0" dirty="0" err="1">
                <a:sym typeface="Wingdings" panose="05000000000000000000" pitchFamily="2" charset="2"/>
              </a:rPr>
              <a:t>bệnh</a:t>
            </a:r>
            <a:r>
              <a:rPr lang="en-US" baseline="0" dirty="0">
                <a:sym typeface="Wingdings" panose="05000000000000000000" pitchFamily="2" charset="2"/>
              </a:rPr>
              <a:t> </a:t>
            </a:r>
            <a:r>
              <a:rPr lang="en-US" baseline="0" dirty="0" err="1">
                <a:sym typeface="Wingdings" panose="05000000000000000000" pitchFamily="2" charset="2"/>
              </a:rPr>
              <a:t>hô</a:t>
            </a:r>
            <a:r>
              <a:rPr lang="en-US" baseline="0" dirty="0">
                <a:sym typeface="Wingdings" panose="05000000000000000000" pitchFamily="2" charset="2"/>
              </a:rPr>
              <a:t> </a:t>
            </a:r>
            <a:r>
              <a:rPr lang="en-US" baseline="0" dirty="0" err="1">
                <a:sym typeface="Wingdings" panose="05000000000000000000" pitchFamily="2" charset="2"/>
              </a:rPr>
              <a:t>hấp</a:t>
            </a:r>
            <a:r>
              <a:rPr lang="en-US" baseline="0" dirty="0">
                <a:sym typeface="Wingdings" panose="05000000000000000000" pitchFamily="2" charset="2"/>
              </a:rPr>
              <a:t> </a:t>
            </a:r>
            <a:r>
              <a:rPr lang="en-US" baseline="0" dirty="0" err="1">
                <a:sym typeface="Wingdings" panose="05000000000000000000" pitchFamily="2" charset="2"/>
              </a:rPr>
              <a:t>phổ</a:t>
            </a:r>
            <a:r>
              <a:rPr lang="en-US" baseline="0" dirty="0">
                <a:sym typeface="Wingdings" panose="05000000000000000000" pitchFamily="2" charset="2"/>
              </a:rPr>
              <a:t> </a:t>
            </a:r>
            <a:r>
              <a:rPr lang="en-US" baseline="0" dirty="0" err="1">
                <a:sym typeface="Wingdings" panose="05000000000000000000" pitchFamily="2" charset="2"/>
              </a:rPr>
              <a:t>biến</a:t>
            </a:r>
            <a:r>
              <a:rPr lang="en-US" baseline="0" dirty="0">
                <a:sym typeface="Wingdings" panose="05000000000000000000" pitchFamily="2" charset="2"/>
              </a:rPr>
              <a:t> </a:t>
            </a: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29</a:t>
            </a:fld>
            <a:endParaRPr lang="en-US"/>
          </a:p>
        </p:txBody>
      </p:sp>
    </p:spTree>
    <p:extLst>
      <p:ext uri="{BB962C8B-B14F-4D97-AF65-F5344CB8AC3E}">
        <p14:creationId xmlns:p14="http://schemas.microsoft.com/office/powerpoint/2010/main" val="78091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Wingdings" panose="05000000000000000000" pitchFamily="2" charset="2"/>
              </a:rPr>
              <a:t>Vậy</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tìm</a:t>
            </a:r>
            <a:r>
              <a:rPr lang="en-US" baseline="0" dirty="0">
                <a:sym typeface="Wingdings" panose="05000000000000000000" pitchFamily="2" charset="2"/>
              </a:rPr>
              <a:t> </a:t>
            </a:r>
            <a:r>
              <a:rPr lang="en-US" baseline="0" dirty="0" err="1">
                <a:sym typeface="Wingdings" panose="05000000000000000000" pitchFamily="2" charset="2"/>
              </a:rPr>
              <a:t>hiểu</a:t>
            </a:r>
            <a:r>
              <a:rPr lang="en-US" baseline="0" dirty="0">
                <a:sym typeface="Wingdings" panose="05000000000000000000" pitchFamily="2" charset="2"/>
              </a:rPr>
              <a:t> </a:t>
            </a:r>
            <a:r>
              <a:rPr lang="en-US" baseline="0" dirty="0" err="1">
                <a:sym typeface="Wingdings" panose="05000000000000000000" pitchFamily="2" charset="2"/>
              </a:rPr>
              <a:t>nguyên</a:t>
            </a:r>
            <a:r>
              <a:rPr lang="en-US" baseline="0" dirty="0">
                <a:sym typeface="Wingdings" panose="05000000000000000000" pitchFamily="2" charset="2"/>
              </a:rPr>
              <a:t> </a:t>
            </a:r>
            <a:r>
              <a:rPr lang="en-US" baseline="0" dirty="0" err="1">
                <a:sym typeface="Wingdings" panose="05000000000000000000" pitchFamily="2" charset="2"/>
              </a:rPr>
              <a:t>nhân</a:t>
            </a:r>
            <a:r>
              <a:rPr lang="en-US" baseline="0" dirty="0">
                <a:sym typeface="Wingdings" panose="05000000000000000000" pitchFamily="2" charset="2"/>
              </a:rPr>
              <a:t> </a:t>
            </a:r>
            <a:r>
              <a:rPr lang="en-US" baseline="0" dirty="0" err="1">
                <a:sym typeface="Wingdings" panose="05000000000000000000" pitchFamily="2" charset="2"/>
              </a:rPr>
              <a:t>vì</a:t>
            </a:r>
            <a:r>
              <a:rPr lang="en-US" baseline="0" dirty="0">
                <a:sym typeface="Wingdings" panose="05000000000000000000" pitchFamily="2" charset="2"/>
              </a:rPr>
              <a:t> </a:t>
            </a:r>
            <a:r>
              <a:rPr lang="en-US" baseline="0" dirty="0" err="1">
                <a:sym typeface="Wingdings" panose="05000000000000000000" pitchFamily="2" charset="2"/>
              </a:rPr>
              <a:t>sao</a:t>
            </a:r>
            <a:r>
              <a:rPr lang="en-US" baseline="0" dirty="0">
                <a:sym typeface="Wingdings" panose="05000000000000000000" pitchFamily="2" charset="2"/>
              </a:rPr>
              <a:t> Minh </a:t>
            </a:r>
            <a:r>
              <a:rPr lang="en-US" baseline="0" dirty="0" err="1">
                <a:sym typeface="Wingdings" panose="05000000000000000000" pitchFamily="2" charset="2"/>
              </a:rPr>
              <a:t>lại</a:t>
            </a:r>
            <a:r>
              <a:rPr lang="en-US" baseline="0" dirty="0">
                <a:sym typeface="Wingdings" panose="05000000000000000000" pitchFamily="2" charset="2"/>
              </a:rPr>
              <a:t> </a:t>
            </a:r>
            <a:r>
              <a:rPr lang="en-US" baseline="0" dirty="0" err="1">
                <a:sym typeface="Wingdings" panose="05000000000000000000" pitchFamily="2" charset="2"/>
              </a:rPr>
              <a:t>bị</a:t>
            </a:r>
            <a:r>
              <a:rPr lang="en-US" baseline="0" dirty="0">
                <a:sym typeface="Wingdings" panose="05000000000000000000" pitchFamily="2" charset="2"/>
              </a:rPr>
              <a:t> </a:t>
            </a:r>
            <a:r>
              <a:rPr lang="en-US" baseline="0" dirty="0" err="1">
                <a:sym typeface="Wingdings" panose="05000000000000000000" pitchFamily="2" charset="2"/>
              </a:rPr>
              <a:t>viêm</a:t>
            </a:r>
            <a:r>
              <a:rPr lang="en-US" baseline="0" dirty="0">
                <a:sym typeface="Wingdings" panose="05000000000000000000" pitchFamily="2" charset="2"/>
              </a:rPr>
              <a:t> </a:t>
            </a:r>
            <a:r>
              <a:rPr lang="en-US" baseline="0" dirty="0" err="1">
                <a:sym typeface="Wingdings" panose="05000000000000000000" pitchFamily="2" charset="2"/>
              </a:rPr>
              <a:t>họng</a:t>
            </a:r>
            <a:r>
              <a:rPr lang="en-US" baseline="0" dirty="0">
                <a:sym typeface="Wingdings" panose="05000000000000000000" pitchFamily="2" charset="2"/>
              </a:rPr>
              <a:t>, ta </a:t>
            </a:r>
            <a:r>
              <a:rPr lang="en-US" baseline="0" dirty="0" err="1">
                <a:sym typeface="Wingdings" panose="05000000000000000000" pitchFamily="2" charset="2"/>
              </a:rPr>
              <a:t>cùng</a:t>
            </a:r>
            <a:r>
              <a:rPr lang="en-US" baseline="0" dirty="0">
                <a:sym typeface="Wingdings" panose="05000000000000000000" pitchFamily="2" charset="2"/>
              </a:rPr>
              <a:t> </a:t>
            </a:r>
            <a:r>
              <a:rPr lang="en-US" baseline="0" dirty="0" err="1">
                <a:sym typeface="Wingdings" panose="05000000000000000000" pitchFamily="2" charset="2"/>
              </a:rPr>
              <a:t>quan</a:t>
            </a:r>
            <a:r>
              <a:rPr lang="en-US" baseline="0" dirty="0">
                <a:sym typeface="Wingdings" panose="05000000000000000000" pitchFamily="2" charset="2"/>
              </a:rPr>
              <a:t> </a:t>
            </a:r>
            <a:r>
              <a:rPr lang="en-US" baseline="0" dirty="0" err="1">
                <a:sym typeface="Wingdings" panose="05000000000000000000" pitchFamily="2" charset="2"/>
              </a:rPr>
              <a:t>sát</a:t>
            </a:r>
            <a:r>
              <a:rPr lang="en-US" baseline="0" dirty="0">
                <a:sym typeface="Wingdings" panose="05000000000000000000" pitchFamily="2" charset="2"/>
              </a:rPr>
              <a:t> </a:t>
            </a:r>
            <a:r>
              <a:rPr lang="en-US" baseline="0" dirty="0" err="1">
                <a:sym typeface="Wingdings" panose="05000000000000000000" pitchFamily="2" charset="2"/>
              </a:rPr>
              <a:t>các</a:t>
            </a:r>
            <a:r>
              <a:rPr lang="en-US" baseline="0" dirty="0">
                <a:sym typeface="Wingdings" panose="05000000000000000000" pitchFamily="2" charset="2"/>
              </a:rPr>
              <a:t> </a:t>
            </a:r>
            <a:r>
              <a:rPr lang="en-US" baseline="0" dirty="0" err="1">
                <a:sym typeface="Wingdings" panose="05000000000000000000" pitchFamily="2" charset="2"/>
              </a:rPr>
              <a:t>tranh</a:t>
            </a:r>
            <a:r>
              <a:rPr lang="en-US" baseline="0" dirty="0">
                <a:sym typeface="Wingdings" panose="05000000000000000000" pitchFamily="2" charset="2"/>
              </a:rPr>
              <a:t> </a:t>
            </a:r>
            <a:r>
              <a:rPr lang="en-US" baseline="0" dirty="0" err="1">
                <a:sym typeface="Wingdings" panose="05000000000000000000" pitchFamily="2" charset="2"/>
              </a:rPr>
              <a:t>tiếp</a:t>
            </a:r>
            <a:r>
              <a:rPr lang="en-US" baseline="0" dirty="0">
                <a:sym typeface="Wingdings" panose="05000000000000000000" pitchFamily="2" charset="2"/>
              </a:rPr>
              <a:t> </a:t>
            </a:r>
            <a:r>
              <a:rPr lang="en-US" baseline="0" dirty="0" err="1">
                <a:sym typeface="Wingdings" panose="05000000000000000000" pitchFamily="2" charset="2"/>
              </a:rPr>
              <a:t>theo</a:t>
            </a:r>
            <a:r>
              <a:rPr lang="en-US" baseline="0" dirty="0">
                <a:sym typeface="Wingdings" panose="05000000000000000000" pitchFamily="2" charset="2"/>
              </a:rPr>
              <a:t> </a:t>
            </a:r>
            <a:r>
              <a:rPr lang="en-US" baseline="0" dirty="0" err="1">
                <a:sym typeface="Wingdings" panose="05000000000000000000" pitchFamily="2" charset="2"/>
              </a:rPr>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30</a:t>
            </a:fld>
            <a:endParaRPr lang="en-US"/>
          </a:p>
        </p:txBody>
      </p:sp>
    </p:spTree>
    <p:extLst>
      <p:ext uri="{BB962C8B-B14F-4D97-AF65-F5344CB8AC3E}">
        <p14:creationId xmlns:p14="http://schemas.microsoft.com/office/powerpoint/2010/main" val="3838225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Phân</a:t>
            </a:r>
            <a:r>
              <a:rPr lang="en-US" baseline="0" dirty="0"/>
              <a:t> </a:t>
            </a:r>
            <a:r>
              <a:rPr lang="en-US" baseline="0" dirty="0" err="1"/>
              <a:t>tích</a:t>
            </a:r>
            <a:r>
              <a:rPr lang="en-US" baseline="0" dirty="0"/>
              <a:t> </a:t>
            </a:r>
            <a:r>
              <a:rPr lang="en-US" baseline="0" dirty="0" err="1"/>
              <a:t>tranh</a:t>
            </a:r>
            <a:r>
              <a:rPr lang="en-US" baseline="0" dirty="0"/>
              <a:t>:</a:t>
            </a:r>
          </a:p>
          <a:p>
            <a:pPr marL="171450" indent="-171450">
              <a:buFontTx/>
              <a:buChar char="-"/>
            </a:pPr>
            <a:r>
              <a:rPr lang="en-US" baseline="0" dirty="0"/>
              <a:t>Minh </a:t>
            </a:r>
            <a:r>
              <a:rPr lang="en-US" baseline="0" dirty="0" err="1"/>
              <a:t>ăn</a:t>
            </a:r>
            <a:r>
              <a:rPr lang="en-US" baseline="0" dirty="0"/>
              <a:t> </a:t>
            </a:r>
            <a:r>
              <a:rPr lang="en-US" baseline="0" dirty="0" err="1"/>
              <a:t>rất</a:t>
            </a:r>
            <a:r>
              <a:rPr lang="en-US" baseline="0" dirty="0"/>
              <a:t> </a:t>
            </a:r>
            <a:r>
              <a:rPr lang="en-US" baseline="0" dirty="0" err="1"/>
              <a:t>nhiều</a:t>
            </a:r>
            <a:r>
              <a:rPr lang="en-US" baseline="0" dirty="0"/>
              <a:t> </a:t>
            </a:r>
            <a:r>
              <a:rPr lang="en-US" baseline="0" dirty="0" err="1"/>
              <a:t>đồ</a:t>
            </a:r>
            <a:r>
              <a:rPr lang="en-US" baseline="0" dirty="0"/>
              <a:t> </a:t>
            </a:r>
            <a:r>
              <a:rPr lang="en-US" baseline="0" dirty="0" err="1"/>
              <a:t>lạnh</a:t>
            </a:r>
            <a:r>
              <a:rPr lang="en-US" baseline="0" dirty="0"/>
              <a:t> (</a:t>
            </a:r>
            <a:r>
              <a:rPr lang="en-US" baseline="0" dirty="0" err="1"/>
              <a:t>kem</a:t>
            </a:r>
            <a:r>
              <a:rPr lang="en-US" baseline="0" dirty="0"/>
              <a:t>), </a:t>
            </a:r>
            <a:r>
              <a:rPr lang="en-US" baseline="0" dirty="0" err="1"/>
              <a:t>có</a:t>
            </a:r>
            <a:r>
              <a:rPr lang="en-US" baseline="0" dirty="0"/>
              <a:t> </a:t>
            </a:r>
            <a:r>
              <a:rPr lang="en-US" baseline="0" dirty="0" err="1"/>
              <a:t>rất</a:t>
            </a:r>
            <a:r>
              <a:rPr lang="en-US" baseline="0" dirty="0"/>
              <a:t> </a:t>
            </a:r>
            <a:r>
              <a:rPr lang="en-US" baseline="0" dirty="0" err="1"/>
              <a:t>nhiều</a:t>
            </a:r>
            <a:r>
              <a:rPr lang="en-US" baseline="0" dirty="0"/>
              <a:t> </a:t>
            </a:r>
            <a:r>
              <a:rPr lang="en-US" baseline="0" dirty="0" err="1"/>
              <a:t>vỏ</a:t>
            </a:r>
            <a:r>
              <a:rPr lang="en-US" baseline="0" dirty="0"/>
              <a:t> </a:t>
            </a:r>
            <a:r>
              <a:rPr lang="en-US" baseline="0" dirty="0" err="1"/>
              <a:t>hộp</a:t>
            </a:r>
            <a:r>
              <a:rPr lang="en-US" baseline="0" dirty="0"/>
              <a:t> </a:t>
            </a:r>
            <a:r>
              <a:rPr lang="en-US" baseline="0" dirty="0" err="1"/>
              <a:t>kem</a:t>
            </a:r>
            <a:r>
              <a:rPr lang="en-US" baseline="0" dirty="0"/>
              <a:t>, </a:t>
            </a:r>
            <a:r>
              <a:rPr lang="en-US" baseline="0" dirty="0" err="1"/>
              <a:t>ly</a:t>
            </a:r>
            <a:r>
              <a:rPr lang="en-US" baseline="0" dirty="0"/>
              <a:t> </a:t>
            </a:r>
            <a:r>
              <a:rPr lang="en-US" baseline="0" dirty="0" err="1"/>
              <a:t>kem</a:t>
            </a:r>
            <a:r>
              <a:rPr lang="en-US" baseline="0" dirty="0"/>
              <a:t> </a:t>
            </a:r>
            <a:r>
              <a:rPr lang="en-US" baseline="0" dirty="0" err="1"/>
              <a:t>xung</a:t>
            </a:r>
            <a:r>
              <a:rPr lang="en-US" baseline="0" dirty="0"/>
              <a:t> </a:t>
            </a:r>
            <a:r>
              <a:rPr lang="en-US" baseline="0" dirty="0" err="1"/>
              <a:t>quanh</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ăn</a:t>
            </a:r>
            <a:r>
              <a:rPr lang="en-US" baseline="0" dirty="0">
                <a:sym typeface="Wingdings" panose="05000000000000000000" pitchFamily="2" charset="2"/>
              </a:rPr>
              <a:t> </a:t>
            </a:r>
            <a:r>
              <a:rPr lang="en-US" baseline="0" dirty="0" err="1">
                <a:sym typeface="Wingdings" panose="05000000000000000000" pitchFamily="2" charset="2"/>
              </a:rPr>
              <a:t>nhiều</a:t>
            </a:r>
            <a:r>
              <a:rPr lang="en-US" baseline="0" dirty="0">
                <a:sym typeface="Wingdings" panose="05000000000000000000" pitchFamily="2" charset="2"/>
              </a:rPr>
              <a:t> </a:t>
            </a:r>
            <a:r>
              <a:rPr lang="en-US" baseline="0" dirty="0" err="1">
                <a:sym typeface="Wingdings" panose="05000000000000000000" pitchFamily="2" charset="2"/>
              </a:rPr>
              <a:t>đồ</a:t>
            </a:r>
            <a:r>
              <a:rPr lang="en-US" baseline="0" dirty="0">
                <a:sym typeface="Wingdings" panose="05000000000000000000" pitchFamily="2" charset="2"/>
              </a:rPr>
              <a:t> </a:t>
            </a:r>
            <a:r>
              <a:rPr lang="en-US" baseline="0" dirty="0" err="1">
                <a:sym typeface="Wingdings" panose="05000000000000000000" pitchFamily="2" charset="2"/>
              </a:rPr>
              <a:t>lạnh</a:t>
            </a:r>
            <a:r>
              <a:rPr lang="en-US" baseline="0" dirty="0">
                <a:sym typeface="Wingdings" panose="05000000000000000000" pitchFamily="2" charset="2"/>
              </a:rPr>
              <a:t> </a:t>
            </a:r>
            <a:r>
              <a:rPr lang="en-US" baseline="0" dirty="0" err="1">
                <a:sym typeface="Wingdings" panose="05000000000000000000" pitchFamily="2" charset="2"/>
              </a:rPr>
              <a:t>sẽ</a:t>
            </a:r>
            <a:r>
              <a:rPr lang="en-US" baseline="0" dirty="0">
                <a:sym typeface="Wingdings" panose="05000000000000000000" pitchFamily="2" charset="2"/>
              </a:rPr>
              <a:t> </a:t>
            </a:r>
            <a:r>
              <a:rPr lang="en-US" baseline="0" dirty="0" err="1">
                <a:sym typeface="Wingdings" panose="05000000000000000000" pitchFamily="2" charset="2"/>
              </a:rPr>
              <a:t>khiến</a:t>
            </a:r>
            <a:r>
              <a:rPr lang="en-US" baseline="0" dirty="0">
                <a:sym typeface="Wingdings" panose="05000000000000000000" pitchFamily="2" charset="2"/>
              </a:rPr>
              <a:t> </a:t>
            </a:r>
            <a:r>
              <a:rPr lang="en-US" baseline="0" dirty="0" err="1">
                <a:sym typeface="Wingdings" panose="05000000000000000000" pitchFamily="2" charset="2"/>
              </a:rPr>
              <a:t>cổ</a:t>
            </a:r>
            <a:r>
              <a:rPr lang="en-US" baseline="0" dirty="0">
                <a:sym typeface="Wingdings" panose="05000000000000000000" pitchFamily="2" charset="2"/>
              </a:rPr>
              <a:t> </a:t>
            </a:r>
            <a:r>
              <a:rPr lang="en-US" baseline="0" dirty="0" err="1">
                <a:sym typeface="Wingdings" panose="05000000000000000000" pitchFamily="2" charset="2"/>
              </a:rPr>
              <a:t>họng</a:t>
            </a:r>
            <a:r>
              <a:rPr lang="en-US" baseline="0" dirty="0">
                <a:sym typeface="Wingdings" panose="05000000000000000000" pitchFamily="2" charset="2"/>
              </a:rPr>
              <a:t> </a:t>
            </a:r>
            <a:r>
              <a:rPr lang="en-US" baseline="0" dirty="0" err="1">
                <a:sym typeface="Wingdings" panose="05000000000000000000" pitchFamily="2" charset="2"/>
              </a:rPr>
              <a:t>bị</a:t>
            </a:r>
            <a:r>
              <a:rPr lang="en-US" baseline="0" dirty="0">
                <a:sym typeface="Wingdings" panose="05000000000000000000" pitchFamily="2" charset="2"/>
              </a:rPr>
              <a:t> </a:t>
            </a:r>
            <a:r>
              <a:rPr lang="en-US" baseline="0" dirty="0" err="1">
                <a:sym typeface="Wingdings" panose="05000000000000000000" pitchFamily="2" charset="2"/>
              </a:rPr>
              <a:t>viêm</a:t>
            </a:r>
            <a:r>
              <a:rPr lang="en-US" baseline="0" dirty="0">
                <a:sym typeface="Wingdings" panose="05000000000000000000" pitchFamily="2" charset="2"/>
              </a:rPr>
              <a:t> </a:t>
            </a:r>
            <a:r>
              <a:rPr lang="en-US" baseline="0" dirty="0" err="1">
                <a:sym typeface="Wingdings" panose="05000000000000000000" pitchFamily="2" charset="2"/>
              </a:rPr>
              <a:t>và</a:t>
            </a:r>
            <a:r>
              <a:rPr lang="en-US" baseline="0" dirty="0">
                <a:sym typeface="Wingdings" panose="05000000000000000000" pitchFamily="2" charset="2"/>
              </a:rPr>
              <a:t> </a:t>
            </a:r>
            <a:r>
              <a:rPr lang="en-US" baseline="0" dirty="0" err="1">
                <a:sym typeface="Wingdings" panose="05000000000000000000" pitchFamily="2" charset="2"/>
              </a:rPr>
              <a:t>đau</a:t>
            </a:r>
            <a:endParaRPr lang="en-US" baseline="0" dirty="0">
              <a:sym typeface="Wingdings" panose="05000000000000000000" pitchFamily="2" charset="2"/>
            </a:endParaRPr>
          </a:p>
          <a:p>
            <a:pPr marL="171450" indent="-171450">
              <a:buFontTx/>
              <a:buChar char="-"/>
            </a:pPr>
            <a:r>
              <a:rPr lang="en-US" baseline="0" dirty="0" err="1">
                <a:sym typeface="Wingdings" panose="05000000000000000000" pitchFamily="2" charset="2"/>
              </a:rPr>
              <a:t>Rất</a:t>
            </a:r>
            <a:r>
              <a:rPr lang="en-US" baseline="0" dirty="0">
                <a:sym typeface="Wingdings" panose="05000000000000000000" pitchFamily="2" charset="2"/>
              </a:rPr>
              <a:t> </a:t>
            </a:r>
            <a:r>
              <a:rPr lang="en-US" baseline="0" dirty="0" err="1">
                <a:sym typeface="Wingdings" panose="05000000000000000000" pitchFamily="2" charset="2"/>
              </a:rPr>
              <a:t>nhiều</a:t>
            </a:r>
            <a:r>
              <a:rPr lang="en-US" baseline="0" dirty="0">
                <a:sym typeface="Wingdings" panose="05000000000000000000" pitchFamily="2" charset="2"/>
              </a:rPr>
              <a:t> </a:t>
            </a:r>
            <a:r>
              <a:rPr lang="en-US" baseline="0" dirty="0" err="1">
                <a:sym typeface="Wingdings" panose="05000000000000000000" pitchFamily="2" charset="2"/>
              </a:rPr>
              <a:t>gió</a:t>
            </a:r>
            <a:r>
              <a:rPr lang="en-US" baseline="0" dirty="0">
                <a:sym typeface="Wingdings" panose="05000000000000000000" pitchFamily="2" charset="2"/>
              </a:rPr>
              <a:t>, Minh </a:t>
            </a:r>
            <a:r>
              <a:rPr lang="en-US" baseline="0" dirty="0" err="1">
                <a:sym typeface="Wingdings" panose="05000000000000000000" pitchFamily="2" charset="2"/>
              </a:rPr>
              <a:t>mặc</a:t>
            </a:r>
            <a:r>
              <a:rPr lang="en-US" baseline="0" dirty="0">
                <a:sym typeface="Wingdings" panose="05000000000000000000" pitchFamily="2" charset="2"/>
              </a:rPr>
              <a:t> </a:t>
            </a:r>
            <a:r>
              <a:rPr lang="en-US" baseline="0" dirty="0" err="1">
                <a:sym typeface="Wingdings" panose="05000000000000000000" pitchFamily="2" charset="2"/>
              </a:rPr>
              <a:t>quần</a:t>
            </a:r>
            <a:r>
              <a:rPr lang="en-US" baseline="0" dirty="0">
                <a:sym typeface="Wingdings" panose="05000000000000000000" pitchFamily="2" charset="2"/>
              </a:rPr>
              <a:t> </a:t>
            </a:r>
            <a:r>
              <a:rPr lang="en-US" baseline="0" dirty="0" err="1">
                <a:sym typeface="Wingdings" panose="05000000000000000000" pitchFamily="2" charset="2"/>
              </a:rPr>
              <a:t>lửng</a:t>
            </a:r>
            <a:r>
              <a:rPr lang="en-US" baseline="0" dirty="0">
                <a:sym typeface="Wingdings" panose="05000000000000000000" pitchFamily="2" charset="2"/>
              </a:rPr>
              <a:t>, </a:t>
            </a:r>
            <a:r>
              <a:rPr lang="en-US" baseline="0" dirty="0" err="1">
                <a:sym typeface="Wingdings" panose="05000000000000000000" pitchFamily="2" charset="2"/>
              </a:rPr>
              <a:t>áo</a:t>
            </a:r>
            <a:r>
              <a:rPr lang="en-US" baseline="0" dirty="0">
                <a:sym typeface="Wingdings" panose="05000000000000000000" pitchFamily="2" charset="2"/>
              </a:rPr>
              <a:t> </a:t>
            </a:r>
            <a:r>
              <a:rPr lang="en-US" baseline="0" dirty="0" err="1">
                <a:sym typeface="Wingdings" panose="05000000000000000000" pitchFamily="2" charset="2"/>
              </a:rPr>
              <a:t>ngắn</a:t>
            </a:r>
            <a:r>
              <a:rPr lang="en-US" baseline="0" dirty="0">
                <a:sym typeface="Wingdings" panose="05000000000000000000" pitchFamily="2" charset="2"/>
              </a:rPr>
              <a:t> </a:t>
            </a:r>
            <a:r>
              <a:rPr lang="en-US" baseline="0" dirty="0" err="1">
                <a:sym typeface="Wingdings" panose="05000000000000000000" pitchFamily="2" charset="2"/>
              </a:rPr>
              <a:t>tay</a:t>
            </a:r>
            <a:r>
              <a:rPr lang="en-US" baseline="0" dirty="0">
                <a:sym typeface="Wingdings" panose="05000000000000000000" pitchFamily="2" charset="2"/>
              </a:rPr>
              <a:t> </a:t>
            </a:r>
            <a:r>
              <a:rPr lang="en-US" baseline="0" dirty="0" err="1">
                <a:sym typeface="Wingdings" panose="05000000000000000000" pitchFamily="2" charset="2"/>
              </a:rPr>
              <a:t>và</a:t>
            </a:r>
            <a:r>
              <a:rPr lang="en-US" baseline="0" dirty="0">
                <a:sym typeface="Wingdings" panose="05000000000000000000" pitchFamily="2" charset="2"/>
              </a:rPr>
              <a:t> </a:t>
            </a:r>
            <a:r>
              <a:rPr lang="en-US" baseline="0" dirty="0" err="1">
                <a:sym typeface="Wingdings" panose="05000000000000000000" pitchFamily="2" charset="2"/>
              </a:rPr>
              <a:t>bạn</a:t>
            </a:r>
            <a:r>
              <a:rPr lang="en-US" baseline="0" dirty="0">
                <a:sym typeface="Wingdings" panose="05000000000000000000" pitchFamily="2" charset="2"/>
              </a:rPr>
              <a:t> Minh </a:t>
            </a:r>
            <a:r>
              <a:rPr lang="en-US" baseline="0" dirty="0" err="1">
                <a:sym typeface="Wingdings" panose="05000000000000000000" pitchFamily="2" charset="2"/>
              </a:rPr>
              <a:t>đang</a:t>
            </a:r>
            <a:r>
              <a:rPr lang="en-US" baseline="0" dirty="0">
                <a:sym typeface="Wingdings" panose="05000000000000000000" pitchFamily="2" charset="2"/>
              </a:rPr>
              <a:t> </a:t>
            </a:r>
            <a:r>
              <a:rPr lang="en-US" baseline="0" dirty="0" err="1">
                <a:sym typeface="Wingdings" panose="05000000000000000000" pitchFamily="2" charset="2"/>
              </a:rPr>
              <a:t>rất</a:t>
            </a:r>
            <a:r>
              <a:rPr lang="en-US" baseline="0" dirty="0">
                <a:sym typeface="Wingdings" panose="05000000000000000000" pitchFamily="2" charset="2"/>
              </a:rPr>
              <a:t> </a:t>
            </a:r>
            <a:r>
              <a:rPr lang="en-US" baseline="0" dirty="0" err="1">
                <a:sym typeface="Wingdings" panose="05000000000000000000" pitchFamily="2" charset="2"/>
              </a:rPr>
              <a:t>lạnh</a:t>
            </a:r>
            <a:r>
              <a:rPr lang="en-US" baseline="0" dirty="0">
                <a:sym typeface="Wingdings" panose="05000000000000000000" pitchFamily="2" charset="2"/>
              </a:rPr>
              <a:t>  </a:t>
            </a:r>
            <a:r>
              <a:rPr lang="en-US" baseline="0" dirty="0" err="1">
                <a:sym typeface="Wingdings" panose="05000000000000000000" pitchFamily="2" charset="2"/>
              </a:rPr>
              <a:t>mặc</a:t>
            </a:r>
            <a:r>
              <a:rPr lang="en-US" baseline="0" dirty="0">
                <a:sym typeface="Wingdings" panose="05000000000000000000" pitchFamily="2" charset="2"/>
              </a:rPr>
              <a:t> </a:t>
            </a:r>
            <a:r>
              <a:rPr lang="en-US" baseline="0" dirty="0" err="1">
                <a:sym typeface="Wingdings" panose="05000000000000000000" pitchFamily="2" charset="2"/>
              </a:rPr>
              <a:t>không</a:t>
            </a:r>
            <a:r>
              <a:rPr lang="en-US" baseline="0" dirty="0">
                <a:sym typeface="Wingdings" panose="05000000000000000000" pitchFamily="2" charset="2"/>
              </a:rPr>
              <a:t> </a:t>
            </a:r>
            <a:r>
              <a:rPr lang="en-US" baseline="0" dirty="0" err="1">
                <a:sym typeface="Wingdings" panose="05000000000000000000" pitchFamily="2" charset="2"/>
              </a:rPr>
              <a:t>đủ</a:t>
            </a:r>
            <a:r>
              <a:rPr lang="en-US" baseline="0" dirty="0">
                <a:sym typeface="Wingdings" panose="05000000000000000000" pitchFamily="2" charset="2"/>
              </a:rPr>
              <a:t> </a:t>
            </a:r>
            <a:r>
              <a:rPr lang="en-US" baseline="0" dirty="0" err="1">
                <a:sym typeface="Wingdings" panose="05000000000000000000" pitchFamily="2" charset="2"/>
              </a:rPr>
              <a:t>ấm</a:t>
            </a:r>
            <a:r>
              <a:rPr lang="en-US" baseline="0" dirty="0">
                <a:sym typeface="Wingdings" panose="05000000000000000000" pitchFamily="2" charset="2"/>
              </a:rPr>
              <a:t> </a:t>
            </a:r>
            <a:r>
              <a:rPr lang="en-US" baseline="0" dirty="0" err="1">
                <a:sym typeface="Wingdings" panose="05000000000000000000" pitchFamily="2" charset="2"/>
              </a:rPr>
              <a:t>sẽ</a:t>
            </a:r>
            <a:r>
              <a:rPr lang="en-US" baseline="0" dirty="0">
                <a:sym typeface="Wingdings" panose="05000000000000000000" pitchFamily="2" charset="2"/>
              </a:rPr>
              <a:t> </a:t>
            </a:r>
            <a:r>
              <a:rPr lang="en-US" baseline="0" dirty="0" err="1">
                <a:sym typeface="Wingdings" panose="05000000000000000000" pitchFamily="2" charset="2"/>
              </a:rPr>
              <a:t>khiến</a:t>
            </a:r>
            <a:r>
              <a:rPr lang="en-US" baseline="0" dirty="0">
                <a:sym typeface="Wingdings" panose="05000000000000000000" pitchFamily="2" charset="2"/>
              </a:rPr>
              <a:t> </a:t>
            </a:r>
            <a:r>
              <a:rPr lang="en-US" baseline="0" dirty="0" err="1">
                <a:sym typeface="Wingdings" panose="05000000000000000000" pitchFamily="2" charset="2"/>
              </a:rPr>
              <a:t>cơ</a:t>
            </a:r>
            <a:r>
              <a:rPr lang="en-US" baseline="0" dirty="0">
                <a:sym typeface="Wingdings" panose="05000000000000000000" pitchFamily="2" charset="2"/>
              </a:rPr>
              <a:t> </a:t>
            </a:r>
            <a:r>
              <a:rPr lang="en-US" baseline="0" dirty="0" err="1">
                <a:sym typeface="Wingdings" panose="05000000000000000000" pitchFamily="2" charset="2"/>
              </a:rPr>
              <a:t>thể</a:t>
            </a:r>
            <a:r>
              <a:rPr lang="en-US" baseline="0" dirty="0">
                <a:sym typeface="Wingdings" panose="05000000000000000000" pitchFamily="2" charset="2"/>
              </a:rPr>
              <a:t> </a:t>
            </a:r>
            <a:r>
              <a:rPr lang="en-US" baseline="0" dirty="0" err="1">
                <a:sym typeface="Wingdings" panose="05000000000000000000" pitchFamily="2" charset="2"/>
              </a:rPr>
              <a:t>bị</a:t>
            </a:r>
            <a:r>
              <a:rPr lang="en-US" baseline="0" dirty="0">
                <a:sym typeface="Wingdings" panose="05000000000000000000" pitchFamily="2" charset="2"/>
              </a:rPr>
              <a:t> </a:t>
            </a:r>
            <a:r>
              <a:rPr lang="en-US" baseline="0" dirty="0" err="1">
                <a:sym typeface="Wingdings" panose="05000000000000000000" pitchFamily="2" charset="2"/>
              </a:rPr>
              <a:t>nhiễm</a:t>
            </a:r>
            <a:r>
              <a:rPr lang="en-US" baseline="0" dirty="0">
                <a:sym typeface="Wingdings" panose="05000000000000000000" pitchFamily="2" charset="2"/>
              </a:rPr>
              <a:t> </a:t>
            </a:r>
            <a:r>
              <a:rPr lang="en-US" baseline="0" dirty="0" err="1">
                <a:sym typeface="Wingdings" panose="05000000000000000000" pitchFamily="2" charset="2"/>
              </a:rPr>
              <a:t>lạnh</a:t>
            </a:r>
            <a:r>
              <a:rPr lang="en-US" baseline="0" dirty="0">
                <a:sym typeface="Wingdings" panose="05000000000000000000" pitchFamily="2" charset="2"/>
              </a:rPr>
              <a:t> </a:t>
            </a:r>
            <a:r>
              <a:rPr lang="en-US" baseline="0" dirty="0" err="1">
                <a:sym typeface="Wingdings" panose="05000000000000000000" pitchFamily="2" charset="2"/>
              </a:rPr>
              <a:t>dễ</a:t>
            </a:r>
            <a:r>
              <a:rPr lang="en-US" baseline="0" dirty="0">
                <a:sym typeface="Wingdings" panose="05000000000000000000" pitchFamily="2" charset="2"/>
              </a:rPr>
              <a:t> </a:t>
            </a:r>
            <a:r>
              <a:rPr lang="en-US" baseline="0" dirty="0" err="1">
                <a:sym typeface="Wingdings" panose="05000000000000000000" pitchFamily="2" charset="2"/>
              </a:rPr>
              <a:t>dẫn</a:t>
            </a:r>
            <a:r>
              <a:rPr lang="en-US" baseline="0" dirty="0">
                <a:sym typeface="Wingdings" panose="05000000000000000000" pitchFamily="2" charset="2"/>
              </a:rPr>
              <a:t> </a:t>
            </a:r>
            <a:r>
              <a:rPr lang="en-US" baseline="0" dirty="0" err="1">
                <a:sym typeface="Wingdings" panose="05000000000000000000" pitchFamily="2" charset="2"/>
              </a:rPr>
              <a:t>đến</a:t>
            </a:r>
            <a:r>
              <a:rPr lang="en-US" baseline="0" dirty="0">
                <a:sym typeface="Wingdings" panose="05000000000000000000" pitchFamily="2" charset="2"/>
              </a:rPr>
              <a:t> ho </a:t>
            </a:r>
            <a:r>
              <a:rPr lang="en-US" baseline="0" dirty="0" err="1">
                <a:sym typeface="Wingdings" panose="05000000000000000000" pitchFamily="2" charset="2"/>
              </a:rPr>
              <a:t>và</a:t>
            </a:r>
            <a:r>
              <a:rPr lang="en-US" baseline="0" dirty="0">
                <a:sym typeface="Wingdings" panose="05000000000000000000" pitchFamily="2" charset="2"/>
              </a:rPr>
              <a:t> </a:t>
            </a:r>
            <a:r>
              <a:rPr lang="en-US" baseline="0" dirty="0" err="1">
                <a:sym typeface="Wingdings" panose="05000000000000000000" pitchFamily="2" charset="2"/>
              </a:rPr>
              <a:t>sổ</a:t>
            </a:r>
            <a:r>
              <a:rPr lang="en-US" baseline="0" dirty="0">
                <a:sym typeface="Wingdings" panose="05000000000000000000" pitchFamily="2" charset="2"/>
              </a:rPr>
              <a:t> </a:t>
            </a:r>
            <a:r>
              <a:rPr lang="en-US" baseline="0" dirty="0" err="1">
                <a:sym typeface="Wingdings" panose="05000000000000000000" pitchFamily="2" charset="2"/>
              </a:rPr>
              <a:t>mũi</a:t>
            </a:r>
            <a:endParaRPr lang="en-US" baseline="0" dirty="0">
              <a:sym typeface="Wingdings" panose="05000000000000000000" pitchFamily="2" charset="2"/>
            </a:endParaRPr>
          </a:p>
          <a:p>
            <a:pPr marL="171450" indent="-171450">
              <a:buFontTx/>
              <a:buChar char="-"/>
            </a:pPr>
            <a:r>
              <a:rPr lang="en-US" baseline="0" dirty="0" err="1">
                <a:sym typeface="Wingdings" panose="05000000000000000000" pitchFamily="2" charset="2"/>
              </a:rPr>
              <a:t>Hoa</a:t>
            </a:r>
            <a:r>
              <a:rPr lang="en-US" baseline="0" dirty="0">
                <a:sym typeface="Wingdings" panose="05000000000000000000" pitchFamily="2" charset="2"/>
              </a:rPr>
              <a:t> </a:t>
            </a:r>
            <a:r>
              <a:rPr lang="en-US" baseline="0" dirty="0" err="1">
                <a:sym typeface="Wingdings" panose="05000000000000000000" pitchFamily="2" charset="2"/>
              </a:rPr>
              <a:t>đang</a:t>
            </a:r>
            <a:r>
              <a:rPr lang="en-US" baseline="0" dirty="0">
                <a:sym typeface="Wingdings" panose="05000000000000000000" pitchFamily="2" charset="2"/>
              </a:rPr>
              <a:t> </a:t>
            </a:r>
            <a:r>
              <a:rPr lang="en-US" baseline="0" dirty="0" err="1">
                <a:sym typeface="Wingdings" panose="05000000000000000000" pitchFamily="2" charset="2"/>
              </a:rPr>
              <a:t>cầm</a:t>
            </a:r>
            <a:r>
              <a:rPr lang="en-US" baseline="0" dirty="0">
                <a:sym typeface="Wingdings" panose="05000000000000000000" pitchFamily="2" charset="2"/>
              </a:rPr>
              <a:t> </a:t>
            </a:r>
            <a:r>
              <a:rPr lang="en-US" baseline="0" dirty="0" err="1">
                <a:sym typeface="Wingdings" panose="05000000000000000000" pitchFamily="2" charset="2"/>
              </a:rPr>
              <a:t>khăn</a:t>
            </a:r>
            <a:r>
              <a:rPr lang="en-US" baseline="0" dirty="0">
                <a:sym typeface="Wingdings" panose="05000000000000000000" pitchFamily="2" charset="2"/>
              </a:rPr>
              <a:t> </a:t>
            </a:r>
            <a:r>
              <a:rPr lang="en-US" baseline="0" dirty="0" err="1">
                <a:sym typeface="Wingdings" panose="05000000000000000000" pitchFamily="2" charset="2"/>
              </a:rPr>
              <a:t>giấy</a:t>
            </a:r>
            <a:r>
              <a:rPr lang="en-US" baseline="0" dirty="0">
                <a:sym typeface="Wingdings" panose="05000000000000000000" pitchFamily="2" charset="2"/>
              </a:rPr>
              <a:t> </a:t>
            </a:r>
            <a:r>
              <a:rPr lang="en-US" baseline="0" dirty="0" err="1">
                <a:sym typeface="Wingdings" panose="05000000000000000000" pitchFamily="2" charset="2"/>
              </a:rPr>
              <a:t>và</a:t>
            </a:r>
            <a:r>
              <a:rPr lang="en-US" baseline="0" dirty="0">
                <a:sym typeface="Wingdings" panose="05000000000000000000" pitchFamily="2" charset="2"/>
              </a:rPr>
              <a:t> </a:t>
            </a:r>
            <a:r>
              <a:rPr lang="en-US" baseline="0" dirty="0" err="1">
                <a:sym typeface="Wingdings" panose="05000000000000000000" pitchFamily="2" charset="2"/>
              </a:rPr>
              <a:t>hắt</a:t>
            </a:r>
            <a:r>
              <a:rPr lang="en-US" baseline="0" dirty="0">
                <a:sym typeface="Wingdings" panose="05000000000000000000" pitchFamily="2" charset="2"/>
              </a:rPr>
              <a:t> </a:t>
            </a:r>
            <a:r>
              <a:rPr lang="en-US" baseline="0" dirty="0" err="1">
                <a:sym typeface="Wingdings" panose="05000000000000000000" pitchFamily="2" charset="2"/>
              </a:rPr>
              <a:t>hơi</a:t>
            </a:r>
            <a:r>
              <a:rPr lang="en-US" baseline="0" dirty="0">
                <a:sym typeface="Wingdings" panose="05000000000000000000" pitchFamily="2" charset="2"/>
              </a:rPr>
              <a:t> </a:t>
            </a:r>
            <a:r>
              <a:rPr lang="en-US" baseline="0" dirty="0" err="1">
                <a:sym typeface="Wingdings" panose="05000000000000000000" pitchFamily="2" charset="2"/>
              </a:rPr>
              <a:t>chứng</a:t>
            </a:r>
            <a:r>
              <a:rPr lang="en-US" baseline="0" dirty="0">
                <a:sym typeface="Wingdings" panose="05000000000000000000" pitchFamily="2" charset="2"/>
              </a:rPr>
              <a:t> </a:t>
            </a:r>
            <a:r>
              <a:rPr lang="en-US" baseline="0" dirty="0" err="1">
                <a:sym typeface="Wingdings" panose="05000000000000000000" pitchFamily="2" charset="2"/>
              </a:rPr>
              <a:t>tỏ</a:t>
            </a:r>
            <a:r>
              <a:rPr lang="en-US" baseline="0" dirty="0">
                <a:sym typeface="Wingdings" panose="05000000000000000000" pitchFamily="2" charset="2"/>
              </a:rPr>
              <a:t> </a:t>
            </a:r>
            <a:r>
              <a:rPr lang="en-US" baseline="0" dirty="0" err="1">
                <a:sym typeface="Wingdings" panose="05000000000000000000" pitchFamily="2" charset="2"/>
              </a:rPr>
              <a:t>Hoa</a:t>
            </a:r>
            <a:r>
              <a:rPr lang="en-US" baseline="0" dirty="0">
                <a:sym typeface="Wingdings" panose="05000000000000000000" pitchFamily="2" charset="2"/>
              </a:rPr>
              <a:t> </a:t>
            </a:r>
            <a:r>
              <a:rPr lang="en-US" baseline="0" dirty="0" err="1">
                <a:sym typeface="Wingdings" panose="05000000000000000000" pitchFamily="2" charset="2"/>
              </a:rPr>
              <a:t>cũng</a:t>
            </a:r>
            <a:r>
              <a:rPr lang="en-US" baseline="0" dirty="0">
                <a:sym typeface="Wingdings" panose="05000000000000000000" pitchFamily="2" charset="2"/>
              </a:rPr>
              <a:t> </a:t>
            </a:r>
            <a:r>
              <a:rPr lang="en-US" baseline="0" dirty="0" err="1">
                <a:sym typeface="Wingdings" panose="05000000000000000000" pitchFamily="2" charset="2"/>
              </a:rPr>
              <a:t>đang</a:t>
            </a:r>
            <a:r>
              <a:rPr lang="en-US" baseline="0" dirty="0">
                <a:sym typeface="Wingdings" panose="05000000000000000000" pitchFamily="2" charset="2"/>
              </a:rPr>
              <a:t> </a:t>
            </a:r>
            <a:r>
              <a:rPr lang="en-US" baseline="0" dirty="0" err="1">
                <a:sym typeface="Wingdings" panose="05000000000000000000" pitchFamily="2" charset="2"/>
              </a:rPr>
              <a:t>bị</a:t>
            </a:r>
            <a:r>
              <a:rPr lang="en-US" baseline="0" dirty="0">
                <a:sym typeface="Wingdings" panose="05000000000000000000" pitchFamily="2" charset="2"/>
              </a:rPr>
              <a:t> </a:t>
            </a:r>
            <a:r>
              <a:rPr lang="en-US" baseline="0" dirty="0" err="1">
                <a:sym typeface="Wingdings" panose="05000000000000000000" pitchFamily="2" charset="2"/>
              </a:rPr>
              <a:t>bệnh</a:t>
            </a:r>
            <a:r>
              <a:rPr lang="en-US" baseline="0" dirty="0">
                <a:sym typeface="Wingdings" panose="05000000000000000000" pitchFamily="2" charset="2"/>
              </a:rPr>
              <a:t> </a:t>
            </a:r>
            <a:r>
              <a:rPr lang="en-US" baseline="0" dirty="0" err="1">
                <a:sym typeface="Wingdings" panose="05000000000000000000" pitchFamily="2" charset="2"/>
              </a:rPr>
              <a:t>về</a:t>
            </a:r>
            <a:r>
              <a:rPr lang="en-US" baseline="0" dirty="0">
                <a:sym typeface="Wingdings" panose="05000000000000000000" pitchFamily="2" charset="2"/>
              </a:rPr>
              <a:t> </a:t>
            </a:r>
            <a:r>
              <a:rPr lang="en-US" baseline="0" dirty="0" err="1">
                <a:sym typeface="Wingdings" panose="05000000000000000000" pitchFamily="2" charset="2"/>
              </a:rPr>
              <a:t>đường</a:t>
            </a:r>
            <a:r>
              <a:rPr lang="en-US" baseline="0" dirty="0">
                <a:sym typeface="Wingdings" panose="05000000000000000000" pitchFamily="2" charset="2"/>
              </a:rPr>
              <a:t> </a:t>
            </a:r>
            <a:r>
              <a:rPr lang="en-US" baseline="0" dirty="0" err="1">
                <a:sym typeface="Wingdings" panose="05000000000000000000" pitchFamily="2" charset="2"/>
              </a:rPr>
              <a:t>hô</a:t>
            </a:r>
            <a:r>
              <a:rPr lang="en-US" baseline="0" dirty="0">
                <a:sym typeface="Wingdings" panose="05000000000000000000" pitchFamily="2" charset="2"/>
              </a:rPr>
              <a:t> </a:t>
            </a:r>
            <a:r>
              <a:rPr lang="en-US" baseline="0" dirty="0" err="1">
                <a:sym typeface="Wingdings" panose="05000000000000000000" pitchFamily="2" charset="2"/>
              </a:rPr>
              <a:t>hấp</a:t>
            </a:r>
            <a:r>
              <a:rPr lang="en-US" baseline="0" dirty="0">
                <a:sym typeface="Wingdings" panose="05000000000000000000" pitchFamily="2" charset="2"/>
              </a:rPr>
              <a:t>, </a:t>
            </a:r>
            <a:r>
              <a:rPr lang="en-US" baseline="0" dirty="0" err="1">
                <a:sym typeface="Wingdings" panose="05000000000000000000" pitchFamily="2" charset="2"/>
              </a:rPr>
              <a:t>Hoa</a:t>
            </a:r>
            <a:r>
              <a:rPr lang="en-US" baseline="0" dirty="0">
                <a:sym typeface="Wingdings" panose="05000000000000000000" pitchFamily="2" charset="2"/>
              </a:rPr>
              <a:t> </a:t>
            </a:r>
            <a:r>
              <a:rPr lang="en-US" baseline="0" dirty="0" err="1">
                <a:sym typeface="Wingdings" panose="05000000000000000000" pitchFamily="2" charset="2"/>
              </a:rPr>
              <a:t>hắt</a:t>
            </a:r>
            <a:r>
              <a:rPr lang="en-US" baseline="0" dirty="0">
                <a:sym typeface="Wingdings" panose="05000000000000000000" pitchFamily="2" charset="2"/>
              </a:rPr>
              <a:t> </a:t>
            </a:r>
            <a:r>
              <a:rPr lang="en-US" baseline="0" dirty="0" err="1">
                <a:sym typeface="Wingdings" panose="05000000000000000000" pitchFamily="2" charset="2"/>
              </a:rPr>
              <a:t>hơi</a:t>
            </a:r>
            <a:r>
              <a:rPr lang="en-US" baseline="0" dirty="0">
                <a:sym typeface="Wingdings" panose="05000000000000000000" pitchFamily="2" charset="2"/>
              </a:rPr>
              <a:t> </a:t>
            </a:r>
            <a:r>
              <a:rPr lang="en-US" baseline="0" dirty="0" err="1">
                <a:sym typeface="Wingdings" panose="05000000000000000000" pitchFamily="2" charset="2"/>
              </a:rPr>
              <a:t>nhưng</a:t>
            </a:r>
            <a:r>
              <a:rPr lang="en-US" baseline="0" dirty="0">
                <a:sym typeface="Wingdings" panose="05000000000000000000" pitchFamily="2" charset="2"/>
              </a:rPr>
              <a:t> </a:t>
            </a:r>
            <a:r>
              <a:rPr lang="en-US" baseline="0" dirty="0" err="1">
                <a:sym typeface="Wingdings" panose="05000000000000000000" pitchFamily="2" charset="2"/>
              </a:rPr>
              <a:t>lại</a:t>
            </a:r>
            <a:r>
              <a:rPr lang="en-US" baseline="0" dirty="0">
                <a:sym typeface="Wingdings" panose="05000000000000000000" pitchFamily="2" charset="2"/>
              </a:rPr>
              <a:t> </a:t>
            </a:r>
            <a:r>
              <a:rPr lang="en-US" baseline="0" dirty="0" err="1">
                <a:sym typeface="Wingdings" panose="05000000000000000000" pitchFamily="2" charset="2"/>
              </a:rPr>
              <a:t>không</a:t>
            </a:r>
            <a:r>
              <a:rPr lang="en-US" baseline="0" dirty="0">
                <a:sym typeface="Wingdings" panose="05000000000000000000" pitchFamily="2" charset="2"/>
              </a:rPr>
              <a:t> </a:t>
            </a:r>
            <a:r>
              <a:rPr lang="en-US" baseline="0" dirty="0" err="1">
                <a:sym typeface="Wingdings" panose="05000000000000000000" pitchFamily="2" charset="2"/>
              </a:rPr>
              <a:t>che</a:t>
            </a:r>
            <a:r>
              <a:rPr lang="en-US" baseline="0" dirty="0">
                <a:sym typeface="Wingdings" panose="05000000000000000000" pitchFamily="2" charset="2"/>
              </a:rPr>
              <a:t> </a:t>
            </a:r>
            <a:r>
              <a:rPr lang="en-US" baseline="0" dirty="0" err="1">
                <a:sym typeface="Wingdings" panose="05000000000000000000" pitchFamily="2" charset="2"/>
              </a:rPr>
              <a:t>chắn</a:t>
            </a:r>
            <a:r>
              <a:rPr lang="en-US" baseline="0" dirty="0">
                <a:sym typeface="Wingdings" panose="05000000000000000000" pitchFamily="2" charset="2"/>
              </a:rPr>
              <a:t>, Minh </a:t>
            </a:r>
            <a:r>
              <a:rPr lang="en-US" baseline="0" dirty="0" err="1">
                <a:sym typeface="Wingdings" panose="05000000000000000000" pitchFamily="2" charset="2"/>
              </a:rPr>
              <a:t>đứng</a:t>
            </a:r>
            <a:r>
              <a:rPr lang="en-US" baseline="0" dirty="0">
                <a:sym typeface="Wingdings" panose="05000000000000000000" pitchFamily="2" charset="2"/>
              </a:rPr>
              <a:t> </a:t>
            </a:r>
            <a:r>
              <a:rPr lang="en-US" baseline="0" dirty="0" err="1">
                <a:sym typeface="Wingdings" panose="05000000000000000000" pitchFamily="2" charset="2"/>
              </a:rPr>
              <a:t>trước</a:t>
            </a:r>
            <a:r>
              <a:rPr lang="en-US" baseline="0" dirty="0">
                <a:sym typeface="Wingdings" panose="05000000000000000000" pitchFamily="2" charset="2"/>
              </a:rPr>
              <a:t> </a:t>
            </a:r>
            <a:r>
              <a:rPr lang="en-US" baseline="0" dirty="0" err="1">
                <a:sym typeface="Wingdings" panose="05000000000000000000" pitchFamily="2" charset="2"/>
              </a:rPr>
              <a:t>Hoa</a:t>
            </a:r>
            <a:r>
              <a:rPr lang="en-US" baseline="0" dirty="0">
                <a:sym typeface="Wingdings" panose="05000000000000000000" pitchFamily="2" charset="2"/>
              </a:rPr>
              <a:t> </a:t>
            </a:r>
            <a:r>
              <a:rPr lang="en-US" baseline="0" dirty="0" err="1">
                <a:sym typeface="Wingdings" panose="05000000000000000000" pitchFamily="2" charset="2"/>
              </a:rPr>
              <a:t>nên</a:t>
            </a:r>
            <a:r>
              <a:rPr lang="en-US" baseline="0" dirty="0">
                <a:sym typeface="Wingdings" panose="05000000000000000000" pitchFamily="2" charset="2"/>
              </a:rPr>
              <a:t> </a:t>
            </a:r>
            <a:r>
              <a:rPr lang="en-US" baseline="0" dirty="0" err="1">
                <a:sym typeface="Wingdings" panose="05000000000000000000" pitchFamily="2" charset="2"/>
              </a:rPr>
              <a:t>có</a:t>
            </a:r>
            <a:r>
              <a:rPr lang="en-US" baseline="0" dirty="0">
                <a:sym typeface="Wingdings" panose="05000000000000000000" pitchFamily="2" charset="2"/>
              </a:rPr>
              <a:t> </a:t>
            </a:r>
            <a:r>
              <a:rPr lang="en-US" baseline="0" dirty="0" err="1">
                <a:sym typeface="Wingdings" panose="05000000000000000000" pitchFamily="2" charset="2"/>
              </a:rPr>
              <a:t>nguy</a:t>
            </a:r>
            <a:r>
              <a:rPr lang="en-US" baseline="0" dirty="0">
                <a:sym typeface="Wingdings" panose="05000000000000000000" pitchFamily="2" charset="2"/>
              </a:rPr>
              <a:t> </a:t>
            </a:r>
            <a:r>
              <a:rPr lang="en-US" baseline="0" dirty="0" err="1">
                <a:sym typeface="Wingdings" panose="05000000000000000000" pitchFamily="2" charset="2"/>
              </a:rPr>
              <a:t>cơ</a:t>
            </a:r>
            <a:r>
              <a:rPr lang="en-US" baseline="0" dirty="0">
                <a:sym typeface="Wingdings" panose="05000000000000000000" pitchFamily="2" charset="2"/>
              </a:rPr>
              <a:t> </a:t>
            </a:r>
            <a:r>
              <a:rPr lang="en-US" baseline="0" dirty="0" err="1">
                <a:sym typeface="Wingdings" panose="05000000000000000000" pitchFamily="2" charset="2"/>
              </a:rPr>
              <a:t>cao</a:t>
            </a:r>
            <a:r>
              <a:rPr lang="en-US" baseline="0" dirty="0">
                <a:sym typeface="Wingdings" panose="05000000000000000000" pitchFamily="2" charset="2"/>
              </a:rPr>
              <a:t> Minh </a:t>
            </a:r>
            <a:r>
              <a:rPr lang="en-US" baseline="0" dirty="0" err="1">
                <a:sym typeface="Wingdings" panose="05000000000000000000" pitchFamily="2" charset="2"/>
              </a:rPr>
              <a:t>sẽ</a:t>
            </a:r>
            <a:r>
              <a:rPr lang="en-US" baseline="0" dirty="0">
                <a:sym typeface="Wingdings" panose="05000000000000000000" pitchFamily="2" charset="2"/>
              </a:rPr>
              <a:t> </a:t>
            </a:r>
            <a:r>
              <a:rPr lang="en-US" baseline="0" dirty="0" err="1">
                <a:sym typeface="Wingdings" panose="05000000000000000000" pitchFamily="2" charset="2"/>
              </a:rPr>
              <a:t>bị</a:t>
            </a:r>
            <a:r>
              <a:rPr lang="en-US" baseline="0" dirty="0">
                <a:sym typeface="Wingdings" panose="05000000000000000000" pitchFamily="2" charset="2"/>
              </a:rPr>
              <a:t> </a:t>
            </a:r>
            <a:r>
              <a:rPr lang="en-US" baseline="0" dirty="0" err="1">
                <a:sym typeface="Wingdings" panose="05000000000000000000" pitchFamily="2" charset="2"/>
              </a:rPr>
              <a:t>lây</a:t>
            </a:r>
            <a:r>
              <a:rPr lang="en-US" baseline="0" dirty="0">
                <a:sym typeface="Wingdings" panose="05000000000000000000" pitchFamily="2" charset="2"/>
              </a:rPr>
              <a:t> </a:t>
            </a:r>
            <a:r>
              <a:rPr lang="en-US" baseline="0" dirty="0" err="1">
                <a:sym typeface="Wingdings" panose="05000000000000000000" pitchFamily="2" charset="2"/>
              </a:rPr>
              <a:t>bệnh</a:t>
            </a:r>
            <a:r>
              <a:rPr lang="en-US" baseline="0" dirty="0">
                <a:sym typeface="Wingdings" panose="05000000000000000000" pitchFamily="2" charset="2"/>
              </a:rPr>
              <a:t> </a:t>
            </a:r>
            <a:r>
              <a:rPr lang="en-US" baseline="0" dirty="0" err="1">
                <a:sym typeface="Wingdings" panose="05000000000000000000" pitchFamily="2" charset="2"/>
              </a:rPr>
              <a:t>từ</a:t>
            </a:r>
            <a:r>
              <a:rPr lang="en-US" baseline="0" dirty="0">
                <a:sym typeface="Wingdings" panose="05000000000000000000" pitchFamily="2" charset="2"/>
              </a:rPr>
              <a:t> </a:t>
            </a:r>
            <a:r>
              <a:rPr lang="en-US" baseline="0" dirty="0" err="1">
                <a:sym typeface="Wingdings" panose="05000000000000000000" pitchFamily="2" charset="2"/>
              </a:rPr>
              <a:t>Hoa</a:t>
            </a:r>
            <a:endParaRPr lang="en-US" baseline="0" dirty="0">
              <a:sym typeface="Wingdings" panose="05000000000000000000" pitchFamily="2" charset="2"/>
            </a:endParaRPr>
          </a:p>
          <a:p>
            <a:pPr marL="0" indent="0">
              <a:buFontTx/>
              <a:buNone/>
            </a:pPr>
            <a:r>
              <a:rPr lang="en-US" baseline="0" dirty="0">
                <a:sym typeface="Wingdings" panose="05000000000000000000" pitchFamily="2" charset="2"/>
              </a:rPr>
              <a:t> </a:t>
            </a:r>
            <a:r>
              <a:rPr lang="en-US" baseline="0" dirty="0" err="1">
                <a:sym typeface="Wingdings" panose="05000000000000000000" pitchFamily="2" charset="2"/>
              </a:rPr>
              <a:t>Đây</a:t>
            </a:r>
            <a:r>
              <a:rPr lang="en-US" baseline="0" dirty="0">
                <a:sym typeface="Wingdings" panose="05000000000000000000" pitchFamily="2" charset="2"/>
              </a:rPr>
              <a:t> </a:t>
            </a:r>
            <a:r>
              <a:rPr lang="en-US" baseline="0" dirty="0" err="1">
                <a:sym typeface="Wingdings" panose="05000000000000000000" pitchFamily="2" charset="2"/>
              </a:rPr>
              <a:t>là</a:t>
            </a:r>
            <a:r>
              <a:rPr lang="en-US" baseline="0" dirty="0">
                <a:sym typeface="Wingdings" panose="05000000000000000000" pitchFamily="2" charset="2"/>
              </a:rPr>
              <a:t> </a:t>
            </a:r>
            <a:r>
              <a:rPr lang="en-US" baseline="0" dirty="0" err="1">
                <a:sym typeface="Wingdings" panose="05000000000000000000" pitchFamily="2" charset="2"/>
              </a:rPr>
              <a:t>những</a:t>
            </a:r>
            <a:r>
              <a:rPr lang="en-US" baseline="0" dirty="0">
                <a:sym typeface="Wingdings" panose="05000000000000000000" pitchFamily="2" charset="2"/>
              </a:rPr>
              <a:t> </a:t>
            </a:r>
            <a:r>
              <a:rPr lang="en-US" baseline="0" dirty="0" err="1">
                <a:sym typeface="Wingdings" panose="05000000000000000000" pitchFamily="2" charset="2"/>
              </a:rPr>
              <a:t>nguyên</a:t>
            </a:r>
            <a:r>
              <a:rPr lang="en-US" baseline="0" dirty="0">
                <a:sym typeface="Wingdings" panose="05000000000000000000" pitchFamily="2" charset="2"/>
              </a:rPr>
              <a:t> </a:t>
            </a:r>
            <a:r>
              <a:rPr lang="en-US" baseline="0" dirty="0" err="1">
                <a:sym typeface="Wingdings" panose="05000000000000000000" pitchFamily="2" charset="2"/>
              </a:rPr>
              <a:t>nhân</a:t>
            </a:r>
            <a:r>
              <a:rPr lang="en-US" baseline="0" dirty="0">
                <a:sym typeface="Wingdings" panose="05000000000000000000" pitchFamily="2" charset="2"/>
              </a:rPr>
              <a:t> </a:t>
            </a:r>
            <a:r>
              <a:rPr lang="en-US" baseline="0" dirty="0" err="1">
                <a:sym typeface="Wingdings" panose="05000000000000000000" pitchFamily="2" charset="2"/>
              </a:rPr>
              <a:t>thường</a:t>
            </a:r>
            <a:r>
              <a:rPr lang="en-US" baseline="0" dirty="0">
                <a:sym typeface="Wingdings" panose="05000000000000000000" pitchFamily="2" charset="2"/>
              </a:rPr>
              <a:t> </a:t>
            </a:r>
            <a:r>
              <a:rPr lang="en-US" baseline="0" dirty="0" err="1">
                <a:sym typeface="Wingdings" panose="05000000000000000000" pitchFamily="2" charset="2"/>
              </a:rPr>
              <a:t>gặp</a:t>
            </a:r>
            <a:r>
              <a:rPr lang="en-US" baseline="0" dirty="0">
                <a:sym typeface="Wingdings" panose="05000000000000000000" pitchFamily="2" charset="2"/>
              </a:rPr>
              <a:t> </a:t>
            </a:r>
            <a:r>
              <a:rPr lang="en-US" baseline="0" dirty="0" err="1">
                <a:sym typeface="Wingdings" panose="05000000000000000000" pitchFamily="2" charset="2"/>
              </a:rPr>
              <a:t>khiến</a:t>
            </a:r>
            <a:r>
              <a:rPr lang="en-US" baseline="0" dirty="0">
                <a:sym typeface="Wingdings" panose="05000000000000000000" pitchFamily="2" charset="2"/>
              </a:rPr>
              <a:t> ta </a:t>
            </a:r>
            <a:r>
              <a:rPr lang="en-US" baseline="0" dirty="0" err="1">
                <a:sym typeface="Wingdings" panose="05000000000000000000" pitchFamily="2" charset="2"/>
              </a:rPr>
              <a:t>dễ</a:t>
            </a:r>
            <a:r>
              <a:rPr lang="en-US" baseline="0" dirty="0">
                <a:sym typeface="Wingdings" panose="05000000000000000000" pitchFamily="2" charset="2"/>
              </a:rPr>
              <a:t> </a:t>
            </a:r>
            <a:r>
              <a:rPr lang="en-US" baseline="0" dirty="0" err="1">
                <a:sym typeface="Wingdings" panose="05000000000000000000" pitchFamily="2" charset="2"/>
              </a:rPr>
              <a:t>mắc</a:t>
            </a:r>
            <a:r>
              <a:rPr lang="en-US" baseline="0" dirty="0">
                <a:sym typeface="Wingdings" panose="05000000000000000000" pitchFamily="2" charset="2"/>
              </a:rPr>
              <a:t> </a:t>
            </a:r>
            <a:r>
              <a:rPr lang="en-US" baseline="0" dirty="0" err="1">
                <a:sym typeface="Wingdings" panose="05000000000000000000" pitchFamily="2" charset="2"/>
              </a:rPr>
              <a:t>bệnh</a:t>
            </a:r>
            <a:r>
              <a:rPr lang="en-US" baseline="0" dirty="0">
                <a:sym typeface="Wingdings" panose="05000000000000000000" pitchFamily="2" charset="2"/>
              </a:rPr>
              <a:t> </a:t>
            </a:r>
            <a:r>
              <a:rPr lang="en-US" baseline="0" dirty="0" err="1">
                <a:sym typeface="Wingdings" panose="05000000000000000000" pitchFamily="2" charset="2"/>
              </a:rPr>
              <a:t>về</a:t>
            </a:r>
            <a:r>
              <a:rPr lang="en-US" baseline="0" dirty="0">
                <a:sym typeface="Wingdings" panose="05000000000000000000" pitchFamily="2" charset="2"/>
              </a:rPr>
              <a:t> </a:t>
            </a:r>
            <a:r>
              <a:rPr lang="en-US" baseline="0" dirty="0" err="1">
                <a:sym typeface="Wingdings" panose="05000000000000000000" pitchFamily="2" charset="2"/>
              </a:rPr>
              <a:t>đường</a:t>
            </a:r>
            <a:r>
              <a:rPr lang="en-US" baseline="0" dirty="0">
                <a:sym typeface="Wingdings" panose="05000000000000000000" pitchFamily="2" charset="2"/>
              </a:rPr>
              <a:t> </a:t>
            </a:r>
            <a:r>
              <a:rPr lang="en-US" baseline="0" dirty="0" err="1">
                <a:sym typeface="Wingdings" panose="05000000000000000000" pitchFamily="2" charset="2"/>
              </a:rPr>
              <a:t>hô</a:t>
            </a:r>
            <a:r>
              <a:rPr lang="en-US" baseline="0" dirty="0">
                <a:sym typeface="Wingdings" panose="05000000000000000000" pitchFamily="2" charset="2"/>
              </a:rPr>
              <a:t> </a:t>
            </a:r>
            <a:r>
              <a:rPr lang="en-US" baseline="0" dirty="0" err="1">
                <a:sym typeface="Wingdings" panose="05000000000000000000" pitchFamily="2" charset="2"/>
              </a:rPr>
              <a:t>hấp</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31</a:t>
            </a:fld>
            <a:endParaRPr lang="en-US"/>
          </a:p>
        </p:txBody>
      </p:sp>
    </p:spTree>
    <p:extLst>
      <p:ext uri="{BB962C8B-B14F-4D97-AF65-F5344CB8AC3E}">
        <p14:creationId xmlns:p14="http://schemas.microsoft.com/office/powerpoint/2010/main" val="418690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t>
            </a:r>
            <a:r>
              <a:rPr lang="en-US"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9</a:t>
            </a:fld>
            <a:endParaRPr lang="en-US"/>
          </a:p>
        </p:txBody>
      </p:sp>
    </p:spTree>
    <p:extLst>
      <p:ext uri="{BB962C8B-B14F-4D97-AF65-F5344CB8AC3E}">
        <p14:creationId xmlns:p14="http://schemas.microsoft.com/office/powerpoint/2010/main" val="24869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Để</a:t>
            </a:r>
            <a:r>
              <a:rPr lang="en-US" baseline="0" dirty="0"/>
              <a:t> </a:t>
            </a:r>
            <a:r>
              <a:rPr lang="en-US" baseline="0" dirty="0" err="1"/>
              <a:t>tròng</a:t>
            </a:r>
            <a:r>
              <a:rPr lang="en-US" baseline="0" dirty="0"/>
              <a:t> </a:t>
            </a:r>
            <a:r>
              <a:rPr lang="en-US" baseline="0" dirty="0" err="1"/>
              <a:t>tránh</a:t>
            </a:r>
            <a:r>
              <a:rPr lang="en-US" baseline="0" dirty="0"/>
              <a:t> </a:t>
            </a:r>
            <a:r>
              <a:rPr lang="en-US" baseline="0" dirty="0" err="1"/>
              <a:t>các</a:t>
            </a:r>
            <a:r>
              <a:rPr lang="en-US" baseline="0" dirty="0"/>
              <a:t> </a:t>
            </a:r>
            <a:r>
              <a:rPr lang="en-US" baseline="0" dirty="0" err="1"/>
              <a:t>nguyên</a:t>
            </a:r>
            <a:r>
              <a:rPr lang="en-US" baseline="0" dirty="0"/>
              <a:t> </a:t>
            </a:r>
            <a:r>
              <a:rPr lang="en-US" baseline="0" dirty="0" err="1"/>
              <a:t>nhân</a:t>
            </a:r>
            <a:r>
              <a:rPr lang="en-US" baseline="0" dirty="0"/>
              <a:t> </a:t>
            </a:r>
            <a:r>
              <a:rPr lang="en-US" baseline="0" dirty="0" err="1"/>
              <a:t>trên</a:t>
            </a:r>
            <a:r>
              <a:rPr lang="en-US" baseline="0" dirty="0"/>
              <a: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32</a:t>
            </a:fld>
            <a:endParaRPr lang="en-US"/>
          </a:p>
        </p:txBody>
      </p:sp>
    </p:spTree>
    <p:extLst>
      <p:ext uri="{BB962C8B-B14F-4D97-AF65-F5344CB8AC3E}">
        <p14:creationId xmlns:p14="http://schemas.microsoft.com/office/powerpoint/2010/main" val="53989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Hôm nay em được học nội dung gì?</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hấp</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Để phòng bệnh đường hô hấp, chúng 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gì</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35</a:t>
            </a:fld>
            <a:endParaRPr lang="en-US"/>
          </a:p>
        </p:txBody>
      </p:sp>
    </p:spTree>
    <p:extLst>
      <p:ext uri="{BB962C8B-B14F-4D97-AF65-F5344CB8AC3E}">
        <p14:creationId xmlns:p14="http://schemas.microsoft.com/office/powerpoint/2010/main" val="89177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4 </a:t>
            </a:r>
            <a:r>
              <a:rPr lang="en-US" baseline="0" dirty="0" err="1"/>
              <a:t>trong</a:t>
            </a:r>
            <a:r>
              <a:rPr lang="en-US" baseline="0" dirty="0"/>
              <a:t> 4 </a:t>
            </a:r>
            <a:r>
              <a:rPr lang="en-US" baseline="0"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10</a:t>
            </a:fld>
            <a:endParaRPr lang="en-US"/>
          </a:p>
        </p:txBody>
      </p:sp>
    </p:spTree>
    <p:extLst>
      <p:ext uri="{BB962C8B-B14F-4D97-AF65-F5344CB8AC3E}">
        <p14:creationId xmlns:p14="http://schemas.microsoft.com/office/powerpoint/2010/main" val="849189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Bạn</a:t>
            </a:r>
            <a:r>
              <a:rPr lang="en-US" baseline="0" dirty="0"/>
              <a:t> </a:t>
            </a:r>
            <a:r>
              <a:rPr lang="en-US" baseline="0" dirty="0" err="1"/>
              <a:t>Hoa</a:t>
            </a:r>
            <a:r>
              <a:rPr lang="en-US" baseline="0" dirty="0"/>
              <a:t> </a:t>
            </a:r>
            <a:r>
              <a:rPr lang="en-US" baseline="0" dirty="0" err="1"/>
              <a:t>đang</a:t>
            </a:r>
            <a:r>
              <a:rPr lang="en-US" baseline="0" dirty="0"/>
              <a:t> </a:t>
            </a:r>
            <a:r>
              <a:rPr lang="en-US" baseline="0" dirty="0" err="1"/>
              <a:t>hít</a:t>
            </a:r>
            <a:r>
              <a:rPr lang="en-US" baseline="0" dirty="0"/>
              <a:t> </a:t>
            </a:r>
            <a:r>
              <a:rPr lang="en-US" baseline="0" dirty="0" err="1"/>
              <a:t>thở</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tác</a:t>
            </a:r>
            <a:r>
              <a:rPr lang="en-US" baseline="0" dirty="0">
                <a:sym typeface="Wingdings" panose="05000000000000000000" pitchFamily="2" charset="2"/>
              </a:rPr>
              <a:t> </a:t>
            </a:r>
            <a:r>
              <a:rPr lang="en-US" baseline="0" dirty="0" err="1">
                <a:sym typeface="Wingdings" panose="05000000000000000000" pitchFamily="2" charset="2"/>
              </a:rPr>
              <a:t>dụng</a:t>
            </a:r>
            <a:r>
              <a:rPr lang="en-US" baseline="0" dirty="0">
                <a:sym typeface="Wingdings" panose="05000000000000000000" pitchFamily="2" charset="2"/>
              </a:rPr>
              <a:t> </a:t>
            </a:r>
            <a:r>
              <a:rPr lang="en-US" baseline="0" dirty="0" err="1">
                <a:sym typeface="Wingdings" panose="05000000000000000000" pitchFamily="2" charset="2"/>
              </a:rPr>
              <a:t>lấy</a:t>
            </a:r>
            <a:r>
              <a:rPr lang="en-US" baseline="0" dirty="0">
                <a:sym typeface="Wingdings" panose="05000000000000000000" pitchFamily="2" charset="2"/>
              </a:rPr>
              <a:t> </a:t>
            </a:r>
            <a:r>
              <a:rPr lang="en-US" baseline="0" dirty="0" err="1">
                <a:sym typeface="Wingdings" panose="05000000000000000000" pitchFamily="2" charset="2"/>
              </a:rPr>
              <a:t>oxi</a:t>
            </a:r>
            <a:r>
              <a:rPr lang="en-US" baseline="0" dirty="0">
                <a:sym typeface="Wingdings" panose="05000000000000000000" pitchFamily="2" charset="2"/>
              </a:rPr>
              <a:t>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cơ</a:t>
            </a:r>
            <a:r>
              <a:rPr lang="en-US" baseline="0" dirty="0">
                <a:sym typeface="Wingdings" panose="05000000000000000000" pitchFamily="2" charset="2"/>
              </a:rPr>
              <a:t> </a:t>
            </a:r>
            <a:r>
              <a:rPr lang="en-US" baseline="0" dirty="0" err="1">
                <a:sym typeface="Wingdings" panose="05000000000000000000" pitchFamily="2" charset="2"/>
              </a:rPr>
              <a:t>thể</a:t>
            </a:r>
            <a:r>
              <a:rPr lang="en-US" baseline="0" dirty="0">
                <a:sym typeface="Wingdings" panose="05000000000000000000" pitchFamily="2" charset="2"/>
              </a:rPr>
              <a:t>, </a:t>
            </a:r>
            <a:r>
              <a:rPr lang="en-US" baseline="0" dirty="0" err="1">
                <a:sym typeface="Wingdings" panose="05000000000000000000" pitchFamily="2" charset="2"/>
              </a:rPr>
              <a:t>lưu</a:t>
            </a:r>
            <a:r>
              <a:rPr lang="en-US" baseline="0" dirty="0">
                <a:sym typeface="Wingdings" panose="05000000000000000000" pitchFamily="2" charset="2"/>
              </a:rPr>
              <a:t> </a:t>
            </a:r>
            <a:r>
              <a:rPr lang="en-US" baseline="0" dirty="0" err="1">
                <a:sym typeface="Wingdings" panose="05000000000000000000" pitchFamily="2" charset="2"/>
              </a:rPr>
              <a:t>thông</a:t>
            </a:r>
            <a:r>
              <a:rPr lang="en-US" baseline="0" dirty="0">
                <a:sym typeface="Wingdings" panose="05000000000000000000" pitchFamily="2" charset="2"/>
              </a:rPr>
              <a:t> </a:t>
            </a:r>
            <a:r>
              <a:rPr lang="en-US" baseline="0" dirty="0" err="1">
                <a:sym typeface="Wingdings" panose="05000000000000000000" pitchFamily="2" charset="2"/>
              </a:rPr>
              <a:t>máu</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cơ</a:t>
            </a:r>
            <a:r>
              <a:rPr lang="en-US" baseline="0" dirty="0">
                <a:sym typeface="Wingdings" panose="05000000000000000000" pitchFamily="2" charset="2"/>
              </a:rPr>
              <a:t> </a:t>
            </a:r>
            <a:r>
              <a:rPr lang="en-US" baseline="0" dirty="0" err="1">
                <a:sym typeface="Wingdings" panose="05000000000000000000" pitchFamily="2" charset="2"/>
              </a:rPr>
              <a:t>quan</a:t>
            </a:r>
            <a:r>
              <a:rPr lang="en-US" baseline="0" dirty="0">
                <a:sym typeface="Wingdings" panose="05000000000000000000" pitchFamily="2" charset="2"/>
              </a:rPr>
              <a:t> </a:t>
            </a:r>
            <a:r>
              <a:rPr lang="en-US" baseline="0" dirty="0" err="1">
                <a:sym typeface="Wingdings" panose="05000000000000000000" pitchFamily="2" charset="2"/>
              </a:rPr>
              <a:t>hô</a:t>
            </a:r>
            <a:r>
              <a:rPr lang="en-US" baseline="0" dirty="0">
                <a:sym typeface="Wingdings" panose="05000000000000000000" pitchFamily="2" charset="2"/>
              </a:rPr>
              <a:t> </a:t>
            </a:r>
            <a:r>
              <a:rPr lang="en-US" baseline="0" dirty="0" err="1">
                <a:sym typeface="Wingdings" panose="05000000000000000000" pitchFamily="2" charset="2"/>
              </a:rPr>
              <a:t>hấp</a:t>
            </a:r>
            <a:r>
              <a:rPr lang="en-US" baseline="0" dirty="0">
                <a:sym typeface="Wingdings" panose="05000000000000000000" pitchFamily="2" charset="2"/>
              </a:rPr>
              <a:t> </a:t>
            </a:r>
            <a:r>
              <a:rPr lang="en-US" baseline="0" dirty="0" err="1">
                <a:sym typeface="Wingdings" panose="05000000000000000000" pitchFamily="2" charset="2"/>
              </a:rPr>
              <a:t>cũng</a:t>
            </a:r>
            <a:r>
              <a:rPr lang="en-US" baseline="0" dirty="0">
                <a:sym typeface="Wingdings" panose="05000000000000000000" pitchFamily="2" charset="2"/>
              </a:rPr>
              <a:t> </a:t>
            </a:r>
            <a:r>
              <a:rPr lang="en-US" baseline="0" dirty="0" err="1">
                <a:sym typeface="Wingdings" panose="05000000000000000000" pitchFamily="2" charset="2"/>
              </a:rPr>
              <a:t>như</a:t>
            </a:r>
            <a:r>
              <a:rPr lang="en-US" baseline="0" dirty="0">
                <a:sym typeface="Wingdings" panose="05000000000000000000" pitchFamily="2" charset="2"/>
              </a:rPr>
              <a:t> </a:t>
            </a:r>
            <a:r>
              <a:rPr lang="en-US" baseline="0" dirty="0" err="1">
                <a:sym typeface="Wingdings" panose="05000000000000000000" pitchFamily="2" charset="2"/>
              </a:rPr>
              <a:t>các</a:t>
            </a:r>
            <a:r>
              <a:rPr lang="en-US" baseline="0" dirty="0">
                <a:sym typeface="Wingdings" panose="05000000000000000000" pitchFamily="2" charset="2"/>
              </a:rPr>
              <a:t> </a:t>
            </a:r>
            <a:r>
              <a:rPr lang="en-US" baseline="0" dirty="0" err="1">
                <a:sym typeface="Wingdings" panose="05000000000000000000" pitchFamily="2" charset="2"/>
              </a:rPr>
              <a:t>cơ</a:t>
            </a:r>
            <a:r>
              <a:rPr lang="en-US" baseline="0" dirty="0">
                <a:sym typeface="Wingdings" panose="05000000000000000000" pitchFamily="2" charset="2"/>
              </a:rPr>
              <a:t> </a:t>
            </a:r>
            <a:r>
              <a:rPr lang="en-US" baseline="0" dirty="0" err="1">
                <a:sym typeface="Wingdings" panose="05000000000000000000" pitchFamily="2" charset="2"/>
              </a:rPr>
              <a:t>quan</a:t>
            </a:r>
            <a:r>
              <a:rPr lang="en-US" baseline="0" dirty="0">
                <a:sym typeface="Wingdings" panose="05000000000000000000" pitchFamily="2" charset="2"/>
              </a:rPr>
              <a:t> </a:t>
            </a:r>
            <a:r>
              <a:rPr lang="en-US" baseline="0" dirty="0" err="1">
                <a:sym typeface="Wingdings" panose="05000000000000000000" pitchFamily="2" charset="2"/>
              </a:rPr>
              <a:t>khác</a:t>
            </a:r>
            <a:r>
              <a:rPr lang="en-US" baseline="0" dirty="0">
                <a:sym typeface="Wingdings" panose="05000000000000000000" pitchFamily="2" charset="2"/>
              </a:rPr>
              <a:t> </a:t>
            </a:r>
            <a:r>
              <a:rPr lang="en-US" baseline="0" dirty="0" err="1">
                <a:sym typeface="Wingdings" panose="05000000000000000000" pitchFamily="2" charset="2"/>
              </a:rPr>
              <a:t>đc</a:t>
            </a:r>
            <a:r>
              <a:rPr lang="en-US" baseline="0" dirty="0">
                <a:sym typeface="Wingdings" panose="05000000000000000000" pitchFamily="2" charset="2"/>
              </a:rPr>
              <a:t> </a:t>
            </a:r>
            <a:r>
              <a:rPr lang="en-US" baseline="0" dirty="0" err="1">
                <a:sym typeface="Wingdings" panose="05000000000000000000" pitchFamily="2" charset="2"/>
              </a:rPr>
              <a:t>hoạt</a:t>
            </a:r>
            <a:r>
              <a:rPr lang="en-US" baseline="0" dirty="0">
                <a:sym typeface="Wingdings" panose="05000000000000000000" pitchFamily="2" charset="2"/>
              </a:rPr>
              <a:t> </a:t>
            </a:r>
            <a:r>
              <a:rPr lang="en-US" baseline="0" dirty="0" err="1">
                <a:sym typeface="Wingdings" panose="05000000000000000000" pitchFamily="2" charset="2"/>
              </a:rPr>
              <a:t>động</a:t>
            </a:r>
            <a:r>
              <a:rPr lang="en-US" baseline="0" dirty="0">
                <a:sym typeface="Wingdings" panose="05000000000000000000" pitchFamily="2" charset="2"/>
              </a:rPr>
              <a:t> </a:t>
            </a:r>
            <a:r>
              <a:rPr lang="en-US" baseline="0" dirty="0" err="1">
                <a:sym typeface="Wingdings" panose="05000000000000000000" pitchFamily="2" charset="2"/>
              </a:rPr>
              <a:t>tốt</a:t>
            </a:r>
            <a:r>
              <a:rPr lang="en-US" baseline="0" dirty="0">
                <a:sym typeface="Wingdings" panose="05000000000000000000" pitchFamily="2" charset="2"/>
              </a:rPr>
              <a:t> </a:t>
            </a:r>
            <a:r>
              <a:rPr lang="en-US" baseline="0" dirty="0" err="1">
                <a:sym typeface="Wingdings" panose="05000000000000000000" pitchFamily="2" charset="2"/>
              </a:rPr>
              <a:t>nhất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12</a:t>
            </a:fld>
            <a:endParaRPr lang="en-US"/>
          </a:p>
        </p:txBody>
      </p:sp>
    </p:spTree>
    <p:extLst>
      <p:ext uri="{BB962C8B-B14F-4D97-AF65-F5344CB8AC3E}">
        <p14:creationId xmlns:p14="http://schemas.microsoft.com/office/powerpoint/2010/main" val="2858794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Dọn</a:t>
            </a:r>
            <a:r>
              <a:rPr lang="en-US" baseline="0" dirty="0"/>
              <a:t> </a:t>
            </a:r>
            <a:r>
              <a:rPr lang="en-US" baseline="0" dirty="0" err="1"/>
              <a:t>dẹp</a:t>
            </a:r>
            <a:r>
              <a:rPr lang="en-US" baseline="0" dirty="0"/>
              <a:t> </a:t>
            </a:r>
            <a:r>
              <a:rPr lang="en-US" baseline="0" dirty="0" err="1"/>
              <a:t>vệ</a:t>
            </a:r>
            <a:r>
              <a:rPr lang="en-US" baseline="0" dirty="0"/>
              <a:t> </a:t>
            </a:r>
            <a:r>
              <a:rPr lang="en-US" baseline="0" dirty="0" err="1"/>
              <a:t>sinh</a:t>
            </a:r>
            <a:r>
              <a:rPr lang="en-US" baseline="0" dirty="0"/>
              <a:t> </a:t>
            </a:r>
            <a:r>
              <a:rPr lang="en-US" baseline="0" dirty="0" err="1"/>
              <a:t>giúp</a:t>
            </a:r>
            <a:r>
              <a:rPr lang="en-US" baseline="0" dirty="0"/>
              <a:t> </a:t>
            </a:r>
            <a:r>
              <a:rPr lang="en-US" baseline="0" dirty="0" err="1"/>
              <a:t>môi</a:t>
            </a:r>
            <a:r>
              <a:rPr lang="en-US" baseline="0" dirty="0"/>
              <a:t> </a:t>
            </a:r>
            <a:r>
              <a:rPr lang="en-US" baseline="0" dirty="0" err="1"/>
              <a:t>trường</a:t>
            </a:r>
            <a:r>
              <a:rPr lang="en-US" baseline="0" dirty="0"/>
              <a:t> </a:t>
            </a:r>
            <a:r>
              <a:rPr lang="en-US" baseline="0" dirty="0" err="1"/>
              <a:t>xung</a:t>
            </a:r>
            <a:r>
              <a:rPr lang="en-US" baseline="0" dirty="0"/>
              <a:t> </a:t>
            </a:r>
            <a:r>
              <a:rPr lang="en-US" baseline="0" dirty="0" err="1"/>
              <a:t>quanh</a:t>
            </a:r>
            <a:r>
              <a:rPr lang="en-US" baseline="0" dirty="0"/>
              <a:t> </a:t>
            </a:r>
            <a:r>
              <a:rPr lang="en-US" baseline="0" dirty="0" err="1"/>
              <a:t>trong</a:t>
            </a:r>
            <a:r>
              <a:rPr lang="en-US" baseline="0" dirty="0"/>
              <a:t> </a:t>
            </a:r>
            <a:r>
              <a:rPr lang="en-US" baseline="0" dirty="0" err="1"/>
              <a:t>lành</a:t>
            </a:r>
            <a:r>
              <a:rPr lang="en-US" baseline="0" dirty="0"/>
              <a:t>, </a:t>
            </a:r>
            <a:r>
              <a:rPr lang="en-US" baseline="0" dirty="0" err="1"/>
              <a:t>giảm</a:t>
            </a:r>
            <a:r>
              <a:rPr lang="en-US" baseline="0" dirty="0"/>
              <a:t> </a:t>
            </a:r>
            <a:r>
              <a:rPr lang="en-US" baseline="0" dirty="0" err="1"/>
              <a:t>khói</a:t>
            </a:r>
            <a:r>
              <a:rPr lang="en-US" baseline="0" dirty="0"/>
              <a:t> </a:t>
            </a:r>
            <a:r>
              <a:rPr lang="en-US" baseline="0" dirty="0" err="1"/>
              <a:t>bụi</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bảo</a:t>
            </a:r>
            <a:r>
              <a:rPr lang="en-US" baseline="0" dirty="0">
                <a:sym typeface="Wingdings" panose="05000000000000000000" pitchFamily="2" charset="2"/>
              </a:rPr>
              <a:t> </a:t>
            </a:r>
            <a:r>
              <a:rPr lang="en-US" baseline="0" dirty="0" err="1">
                <a:sym typeface="Wingdings" panose="05000000000000000000" pitchFamily="2" charset="2"/>
              </a:rPr>
              <a:t>vệ</a:t>
            </a:r>
            <a:r>
              <a:rPr lang="en-US" baseline="0" dirty="0">
                <a:sym typeface="Wingdings" panose="05000000000000000000" pitchFamily="2" charset="2"/>
              </a:rPr>
              <a:t> </a:t>
            </a:r>
            <a:r>
              <a:rPr lang="en-US" baseline="0" dirty="0" err="1">
                <a:sym typeface="Wingdings" panose="05000000000000000000" pitchFamily="2" charset="2"/>
              </a:rPr>
              <a:t>cơ</a:t>
            </a:r>
            <a:r>
              <a:rPr lang="en-US" baseline="0" dirty="0">
                <a:sym typeface="Wingdings" panose="05000000000000000000" pitchFamily="2" charset="2"/>
              </a:rPr>
              <a:t> </a:t>
            </a:r>
            <a:r>
              <a:rPr lang="en-US" baseline="0" dirty="0" err="1">
                <a:sym typeface="Wingdings" panose="05000000000000000000" pitchFamily="2" charset="2"/>
              </a:rPr>
              <a:t>quan</a:t>
            </a:r>
            <a:r>
              <a:rPr lang="en-US" baseline="0" dirty="0">
                <a:sym typeface="Wingdings" panose="05000000000000000000" pitchFamily="2" charset="2"/>
              </a:rPr>
              <a:t> </a:t>
            </a:r>
            <a:r>
              <a:rPr lang="en-US" baseline="0" dirty="0" err="1">
                <a:sym typeface="Wingdings" panose="05000000000000000000" pitchFamily="2" charset="2"/>
              </a:rPr>
              <a:t>hô</a:t>
            </a:r>
            <a:r>
              <a:rPr lang="en-US" baseline="0" dirty="0">
                <a:sym typeface="Wingdings" panose="05000000000000000000" pitchFamily="2" charset="2"/>
              </a:rPr>
              <a:t> </a:t>
            </a:r>
            <a:r>
              <a:rPr lang="en-US" baseline="0" dirty="0" err="1">
                <a:sym typeface="Wingdings" panose="05000000000000000000" pitchFamily="2" charset="2"/>
              </a:rPr>
              <a:t>hấp</a:t>
            </a:r>
            <a:endParaRPr lang="en-US" baseline="0" dirty="0">
              <a:sym typeface="Wingdings" panose="05000000000000000000" pitchFamily="2" charset="2"/>
            </a:endParaRPr>
          </a:p>
          <a:p>
            <a:r>
              <a:rPr lang="en-US" baseline="0" dirty="0">
                <a:sym typeface="Wingdings" panose="05000000000000000000" pitchFamily="2" charset="2"/>
              </a:rPr>
              <a:t>Hai </a:t>
            </a:r>
            <a:r>
              <a:rPr lang="en-US" baseline="0" dirty="0" err="1">
                <a:sym typeface="Wingdings" panose="05000000000000000000" pitchFamily="2" charset="2"/>
              </a:rPr>
              <a:t>bạn</a:t>
            </a:r>
            <a:r>
              <a:rPr lang="en-US" baseline="0" dirty="0">
                <a:sym typeface="Wingdings" panose="05000000000000000000" pitchFamily="2" charset="2"/>
              </a:rPr>
              <a:t> </a:t>
            </a:r>
            <a:r>
              <a:rPr lang="en-US" baseline="0" dirty="0" err="1">
                <a:sym typeface="Wingdings" panose="05000000000000000000" pitchFamily="2" charset="2"/>
              </a:rPr>
              <a:t>đang</a:t>
            </a:r>
            <a:r>
              <a:rPr lang="en-US" baseline="0" dirty="0">
                <a:sym typeface="Wingdings" panose="05000000000000000000" pitchFamily="2" charset="2"/>
              </a:rPr>
              <a:t> </a:t>
            </a:r>
            <a:r>
              <a:rPr lang="en-US" baseline="0" dirty="0" err="1">
                <a:sym typeface="Wingdings" panose="05000000000000000000" pitchFamily="2" charset="2"/>
              </a:rPr>
              <a:t>đeo</a:t>
            </a:r>
            <a:r>
              <a:rPr lang="en-US" baseline="0" dirty="0">
                <a:sym typeface="Wingdings" panose="05000000000000000000" pitchFamily="2" charset="2"/>
              </a:rPr>
              <a:t> </a:t>
            </a:r>
            <a:r>
              <a:rPr lang="en-US" baseline="0" dirty="0" err="1">
                <a:sym typeface="Wingdings" panose="05000000000000000000" pitchFamily="2" charset="2"/>
              </a:rPr>
              <a:t>khẩu</a:t>
            </a:r>
            <a:r>
              <a:rPr lang="en-US" baseline="0" dirty="0">
                <a:sym typeface="Wingdings" panose="05000000000000000000" pitchFamily="2" charset="2"/>
              </a:rPr>
              <a:t> </a:t>
            </a:r>
            <a:r>
              <a:rPr lang="en-US" baseline="0" dirty="0" err="1">
                <a:sym typeface="Wingdings" panose="05000000000000000000" pitchFamily="2" charset="2"/>
              </a:rPr>
              <a:t>trang</a:t>
            </a:r>
            <a:r>
              <a:rPr lang="en-US" baseline="0" dirty="0">
                <a:sym typeface="Wingdings" panose="05000000000000000000" pitchFamily="2" charset="2"/>
              </a:rPr>
              <a:t> </a:t>
            </a:r>
            <a:r>
              <a:rPr lang="en-US" baseline="0" dirty="0" err="1">
                <a:sym typeface="Wingdings" panose="05000000000000000000" pitchFamily="2" charset="2"/>
              </a:rPr>
              <a:t>khi</a:t>
            </a:r>
            <a:r>
              <a:rPr lang="en-US" baseline="0" dirty="0">
                <a:sym typeface="Wingdings" panose="05000000000000000000" pitchFamily="2" charset="2"/>
              </a:rPr>
              <a:t> </a:t>
            </a:r>
            <a:r>
              <a:rPr lang="en-US" baseline="0" dirty="0" err="1">
                <a:sym typeface="Wingdings" panose="05000000000000000000" pitchFamily="2" charset="2"/>
              </a:rPr>
              <a:t>dọn</a:t>
            </a:r>
            <a:r>
              <a:rPr lang="en-US" baseline="0" dirty="0">
                <a:sym typeface="Wingdings" panose="05000000000000000000" pitchFamily="2" charset="2"/>
              </a:rPr>
              <a:t> </a:t>
            </a:r>
            <a:r>
              <a:rPr lang="en-US" baseline="0" dirty="0" err="1">
                <a:sym typeface="Wingdings" panose="05000000000000000000" pitchFamily="2" charset="2"/>
              </a:rPr>
              <a:t>dẹp</a:t>
            </a:r>
            <a:r>
              <a:rPr lang="en-US" baseline="0" dirty="0">
                <a:sym typeface="Wingdings" panose="05000000000000000000" pitchFamily="2" charset="2"/>
              </a:rPr>
              <a:t>  </a:t>
            </a:r>
            <a:r>
              <a:rPr lang="en-US" baseline="0" dirty="0" err="1">
                <a:sym typeface="Wingdings" panose="05000000000000000000" pitchFamily="2" charset="2"/>
              </a:rPr>
              <a:t>tránh</a:t>
            </a:r>
            <a:r>
              <a:rPr lang="en-US" baseline="0" dirty="0">
                <a:sym typeface="Wingdings" panose="05000000000000000000" pitchFamily="2" charset="2"/>
              </a:rPr>
              <a:t> </a:t>
            </a:r>
            <a:r>
              <a:rPr lang="en-US" baseline="0" dirty="0" err="1">
                <a:sym typeface="Wingdings" panose="05000000000000000000" pitchFamily="2" charset="2"/>
              </a:rPr>
              <a:t>bị</a:t>
            </a:r>
            <a:r>
              <a:rPr lang="en-US" baseline="0" dirty="0">
                <a:sym typeface="Wingdings" panose="05000000000000000000" pitchFamily="2" charset="2"/>
              </a:rPr>
              <a:t> </a:t>
            </a:r>
            <a:r>
              <a:rPr lang="en-US" baseline="0" dirty="0" err="1">
                <a:sym typeface="Wingdings" panose="05000000000000000000" pitchFamily="2" charset="2"/>
              </a:rPr>
              <a:t>khói</a:t>
            </a:r>
            <a:r>
              <a:rPr lang="en-US" baseline="0" dirty="0">
                <a:sym typeface="Wingdings" panose="05000000000000000000" pitchFamily="2" charset="2"/>
              </a:rPr>
              <a:t> </a:t>
            </a:r>
            <a:r>
              <a:rPr lang="en-US" baseline="0" dirty="0" err="1">
                <a:sym typeface="Wingdings" panose="05000000000000000000" pitchFamily="2" charset="2"/>
              </a:rPr>
              <a:t>bụi</a:t>
            </a:r>
            <a:r>
              <a:rPr lang="en-US" baseline="0" dirty="0">
                <a:sym typeface="Wingdings" panose="05000000000000000000" pitchFamily="2" charset="2"/>
              </a:rPr>
              <a:t> bay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mũi</a:t>
            </a:r>
            <a:r>
              <a:rPr lang="en-US" baseline="0" dirty="0">
                <a:sym typeface="Wingdings" panose="05000000000000000000" pitchFamily="2" charset="2"/>
              </a:rPr>
              <a:t> </a:t>
            </a:r>
            <a:r>
              <a:rPr lang="en-US" baseline="0" dirty="0" err="1">
                <a:sym typeface="Wingdings" panose="05000000000000000000" pitchFamily="2" charset="2"/>
              </a:rPr>
              <a:t>nếu</a:t>
            </a:r>
            <a:r>
              <a:rPr lang="en-US" baseline="0" dirty="0">
                <a:sym typeface="Wingdings" panose="05000000000000000000" pitchFamily="2" charset="2"/>
              </a:rPr>
              <a:t> </a:t>
            </a:r>
            <a:r>
              <a:rPr lang="en-US" baseline="0" dirty="0" err="1">
                <a:sym typeface="Wingdings" panose="05000000000000000000" pitchFamily="2" charset="2"/>
              </a:rPr>
              <a:t>không</a:t>
            </a:r>
            <a:r>
              <a:rPr lang="en-US" baseline="0" dirty="0">
                <a:sym typeface="Wingdings" panose="05000000000000000000" pitchFamily="2" charset="2"/>
              </a:rPr>
              <a:t> </a:t>
            </a:r>
            <a:r>
              <a:rPr lang="en-US" baseline="0" dirty="0" err="1">
                <a:sym typeface="Wingdings" panose="05000000000000000000" pitchFamily="2" charset="2"/>
              </a:rPr>
              <a:t>đeo</a:t>
            </a:r>
            <a:r>
              <a:rPr lang="en-US" baseline="0" dirty="0">
                <a:sym typeface="Wingdings" panose="05000000000000000000" pitchFamily="2" charset="2"/>
              </a:rPr>
              <a:t> </a:t>
            </a:r>
            <a:r>
              <a:rPr lang="en-US" baseline="0" dirty="0" err="1">
                <a:sym typeface="Wingdings" panose="05000000000000000000" pitchFamily="2" charset="2"/>
              </a:rPr>
              <a:t>sẽ</a:t>
            </a:r>
            <a:r>
              <a:rPr lang="en-US" baseline="0" dirty="0">
                <a:sym typeface="Wingdings" panose="05000000000000000000" pitchFamily="2" charset="2"/>
              </a:rPr>
              <a:t> </a:t>
            </a:r>
            <a:r>
              <a:rPr lang="en-US" baseline="0" dirty="0" err="1">
                <a:sym typeface="Wingdings" panose="05000000000000000000" pitchFamily="2" charset="2"/>
              </a:rPr>
              <a:t>hít</a:t>
            </a:r>
            <a:r>
              <a:rPr lang="en-US" baseline="0" dirty="0">
                <a:sym typeface="Wingdings" panose="05000000000000000000" pitchFamily="2" charset="2"/>
              </a:rPr>
              <a:t>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và</a:t>
            </a:r>
            <a:r>
              <a:rPr lang="en-US" baseline="0" dirty="0">
                <a:sym typeface="Wingdings" panose="05000000000000000000" pitchFamily="2" charset="2"/>
              </a:rPr>
              <a:t> </a:t>
            </a:r>
            <a:r>
              <a:rPr lang="en-US" baseline="0" dirty="0" err="1">
                <a:sym typeface="Wingdings" panose="05000000000000000000" pitchFamily="2" charset="2"/>
              </a:rPr>
              <a:t>làm</a:t>
            </a:r>
            <a:r>
              <a:rPr lang="en-US" baseline="0" dirty="0">
                <a:sym typeface="Wingdings" panose="05000000000000000000" pitchFamily="2" charset="2"/>
              </a:rPr>
              <a:t> </a:t>
            </a:r>
            <a:r>
              <a:rPr lang="en-US" baseline="0" dirty="0" err="1">
                <a:sym typeface="Wingdings" panose="05000000000000000000" pitchFamily="2" charset="2"/>
              </a:rPr>
              <a:t>ảnh</a:t>
            </a:r>
            <a:r>
              <a:rPr lang="en-US" baseline="0" dirty="0">
                <a:sym typeface="Wingdings" panose="05000000000000000000" pitchFamily="2" charset="2"/>
              </a:rPr>
              <a:t> </a:t>
            </a:r>
            <a:r>
              <a:rPr lang="en-US" baseline="0" dirty="0" err="1">
                <a:sym typeface="Wingdings" panose="05000000000000000000" pitchFamily="2" charset="2"/>
              </a:rPr>
              <a:t>hưởng</a:t>
            </a:r>
            <a:r>
              <a:rPr lang="en-US" baseline="0" dirty="0">
                <a:sym typeface="Wingdings" panose="05000000000000000000" pitchFamily="2" charset="2"/>
              </a:rPr>
              <a:t> </a:t>
            </a:r>
            <a:r>
              <a:rPr lang="en-US" baseline="0" dirty="0" err="1">
                <a:sym typeface="Wingdings" panose="05000000000000000000" pitchFamily="2" charset="2"/>
              </a:rPr>
              <a:t>cơ</a:t>
            </a:r>
            <a:r>
              <a:rPr lang="en-US" baseline="0" dirty="0">
                <a:sym typeface="Wingdings" panose="05000000000000000000" pitchFamily="2" charset="2"/>
              </a:rPr>
              <a:t> </a:t>
            </a:r>
            <a:r>
              <a:rPr lang="en-US" baseline="0" dirty="0" err="1">
                <a:sym typeface="Wingdings" panose="05000000000000000000" pitchFamily="2" charset="2"/>
              </a:rPr>
              <a:t>quan</a:t>
            </a:r>
            <a:r>
              <a:rPr lang="en-US" baseline="0" dirty="0">
                <a:sym typeface="Wingdings" panose="05000000000000000000" pitchFamily="2" charset="2"/>
              </a:rPr>
              <a:t> </a:t>
            </a:r>
            <a:r>
              <a:rPr lang="en-US" baseline="0" dirty="0" err="1">
                <a:sym typeface="Wingdings" panose="05000000000000000000" pitchFamily="2" charset="2"/>
              </a:rPr>
              <a:t>hô</a:t>
            </a:r>
            <a:r>
              <a:rPr lang="en-US" baseline="0" dirty="0">
                <a:sym typeface="Wingdings" panose="05000000000000000000" pitchFamily="2" charset="2"/>
              </a:rPr>
              <a:t> </a:t>
            </a:r>
            <a:r>
              <a:rPr lang="en-US" baseline="0" dirty="0" err="1">
                <a:sym typeface="Wingdings" panose="05000000000000000000" pitchFamily="2" charset="2"/>
              </a:rPr>
              <a:t>hấp</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13</a:t>
            </a:fld>
            <a:endParaRPr lang="en-US"/>
          </a:p>
        </p:txBody>
      </p:sp>
    </p:spTree>
    <p:extLst>
      <p:ext uri="{BB962C8B-B14F-4D97-AF65-F5344CB8AC3E}">
        <p14:creationId xmlns:p14="http://schemas.microsoft.com/office/powerpoint/2010/main" val="13045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Tránh</a:t>
            </a:r>
            <a:r>
              <a:rPr lang="en-US" baseline="0" dirty="0"/>
              <a:t> vi </a:t>
            </a:r>
            <a:r>
              <a:rPr lang="en-US" baseline="0" dirty="0" err="1"/>
              <a:t>khuẩn</a:t>
            </a:r>
            <a:r>
              <a:rPr lang="en-US" baseline="0" dirty="0"/>
              <a:t>, </a:t>
            </a:r>
            <a:r>
              <a:rPr lang="en-US" baseline="0" dirty="0" err="1"/>
              <a:t>bụi</a:t>
            </a:r>
            <a:r>
              <a:rPr lang="en-US" baseline="0" dirty="0"/>
              <a:t> </a:t>
            </a:r>
            <a:r>
              <a:rPr lang="en-US" baseline="0" dirty="0" err="1"/>
              <a:t>bẩn</a:t>
            </a:r>
            <a:r>
              <a:rPr lang="en-US" baseline="0" dirty="0"/>
              <a:t> </a:t>
            </a:r>
            <a:r>
              <a:rPr lang="en-US" baseline="0" dirty="0" err="1"/>
              <a:t>tích</a:t>
            </a:r>
            <a:r>
              <a:rPr lang="en-US" baseline="0" dirty="0"/>
              <a:t> </a:t>
            </a:r>
            <a:r>
              <a:rPr lang="en-US" baseline="0" dirty="0" err="1"/>
              <a:t>tụ</a:t>
            </a:r>
            <a:r>
              <a:rPr lang="en-US" baseline="0" dirty="0"/>
              <a:t> ở </a:t>
            </a:r>
            <a:r>
              <a:rPr lang="en-US" baseline="0" dirty="0" err="1"/>
              <a:t>vòm</a:t>
            </a:r>
            <a:r>
              <a:rPr lang="en-US" baseline="0" dirty="0"/>
              <a:t> </a:t>
            </a:r>
            <a:r>
              <a:rPr lang="en-US" baseline="0" dirty="0" err="1"/>
              <a:t>miệng</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14</a:t>
            </a:fld>
            <a:endParaRPr lang="en-US"/>
          </a:p>
        </p:txBody>
      </p:sp>
    </p:spTree>
    <p:extLst>
      <p:ext uri="{BB962C8B-B14F-4D97-AF65-F5344CB8AC3E}">
        <p14:creationId xmlns:p14="http://schemas.microsoft.com/office/powerpoint/2010/main" val="231311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15</a:t>
            </a:fld>
            <a:endParaRPr lang="en-US"/>
          </a:p>
        </p:txBody>
      </p:sp>
    </p:spTree>
    <p:extLst>
      <p:ext uri="{BB962C8B-B14F-4D97-AF65-F5344CB8AC3E}">
        <p14:creationId xmlns:p14="http://schemas.microsoft.com/office/powerpoint/2010/main" val="2892644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Đây</a:t>
            </a:r>
            <a:r>
              <a:rPr lang="en-US" baseline="0" dirty="0"/>
              <a:t> </a:t>
            </a:r>
            <a:r>
              <a:rPr lang="en-US" baseline="0" dirty="0" err="1"/>
              <a:t>là</a:t>
            </a:r>
            <a:r>
              <a:rPr lang="en-US" baseline="0" dirty="0"/>
              <a:t> </a:t>
            </a:r>
            <a:r>
              <a:rPr lang="en-US" baseline="0" dirty="0" err="1"/>
              <a:t>một</a:t>
            </a:r>
            <a:r>
              <a:rPr lang="en-US" baseline="0" dirty="0"/>
              <a:t> </a:t>
            </a:r>
            <a:r>
              <a:rPr lang="en-US" baseline="0" dirty="0" err="1"/>
              <a:t>số</a:t>
            </a:r>
            <a:r>
              <a:rPr lang="en-US" baseline="0" dirty="0"/>
              <a:t> </a:t>
            </a:r>
            <a:r>
              <a:rPr lang="en-US" baseline="0" dirty="0" err="1"/>
              <a:t>cách</a:t>
            </a:r>
            <a:r>
              <a:rPr lang="en-US" baseline="0" dirty="0"/>
              <a:t> </a:t>
            </a:r>
            <a:r>
              <a:rPr lang="en-US" baseline="0" dirty="0" err="1"/>
              <a:t>chăm</a:t>
            </a:r>
            <a:r>
              <a:rPr lang="en-US" baseline="0" dirty="0"/>
              <a:t> </a:t>
            </a:r>
            <a:r>
              <a:rPr lang="en-US" baseline="0" dirty="0" err="1"/>
              <a:t>sóc</a:t>
            </a:r>
            <a:r>
              <a:rPr lang="en-US" baseline="0" dirty="0"/>
              <a:t> </a:t>
            </a:r>
            <a:r>
              <a:rPr lang="en-US" baseline="0" dirty="0" err="1"/>
              <a:t>và</a:t>
            </a:r>
            <a:r>
              <a:rPr lang="en-US" baseline="0" dirty="0"/>
              <a:t> </a:t>
            </a:r>
            <a:r>
              <a:rPr lang="en-US" baseline="0" dirty="0" err="1"/>
              <a:t>bảo</a:t>
            </a:r>
            <a:r>
              <a:rPr lang="en-US" baseline="0" dirty="0"/>
              <a:t> </a:t>
            </a:r>
            <a:r>
              <a:rPr lang="en-US" baseline="0" dirty="0" err="1"/>
              <a:t>vệ</a:t>
            </a:r>
            <a:r>
              <a:rPr lang="en-US" baseline="0" dirty="0"/>
              <a:t> </a:t>
            </a:r>
            <a:r>
              <a:rPr lang="en-US" baseline="0" dirty="0" err="1"/>
              <a:t>cơ</a:t>
            </a:r>
            <a:r>
              <a:rPr lang="en-US" baseline="0" dirty="0"/>
              <a:t> </a:t>
            </a:r>
            <a:r>
              <a:rPr lang="en-US" baseline="0" dirty="0" err="1"/>
              <a:t>quan</a:t>
            </a:r>
            <a:r>
              <a:rPr lang="en-US" baseline="0" dirty="0"/>
              <a:t> </a:t>
            </a:r>
            <a:r>
              <a:rPr lang="en-US" baseline="0" dirty="0" err="1"/>
              <a:t>hơ</a:t>
            </a:r>
            <a:r>
              <a:rPr lang="en-US" baseline="0" dirty="0"/>
              <a:t> </a:t>
            </a:r>
            <a:r>
              <a:rPr lang="en-US" baseline="0" dirty="0" err="1"/>
              <a:t>hấp</a:t>
            </a:r>
            <a:r>
              <a:rPr lang="en-US" baseline="0" dirty="0"/>
              <a:t>, </a:t>
            </a:r>
            <a:r>
              <a:rPr lang="en-US" baseline="0" dirty="0" err="1"/>
              <a:t>hiện</a:t>
            </a:r>
            <a:r>
              <a:rPr lang="en-US" baseline="0" dirty="0"/>
              <a:t> nay </a:t>
            </a:r>
            <a:r>
              <a:rPr lang="en-US" baseline="0" dirty="0" err="1"/>
              <a:t>có</a:t>
            </a:r>
            <a:r>
              <a:rPr lang="en-US" baseline="0" dirty="0"/>
              <a:t> </a:t>
            </a:r>
            <a:r>
              <a:rPr lang="en-US" baseline="0" dirty="0" err="1"/>
              <a:t>rất</a:t>
            </a:r>
            <a:r>
              <a:rPr lang="en-US" baseline="0" dirty="0"/>
              <a:t> </a:t>
            </a:r>
            <a:r>
              <a:rPr lang="en-US" baseline="0" dirty="0" err="1"/>
              <a:t>nhiều</a:t>
            </a:r>
            <a:r>
              <a:rPr lang="en-US" baseline="0" dirty="0"/>
              <a:t> </a:t>
            </a:r>
            <a:r>
              <a:rPr lang="en-US" baseline="0" dirty="0" err="1"/>
              <a:t>loại</a:t>
            </a:r>
            <a:r>
              <a:rPr lang="en-US" baseline="0" dirty="0"/>
              <a:t> </a:t>
            </a:r>
            <a:r>
              <a:rPr lang="en-US" baseline="0" dirty="0" err="1"/>
              <a:t>dịch</a:t>
            </a:r>
            <a:r>
              <a:rPr lang="en-US" baseline="0" dirty="0"/>
              <a:t> </a:t>
            </a:r>
            <a:r>
              <a:rPr lang="en-US" baseline="0" dirty="0" err="1"/>
              <a:t>bệnh</a:t>
            </a:r>
            <a:r>
              <a:rPr lang="en-US" baseline="0" dirty="0"/>
              <a:t> </a:t>
            </a:r>
            <a:r>
              <a:rPr lang="en-US" baseline="0" dirty="0" err="1"/>
              <a:t>có</a:t>
            </a:r>
            <a:r>
              <a:rPr lang="en-US" baseline="0" dirty="0"/>
              <a:t> </a:t>
            </a:r>
            <a:r>
              <a:rPr lang="en-US" baseline="0" dirty="0" err="1"/>
              <a:t>thể</a:t>
            </a:r>
            <a:r>
              <a:rPr lang="en-US" baseline="0" dirty="0"/>
              <a:t> </a:t>
            </a:r>
            <a:r>
              <a:rPr lang="en-US" baseline="0" dirty="0" err="1"/>
              <a:t>lây</a:t>
            </a:r>
            <a:r>
              <a:rPr lang="en-US" baseline="0" dirty="0"/>
              <a:t> </a:t>
            </a:r>
            <a:r>
              <a:rPr lang="en-US" baseline="0" dirty="0" err="1"/>
              <a:t>lan</a:t>
            </a:r>
            <a:r>
              <a:rPr lang="en-US" baseline="0" dirty="0"/>
              <a:t> qua </a:t>
            </a:r>
            <a:r>
              <a:rPr lang="en-US" baseline="0" dirty="0" err="1"/>
              <a:t>đường</a:t>
            </a:r>
            <a:r>
              <a:rPr lang="en-US" baseline="0" dirty="0"/>
              <a:t> </a:t>
            </a:r>
            <a:r>
              <a:rPr lang="en-US" baseline="0" dirty="0" err="1"/>
              <a:t>hô</a:t>
            </a:r>
            <a:r>
              <a:rPr lang="en-US" baseline="0" dirty="0"/>
              <a:t> </a:t>
            </a:r>
            <a:r>
              <a:rPr lang="en-US" baseline="0" dirty="0" err="1"/>
              <a:t>hấp</a:t>
            </a:r>
            <a:r>
              <a:rPr lang="en-US" baseline="0" dirty="0"/>
              <a:t> </a:t>
            </a:r>
            <a:r>
              <a:rPr lang="en-US" baseline="0" dirty="0" err="1"/>
              <a:t>nên</a:t>
            </a:r>
            <a:r>
              <a:rPr lang="en-US" baseline="0" dirty="0"/>
              <a:t> </a:t>
            </a:r>
            <a:r>
              <a:rPr lang="en-US" baseline="0" dirty="0" err="1"/>
              <a:t>các</a:t>
            </a:r>
            <a:r>
              <a:rPr lang="en-US" baseline="0" dirty="0"/>
              <a:t> </a:t>
            </a:r>
            <a:r>
              <a:rPr lang="en-US" baseline="0" dirty="0" err="1"/>
              <a:t>em</a:t>
            </a:r>
            <a:r>
              <a:rPr lang="en-US" baseline="0" dirty="0"/>
              <a:t> </a:t>
            </a:r>
            <a:r>
              <a:rPr lang="en-US" baseline="0" dirty="0" err="1"/>
              <a:t>nhớ</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những</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trên</a:t>
            </a:r>
            <a:r>
              <a:rPr lang="en-US" baseline="0" dirty="0"/>
              <a:t> </a:t>
            </a:r>
            <a:r>
              <a:rPr lang="en-US" baseline="0" dirty="0" err="1"/>
              <a:t>để</a:t>
            </a:r>
            <a:r>
              <a:rPr lang="en-US" baseline="0" dirty="0"/>
              <a:t> </a:t>
            </a:r>
            <a:r>
              <a:rPr lang="en-US" baseline="0" dirty="0" err="1"/>
              <a:t>phòng</a:t>
            </a:r>
            <a:r>
              <a:rPr lang="en-US" baseline="0" dirty="0"/>
              <a:t> </a:t>
            </a:r>
            <a:r>
              <a:rPr lang="en-US" baseline="0" dirty="0" err="1"/>
              <a:t>tránh</a:t>
            </a:r>
            <a:r>
              <a:rPr lang="en-US" baseline="0" dirty="0"/>
              <a:t> </a:t>
            </a:r>
            <a:r>
              <a:rPr lang="en-US" baseline="0" dirty="0" err="1"/>
              <a:t>các</a:t>
            </a:r>
            <a:r>
              <a:rPr lang="en-US" baseline="0" dirty="0"/>
              <a:t> </a:t>
            </a:r>
            <a:r>
              <a:rPr lang="en-US" baseline="0" dirty="0" err="1"/>
              <a:t>dịch</a:t>
            </a:r>
            <a:r>
              <a:rPr lang="en-US" baseline="0" dirty="0"/>
              <a:t> </a:t>
            </a:r>
            <a:r>
              <a:rPr lang="en-US" baseline="0" dirty="0" err="1"/>
              <a:t>bệnh</a:t>
            </a:r>
            <a:r>
              <a:rPr lang="en-US" baseline="0" dirty="0"/>
              <a:t> </a:t>
            </a:r>
            <a:r>
              <a:rPr lang="en-US" baseline="0" dirty="0" err="1"/>
              <a:t>đó</a:t>
            </a:r>
            <a:r>
              <a:rPr lang="en-US" baseline="0" dirty="0"/>
              <a:t> </a:t>
            </a:r>
            <a:r>
              <a:rPr lang="en-US" baseline="0" dirty="0" err="1"/>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16</a:t>
            </a:fld>
            <a:endParaRPr lang="en-US"/>
          </a:p>
        </p:txBody>
      </p:sp>
    </p:spTree>
    <p:extLst>
      <p:ext uri="{BB962C8B-B14F-4D97-AF65-F5344CB8AC3E}">
        <p14:creationId xmlns:p14="http://schemas.microsoft.com/office/powerpoint/2010/main" val="803042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t>
            </a:r>
            <a:r>
              <a:rPr lang="en-US"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18</a:t>
            </a:fld>
            <a:endParaRPr lang="en-US"/>
          </a:p>
        </p:txBody>
      </p:sp>
    </p:spTree>
    <p:extLst>
      <p:ext uri="{BB962C8B-B14F-4D97-AF65-F5344CB8AC3E}">
        <p14:creationId xmlns:p14="http://schemas.microsoft.com/office/powerpoint/2010/main" val="179937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800">
                <a:solidFill>
                  <a:schemeClr val="tx1">
                    <a:tint val="75000"/>
                  </a:schemeClr>
                </a:solidFill>
                <a:latin typeface="Times New Roman" panose="02020603050405020304" pitchFamily="18" charset="0"/>
                <a:cs typeface="Times New Roman" panose="02020603050405020304" pitchFamily="18" charset="0"/>
              </a:defRPr>
            </a:lvl1pPr>
          </a:lstStyle>
          <a:p>
            <a:fld id="{1D8BD707-D9CF-40AE-B4C6-C98DA3205C09}" type="datetimeFigureOut">
              <a:rPr lang="en-US" smtClean="0"/>
              <a:pPr/>
              <a:t>3/24/2025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28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chemeClr val="tx1">
                    <a:tint val="75000"/>
                  </a:schemeClr>
                </a:solidFill>
                <a:latin typeface="Times New Roman" panose="02020603050405020304" pitchFamily="18" charset="0"/>
                <a:cs typeface="Times New Roman" panose="020206030504050203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3800" y="503534"/>
            <a:ext cx="10820400" cy="1569660"/>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UBND QUẬN DƯƠNG KINH</a:t>
            </a:r>
          </a:p>
          <a:p>
            <a:pPr algn="ctr"/>
            <a:r>
              <a:rPr lang="vi-VN" sz="4800" b="1" dirty="0">
                <a:latin typeface="Times New Roman" panose="02020603050405020304" pitchFamily="18" charset="0"/>
                <a:cs typeface="Times New Roman" panose="02020603050405020304" pitchFamily="18" charset="0"/>
              </a:rPr>
              <a:t>TRƯỜNG TIỂU HỌC ANH DŨNG</a:t>
            </a:r>
            <a:endParaRPr lang="en-US" sz="4800" b="1" dirty="0">
              <a:latin typeface="Times New Roman" panose="02020603050405020304" pitchFamily="18" charset="0"/>
              <a:cs typeface="Times New Roman" panose="02020603050405020304" pitchFamily="18" charset="0"/>
            </a:endParaRPr>
          </a:p>
        </p:txBody>
      </p:sp>
      <p:sp>
        <p:nvSpPr>
          <p:cNvPr id="2" name="Oval 1"/>
          <p:cNvSpPr/>
          <p:nvPr/>
        </p:nvSpPr>
        <p:spPr>
          <a:xfrm rot="21316046">
            <a:off x="-3235640" y="-537565"/>
            <a:ext cx="4718680" cy="488221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1864819">
            <a:off x="-3475463" y="-2299118"/>
            <a:ext cx="6569924" cy="430386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8660651">
            <a:off x="12147867" y="8648136"/>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809424">
            <a:off x="15930767" y="3935706"/>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F93303-2F61-FAB7-FDD4-95CB3B36DFE5}"/>
              </a:ext>
            </a:extLst>
          </p:cNvPr>
          <p:cNvSpPr txBox="1"/>
          <p:nvPr/>
        </p:nvSpPr>
        <p:spPr>
          <a:xfrm>
            <a:off x="3733799" y="3391653"/>
            <a:ext cx="10820400" cy="830997"/>
          </a:xfrm>
          <a:prstGeom prst="rect">
            <a:avLst/>
          </a:prstGeom>
          <a:noFill/>
        </p:spPr>
        <p:txBody>
          <a:bodyPr wrap="square" rtlCol="0">
            <a:spAutoFit/>
          </a:bodyPr>
          <a:lstStyle/>
          <a:p>
            <a:pPr algn="ctr"/>
            <a:r>
              <a:rPr lang="vi-VN" sz="4800" b="1" dirty="0">
                <a:solidFill>
                  <a:srgbClr val="FF0000"/>
                </a:solidFill>
                <a:latin typeface="Times New Roman" panose="02020603050405020304" pitchFamily="18" charset="0"/>
                <a:cs typeface="Times New Roman" panose="02020603050405020304" pitchFamily="18" charset="0"/>
              </a:rPr>
              <a:t>Tự nhiên và xã hội</a:t>
            </a:r>
            <a:endParaRPr lang="en-US" sz="4800" b="1" dirty="0">
              <a:solidFill>
                <a:srgbClr val="FF0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10B76EDA-CBA0-72EA-D997-27AC1129B8BC}"/>
              </a:ext>
            </a:extLst>
          </p:cNvPr>
          <p:cNvCxnSpPr/>
          <p:nvPr/>
        </p:nvCxnSpPr>
        <p:spPr>
          <a:xfrm>
            <a:off x="6324600" y="2073194"/>
            <a:ext cx="55626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A6AF348-7BCC-8B83-7BE0-A0DC69B3E8E0}"/>
              </a:ext>
            </a:extLst>
          </p:cNvPr>
          <p:cNvSpPr txBox="1"/>
          <p:nvPr/>
        </p:nvSpPr>
        <p:spPr>
          <a:xfrm>
            <a:off x="2952749" y="4310025"/>
            <a:ext cx="12306301" cy="1754326"/>
          </a:xfrm>
          <a:prstGeom prst="rect">
            <a:avLst/>
          </a:prstGeom>
          <a:noFill/>
        </p:spPr>
        <p:txBody>
          <a:bodyPr wrap="square" rtlCol="0">
            <a:spAutoFit/>
          </a:bodyPr>
          <a:lstStyle/>
          <a:p>
            <a:pPr algn="ctr"/>
            <a:r>
              <a:rPr lang="vi-VN" sz="5400" b="1" dirty="0">
                <a:solidFill>
                  <a:schemeClr val="tx2">
                    <a:lumMod val="50000"/>
                  </a:schemeClr>
                </a:solidFill>
                <a:latin typeface="Times New Roman" panose="02020603050405020304" pitchFamily="18" charset="0"/>
                <a:cs typeface="Times New Roman" panose="02020603050405020304" pitchFamily="18" charset="0"/>
              </a:rPr>
              <a:t>Bài 24: Chăm sóc, bảo vệ cơ quan hô hấp</a:t>
            </a:r>
          </a:p>
          <a:p>
            <a:pPr algn="ctr"/>
            <a:r>
              <a:rPr lang="vi-VN" sz="5400" b="1" dirty="0">
                <a:solidFill>
                  <a:schemeClr val="tx2">
                    <a:lumMod val="50000"/>
                  </a:schemeClr>
                </a:solidFill>
                <a:latin typeface="Times New Roman" panose="02020603050405020304" pitchFamily="18" charset="0"/>
                <a:cs typeface="Times New Roman" panose="02020603050405020304" pitchFamily="18" charset="0"/>
              </a:rPr>
              <a:t>(Tiết 1)</a:t>
            </a:r>
            <a:endParaRPr lang="en-US" sz="5400"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56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2628900"/>
            <a:ext cx="11353800" cy="4495800"/>
          </a:xfrm>
          <a:prstGeom prst="roundRect">
            <a:avLst/>
          </a:prstGeom>
          <a:solidFill>
            <a:schemeClr val="bg1"/>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Quan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sát</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các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hình</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sau</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và</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cho</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biết</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cách</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chăm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sóc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bảo</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vệ</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cơ</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quan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hô</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hấp</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Nêu</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tác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dụng</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của</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mỗi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việc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làm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đó</a:t>
            </a:r>
            <a:r>
              <a:rPr lang="en-US" sz="66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005147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237" l="3943" r="89845">
                        <a14:foregroundMark x1="20191" y1="80763" x2="20191" y2="80763"/>
                        <a14:foregroundMark x1="19594" y1="83206" x2="19594" y2="83206"/>
                        <a14:foregroundMark x1="21027" y1="84122" x2="21027" y2="84122"/>
                        <a14:foregroundMark x1="25568" y1="75573" x2="25568" y2="75573"/>
                        <a14:foregroundMark x1="24253" y1="77710" x2="24253" y2="77710"/>
                        <a14:foregroundMark x1="12186" y1="83817" x2="12186" y2="83817"/>
                        <a14:foregroundMark x1="12545" y1="85649" x2="12545" y2="85649"/>
                        <a14:foregroundMark x1="15054" y1="85496" x2="15054" y2="85496"/>
                        <a14:foregroundMark x1="11589" y1="40763" x2="11589" y2="40763"/>
                        <a14:foregroundMark x1="53883" y1="27634" x2="53883" y2="27634"/>
                        <a14:foregroundMark x1="52808" y1="22443" x2="52808" y2="22443"/>
                        <a14:foregroundMark x1="53644" y1="15267" x2="53644" y2="15267"/>
                        <a14:foregroundMark x1="55078" y1="10992" x2="55078" y2="10992"/>
                        <a14:foregroundMark x1="59618" y1="4733" x2="59618" y2="4733"/>
                        <a14:foregroundMark x1="57348" y1="7176" x2="57348" y2="7176"/>
                        <a14:foregroundMark x1="69295" y1="611" x2="69295" y2="611"/>
                        <a14:foregroundMark x1="72879" y1="916" x2="72879" y2="916"/>
                        <a14:foregroundMark x1="77300" y1="2901" x2="77300" y2="2901"/>
                        <a14:foregroundMark x1="83274" y1="9313" x2="83274" y2="9313"/>
                        <a14:foregroundMark x1="85663" y1="14962" x2="85663" y2="14962"/>
                        <a14:foregroundMark x1="86858" y1="21374" x2="86858" y2="21374"/>
                        <a14:foregroundMark x1="84349" y1="32366" x2="84349" y2="32366"/>
                        <a14:foregroundMark x1="80645" y1="37863" x2="80645" y2="37863"/>
                        <a14:foregroundMark x1="74194" y1="42443" x2="74194" y2="42443"/>
                        <a14:foregroundMark x1="70012" y1="43053" x2="70012" y2="43053"/>
                        <a14:foregroundMark x1="66428" y1="42595" x2="66428" y2="42595"/>
                        <a14:foregroundMark x1="61768" y1="40000" x2="61768" y2="40000"/>
                        <a14:foregroundMark x1="58065" y1="36641" x2="58065" y2="36641"/>
                        <a14:foregroundMark x1="61888" y1="2595" x2="61888" y2="2595"/>
                        <a14:foregroundMark x1="64516" y1="1527" x2="64516" y2="1527"/>
                        <a14:foregroundMark x1="53286" y1="18626" x2="53286" y2="18626"/>
                        <a14:foregroundMark x1="85902" y1="25802" x2="85902" y2="25802"/>
                        <a14:foregroundMark x1="52569" y1="28855" x2="52569" y2="28855"/>
                        <a14:foregroundMark x1="53524" y1="30840" x2="53524" y2="30840"/>
                        <a14:foregroundMark x1="55197" y1="30229" x2="55197" y2="30229"/>
                        <a14:foregroundMark x1="55795" y1="32977" x2="55795" y2="32977"/>
                        <a14:foregroundMark x1="54719" y1="14809" x2="54719" y2="14809"/>
                        <a14:foregroundMark x1="58065" y1="10687" x2="58065" y2="10687"/>
                        <a14:foregroundMark x1="57945" y1="8397" x2="57945" y2="8397"/>
                        <a14:foregroundMark x1="60454" y1="8244" x2="60454" y2="8244"/>
                        <a14:foregroundMark x1="63919" y1="8244" x2="63919" y2="8244"/>
                        <a14:foregroundMark x1="76941" y1="12061" x2="76941" y2="12061"/>
                        <a14:foregroundMark x1="80765" y1="29160" x2="80765" y2="29160"/>
                        <a14:foregroundMark x1="75747" y1="37252" x2="75747" y2="37252"/>
                        <a14:foregroundMark x1="73835" y1="39389" x2="73835" y2="39389"/>
                        <a14:foregroundMark x1="38710" y1="31908" x2="38710" y2="31908"/>
                        <a14:foregroundMark x1="41338" y1="33282" x2="41338" y2="33282"/>
                        <a14:foregroundMark x1="40621" y1="32824" x2="40621" y2="32824"/>
                        <a14:foregroundMark x1="40382" y1="34046" x2="40382" y2="34046"/>
                        <a14:foregroundMark x1="51852" y1="30840" x2="51852" y2="30840"/>
                        <a14:foregroundMark x1="50896" y1="30687" x2="50896" y2="30687"/>
                        <a14:foregroundMark x1="51493" y1="32214" x2="51493" y2="32214"/>
                        <a14:foregroundMark x1="35842" y1="47328" x2="35842" y2="47328"/>
                        <a14:foregroundMark x1="34886" y1="46565" x2="34886" y2="46565"/>
                        <a14:foregroundMark x1="34886" y1="47786" x2="34886" y2="47786"/>
                        <a14:foregroundMark x1="34050" y1="49771" x2="34050" y2="49771"/>
                        <a14:foregroundMark x1="33094" y1="48550" x2="33094" y2="48550"/>
                        <a14:foregroundMark x1="31422" y1="49771" x2="31422" y2="49771"/>
                        <a14:foregroundMark x1="32019" y1="51298" x2="32019" y2="51298"/>
                        <a14:foregroundMark x1="61290" y1="48550" x2="61290" y2="48550"/>
                        <a14:foregroundMark x1="60096" y1="49160" x2="60096" y2="49160"/>
                        <a14:foregroundMark x1="60812" y1="50382" x2="60812" y2="50382"/>
                        <a14:foregroundMark x1="63799" y1="50687" x2="63799" y2="50687"/>
                        <a14:foregroundMark x1="62366" y1="50687" x2="62366" y2="50687"/>
                        <a14:foregroundMark x1="63202" y1="55573" x2="63202" y2="55573"/>
                        <a14:foregroundMark x1="82198" y1="81832" x2="82198" y2="81832"/>
                        <a14:foregroundMark x1="82198" y1="74962" x2="82198" y2="74962"/>
                        <a14:foregroundMark x1="76583" y1="62137" x2="76583" y2="62137"/>
                        <a14:foregroundMark x1="69654" y1="80153" x2="69654" y2="80153"/>
                        <a14:foregroundMark x1="68578" y1="85344" x2="68578" y2="85344"/>
                        <a14:foregroundMark x1="68698" y1="88244" x2="68698" y2="88244"/>
                        <a14:foregroundMark x1="70729" y1="88550" x2="70729" y2="88550"/>
                        <a14:foregroundMark x1="74432" y1="88855" x2="74432" y2="88855"/>
                        <a14:foregroundMark x1="78017" y1="87939" x2="78017" y2="87939"/>
                        <a14:foregroundMark x1="80884" y1="85802" x2="80884" y2="85802"/>
                        <a14:foregroundMark x1="79092" y1="75115" x2="79092" y2="75115"/>
                        <a14:foregroundMark x1="16846" y1="43969" x2="16846" y2="43969"/>
                        <a14:foregroundMark x1="22103" y1="44122" x2="22103" y2="44122"/>
                        <a14:foregroundMark x1="23775" y1="44122" x2="23775" y2="44122"/>
                        <a14:foregroundMark x1="41935" y1="96183" x2="41935" y2="96183"/>
                        <a14:foregroundMark x1="45998" y1="97252" x2="45998" y2="97252"/>
                        <a14:foregroundMark x1="47909" y1="97099" x2="47909" y2="97099"/>
                        <a14:foregroundMark x1="17085" y1="31450" x2="17085" y2="31450"/>
                        <a14:foregroundMark x1="50060" y1="97863" x2="50060" y2="97863"/>
                      </a14:backgroundRemoval>
                    </a14:imgEffect>
                  </a14:imgLayer>
                </a14:imgProps>
              </a:ext>
            </a:extLst>
          </a:blip>
          <a:srcRect l="4070" r="10464"/>
          <a:stretch/>
        </p:blipFill>
        <p:spPr>
          <a:xfrm>
            <a:off x="3124200" y="0"/>
            <a:ext cx="11442758" cy="10477500"/>
          </a:xfrm>
          <a:prstGeom prst="rect">
            <a:avLst/>
          </a:prstGeom>
        </p:spPr>
      </p:pic>
    </p:spTree>
    <p:extLst>
      <p:ext uri="{BB962C8B-B14F-4D97-AF65-F5344CB8AC3E}">
        <p14:creationId xmlns:p14="http://schemas.microsoft.com/office/powerpoint/2010/main" val="220958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237" l="3943" r="89845">
                        <a14:foregroundMark x1="20191" y1="80763" x2="20191" y2="80763"/>
                        <a14:foregroundMark x1="19594" y1="83206" x2="19594" y2="83206"/>
                        <a14:foregroundMark x1="21027" y1="84122" x2="21027" y2="84122"/>
                        <a14:foregroundMark x1="25568" y1="75573" x2="25568" y2="75573"/>
                        <a14:foregroundMark x1="24253" y1="77710" x2="24253" y2="77710"/>
                        <a14:foregroundMark x1="12186" y1="83817" x2="12186" y2="83817"/>
                        <a14:foregroundMark x1="12545" y1="85649" x2="12545" y2="85649"/>
                        <a14:foregroundMark x1="15054" y1="85496" x2="15054" y2="85496"/>
                        <a14:foregroundMark x1="11589" y1="40763" x2="11589" y2="40763"/>
                        <a14:foregroundMark x1="53883" y1="27634" x2="53883" y2="27634"/>
                        <a14:foregroundMark x1="52808" y1="22443" x2="52808" y2="22443"/>
                        <a14:foregroundMark x1="53644" y1="15267" x2="53644" y2="15267"/>
                        <a14:foregroundMark x1="55078" y1="10992" x2="55078" y2="10992"/>
                        <a14:foregroundMark x1="59618" y1="4733" x2="59618" y2="4733"/>
                        <a14:foregroundMark x1="57348" y1="7176" x2="57348" y2="7176"/>
                        <a14:foregroundMark x1="69295" y1="611" x2="69295" y2="611"/>
                        <a14:foregroundMark x1="72879" y1="916" x2="72879" y2="916"/>
                        <a14:foregroundMark x1="77300" y1="2901" x2="77300" y2="2901"/>
                        <a14:foregroundMark x1="83274" y1="9313" x2="83274" y2="9313"/>
                        <a14:foregroundMark x1="85663" y1="14962" x2="85663" y2="14962"/>
                        <a14:foregroundMark x1="86858" y1="21374" x2="86858" y2="21374"/>
                        <a14:foregroundMark x1="84349" y1="32366" x2="84349" y2="32366"/>
                        <a14:foregroundMark x1="80645" y1="37863" x2="80645" y2="37863"/>
                        <a14:foregroundMark x1="74194" y1="42443" x2="74194" y2="42443"/>
                        <a14:foregroundMark x1="70012" y1="43053" x2="70012" y2="43053"/>
                        <a14:foregroundMark x1="66428" y1="42595" x2="66428" y2="42595"/>
                        <a14:foregroundMark x1="61768" y1="40000" x2="61768" y2="40000"/>
                        <a14:foregroundMark x1="58065" y1="36641" x2="58065" y2="36641"/>
                        <a14:foregroundMark x1="61888" y1="2595" x2="61888" y2="2595"/>
                        <a14:foregroundMark x1="64516" y1="1527" x2="64516" y2="1527"/>
                        <a14:foregroundMark x1="53286" y1="18626" x2="53286" y2="18626"/>
                        <a14:foregroundMark x1="85902" y1="25802" x2="85902" y2="25802"/>
                        <a14:foregroundMark x1="52569" y1="28855" x2="52569" y2="28855"/>
                        <a14:foregroundMark x1="53524" y1="30840" x2="53524" y2="30840"/>
                        <a14:foregroundMark x1="55197" y1="30229" x2="55197" y2="30229"/>
                        <a14:foregroundMark x1="55795" y1="32977" x2="55795" y2="32977"/>
                        <a14:foregroundMark x1="54719" y1="14809" x2="54719" y2="14809"/>
                        <a14:foregroundMark x1="58065" y1="10687" x2="58065" y2="10687"/>
                        <a14:foregroundMark x1="57945" y1="8397" x2="57945" y2="8397"/>
                        <a14:foregroundMark x1="60454" y1="8244" x2="60454" y2="8244"/>
                        <a14:foregroundMark x1="63919" y1="8244" x2="63919" y2="8244"/>
                        <a14:foregroundMark x1="76941" y1="12061" x2="76941" y2="12061"/>
                        <a14:foregroundMark x1="80765" y1="29160" x2="80765" y2="29160"/>
                        <a14:foregroundMark x1="75747" y1="37252" x2="75747" y2="37252"/>
                        <a14:foregroundMark x1="73835" y1="39389" x2="73835" y2="39389"/>
                        <a14:foregroundMark x1="38710" y1="31908" x2="38710" y2="31908"/>
                        <a14:foregroundMark x1="41338" y1="33282" x2="41338" y2="33282"/>
                        <a14:foregroundMark x1="40621" y1="32824" x2="40621" y2="32824"/>
                        <a14:foregroundMark x1="40382" y1="34046" x2="40382" y2="34046"/>
                        <a14:foregroundMark x1="51852" y1="30840" x2="51852" y2="30840"/>
                        <a14:foregroundMark x1="50896" y1="30687" x2="50896" y2="30687"/>
                        <a14:foregroundMark x1="51493" y1="32214" x2="51493" y2="32214"/>
                        <a14:foregroundMark x1="35842" y1="47328" x2="35842" y2="47328"/>
                        <a14:foregroundMark x1="34886" y1="46565" x2="34886" y2="46565"/>
                        <a14:foregroundMark x1="34886" y1="47786" x2="34886" y2="47786"/>
                        <a14:foregroundMark x1="34050" y1="49771" x2="34050" y2="49771"/>
                        <a14:foregroundMark x1="33094" y1="48550" x2="33094" y2="48550"/>
                        <a14:foregroundMark x1="31422" y1="49771" x2="31422" y2="49771"/>
                        <a14:foregroundMark x1="32019" y1="51298" x2="32019" y2="51298"/>
                        <a14:foregroundMark x1="61290" y1="48550" x2="61290" y2="48550"/>
                        <a14:foregroundMark x1="60096" y1="49160" x2="60096" y2="49160"/>
                        <a14:foregroundMark x1="60812" y1="50382" x2="60812" y2="50382"/>
                        <a14:foregroundMark x1="63799" y1="50687" x2="63799" y2="50687"/>
                        <a14:foregroundMark x1="62366" y1="50687" x2="62366" y2="50687"/>
                        <a14:foregroundMark x1="63202" y1="55573" x2="63202" y2="55573"/>
                        <a14:foregroundMark x1="82198" y1="81832" x2="82198" y2="81832"/>
                        <a14:foregroundMark x1="82198" y1="74962" x2="82198" y2="74962"/>
                        <a14:foregroundMark x1="76583" y1="62137" x2="76583" y2="62137"/>
                        <a14:foregroundMark x1="69654" y1="80153" x2="69654" y2="80153"/>
                        <a14:foregroundMark x1="68578" y1="85344" x2="68578" y2="85344"/>
                        <a14:foregroundMark x1="68698" y1="88244" x2="68698" y2="88244"/>
                        <a14:foregroundMark x1="70729" y1="88550" x2="70729" y2="88550"/>
                        <a14:foregroundMark x1="74432" y1="88855" x2="74432" y2="88855"/>
                        <a14:foregroundMark x1="78017" y1="87939" x2="78017" y2="87939"/>
                        <a14:foregroundMark x1="80884" y1="85802" x2="80884" y2="85802"/>
                        <a14:foregroundMark x1="79092" y1="75115" x2="79092" y2="75115"/>
                        <a14:foregroundMark x1="16846" y1="43969" x2="16846" y2="43969"/>
                        <a14:foregroundMark x1="22103" y1="44122" x2="22103" y2="44122"/>
                        <a14:foregroundMark x1="23775" y1="44122" x2="23775" y2="44122"/>
                        <a14:foregroundMark x1="41935" y1="96183" x2="41935" y2="96183"/>
                        <a14:foregroundMark x1="45998" y1="97252" x2="45998" y2="97252"/>
                        <a14:foregroundMark x1="47909" y1="97099" x2="47909" y2="97099"/>
                        <a14:foregroundMark x1="17085" y1="31450" x2="17085" y2="31450"/>
                        <a14:foregroundMark x1="50060" y1="97863" x2="50060" y2="97863"/>
                      </a14:backgroundRemoval>
                    </a14:imgEffect>
                  </a14:imgLayer>
                </a14:imgProps>
              </a:ext>
            </a:extLst>
          </a:blip>
          <a:srcRect l="4070" r="45277" b="52364"/>
          <a:stretch/>
        </p:blipFill>
        <p:spPr>
          <a:xfrm>
            <a:off x="6705600" y="-114300"/>
            <a:ext cx="13977756" cy="10287000"/>
          </a:xfrm>
          <a:prstGeom prst="rect">
            <a:avLst/>
          </a:prstGeom>
        </p:spPr>
      </p:pic>
      <p:sp>
        <p:nvSpPr>
          <p:cNvPr id="7" name="Rounded Rectangle 6"/>
          <p:cNvSpPr/>
          <p:nvPr/>
        </p:nvSpPr>
        <p:spPr>
          <a:xfrm>
            <a:off x="180397" y="477564"/>
            <a:ext cx="6979920" cy="159757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Hít</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thở</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cách</a:t>
            </a:r>
            <a:endParaRPr lang="en-US" sz="6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180397" y="2247900"/>
            <a:ext cx="6677602" cy="1783080"/>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Lấy</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oxi</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thể</a:t>
            </a:r>
            <a:endParaRPr lang="en-US" sz="6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159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237" l="3943" r="89845">
                        <a14:foregroundMark x1="20191" y1="80763" x2="20191" y2="80763"/>
                        <a14:foregroundMark x1="19594" y1="83206" x2="19594" y2="83206"/>
                        <a14:foregroundMark x1="21027" y1="84122" x2="21027" y2="84122"/>
                        <a14:foregroundMark x1="25568" y1="75573" x2="25568" y2="75573"/>
                        <a14:foregroundMark x1="24253" y1="77710" x2="24253" y2="77710"/>
                        <a14:foregroundMark x1="12186" y1="83817" x2="12186" y2="83817"/>
                        <a14:foregroundMark x1="12545" y1="85649" x2="12545" y2="85649"/>
                        <a14:foregroundMark x1="15054" y1="85496" x2="15054" y2="85496"/>
                        <a14:foregroundMark x1="11589" y1="40763" x2="11589" y2="40763"/>
                        <a14:foregroundMark x1="53883" y1="27634" x2="53883" y2="27634"/>
                        <a14:foregroundMark x1="52808" y1="22443" x2="52808" y2="22443"/>
                        <a14:foregroundMark x1="53644" y1="15267" x2="53644" y2="15267"/>
                        <a14:foregroundMark x1="55078" y1="10992" x2="55078" y2="10992"/>
                        <a14:foregroundMark x1="59618" y1="4733" x2="59618" y2="4733"/>
                        <a14:foregroundMark x1="57348" y1="7176" x2="57348" y2="7176"/>
                        <a14:foregroundMark x1="69295" y1="611" x2="69295" y2="611"/>
                        <a14:foregroundMark x1="72879" y1="916" x2="72879" y2="916"/>
                        <a14:foregroundMark x1="77300" y1="2901" x2="77300" y2="2901"/>
                        <a14:foregroundMark x1="83274" y1="9313" x2="83274" y2="9313"/>
                        <a14:foregroundMark x1="85663" y1="14962" x2="85663" y2="14962"/>
                        <a14:foregroundMark x1="86858" y1="21374" x2="86858" y2="21374"/>
                        <a14:foregroundMark x1="84349" y1="32366" x2="84349" y2="32366"/>
                        <a14:foregroundMark x1="80645" y1="37863" x2="80645" y2="37863"/>
                        <a14:foregroundMark x1="74194" y1="42443" x2="74194" y2="42443"/>
                        <a14:foregroundMark x1="70012" y1="43053" x2="70012" y2="43053"/>
                        <a14:foregroundMark x1="66428" y1="42595" x2="66428" y2="42595"/>
                        <a14:foregroundMark x1="61768" y1="40000" x2="61768" y2="40000"/>
                        <a14:foregroundMark x1="58065" y1="36641" x2="58065" y2="36641"/>
                        <a14:foregroundMark x1="61888" y1="2595" x2="61888" y2="2595"/>
                        <a14:foregroundMark x1="64516" y1="1527" x2="64516" y2="1527"/>
                        <a14:foregroundMark x1="53286" y1="18626" x2="53286" y2="18626"/>
                        <a14:foregroundMark x1="85902" y1="25802" x2="85902" y2="25802"/>
                        <a14:foregroundMark x1="52569" y1="28855" x2="52569" y2="28855"/>
                        <a14:foregroundMark x1="53524" y1="30840" x2="53524" y2="30840"/>
                        <a14:foregroundMark x1="55197" y1="30229" x2="55197" y2="30229"/>
                        <a14:foregroundMark x1="55795" y1="32977" x2="55795" y2="32977"/>
                        <a14:foregroundMark x1="54719" y1="14809" x2="54719" y2="14809"/>
                        <a14:foregroundMark x1="58065" y1="10687" x2="58065" y2="10687"/>
                        <a14:foregroundMark x1="57945" y1="8397" x2="57945" y2="8397"/>
                        <a14:foregroundMark x1="60454" y1="8244" x2="60454" y2="8244"/>
                        <a14:foregroundMark x1="63919" y1="8244" x2="63919" y2="8244"/>
                        <a14:foregroundMark x1="76941" y1="12061" x2="76941" y2="12061"/>
                        <a14:foregroundMark x1="80765" y1="29160" x2="80765" y2="29160"/>
                        <a14:foregroundMark x1="75747" y1="37252" x2="75747" y2="37252"/>
                        <a14:foregroundMark x1="73835" y1="39389" x2="73835" y2="39389"/>
                        <a14:foregroundMark x1="38710" y1="31908" x2="38710" y2="31908"/>
                        <a14:foregroundMark x1="41338" y1="33282" x2="41338" y2="33282"/>
                        <a14:foregroundMark x1="40621" y1="32824" x2="40621" y2="32824"/>
                        <a14:foregroundMark x1="40382" y1="34046" x2="40382" y2="34046"/>
                        <a14:foregroundMark x1="51852" y1="30840" x2="51852" y2="30840"/>
                        <a14:foregroundMark x1="50896" y1="30687" x2="50896" y2="30687"/>
                        <a14:foregroundMark x1="51493" y1="32214" x2="51493" y2="32214"/>
                        <a14:foregroundMark x1="35842" y1="47328" x2="35842" y2="47328"/>
                        <a14:foregroundMark x1="34886" y1="46565" x2="34886" y2="46565"/>
                        <a14:foregroundMark x1="34886" y1="47786" x2="34886" y2="47786"/>
                        <a14:foregroundMark x1="34050" y1="49771" x2="34050" y2="49771"/>
                        <a14:foregroundMark x1="33094" y1="48550" x2="33094" y2="48550"/>
                        <a14:foregroundMark x1="31422" y1="49771" x2="31422" y2="49771"/>
                        <a14:foregroundMark x1="32019" y1="51298" x2="32019" y2="51298"/>
                        <a14:foregroundMark x1="61290" y1="48550" x2="61290" y2="48550"/>
                        <a14:foregroundMark x1="60096" y1="49160" x2="60096" y2="49160"/>
                        <a14:foregroundMark x1="60812" y1="50382" x2="60812" y2="50382"/>
                        <a14:foregroundMark x1="63799" y1="50687" x2="63799" y2="50687"/>
                        <a14:foregroundMark x1="62366" y1="50687" x2="62366" y2="50687"/>
                        <a14:foregroundMark x1="63202" y1="55573" x2="63202" y2="55573"/>
                        <a14:foregroundMark x1="82198" y1="81832" x2="82198" y2="81832"/>
                        <a14:foregroundMark x1="82198" y1="74962" x2="82198" y2="74962"/>
                        <a14:foregroundMark x1="76583" y1="62137" x2="76583" y2="62137"/>
                        <a14:foregroundMark x1="69654" y1="80153" x2="69654" y2="80153"/>
                        <a14:foregroundMark x1="68578" y1="85344" x2="68578" y2="85344"/>
                        <a14:foregroundMark x1="68698" y1="88244" x2="68698" y2="88244"/>
                        <a14:foregroundMark x1="70729" y1="88550" x2="70729" y2="88550"/>
                        <a14:foregroundMark x1="74432" y1="88855" x2="74432" y2="88855"/>
                        <a14:foregroundMark x1="78017" y1="87939" x2="78017" y2="87939"/>
                        <a14:foregroundMark x1="80884" y1="85802" x2="80884" y2="85802"/>
                        <a14:foregroundMark x1="79092" y1="75115" x2="79092" y2="75115"/>
                        <a14:foregroundMark x1="16846" y1="43969" x2="16846" y2="43969"/>
                        <a14:foregroundMark x1="22103" y1="44122" x2="22103" y2="44122"/>
                        <a14:foregroundMark x1="23775" y1="44122" x2="23775" y2="44122"/>
                        <a14:foregroundMark x1="41935" y1="96183" x2="41935" y2="96183"/>
                        <a14:foregroundMark x1="45998" y1="97252" x2="45998" y2="97252"/>
                        <a14:foregroundMark x1="47909" y1="97099" x2="47909" y2="97099"/>
                        <a14:foregroundMark x1="17085" y1="31450" x2="17085" y2="31450"/>
                        <a14:foregroundMark x1="50060" y1="97863" x2="50060" y2="97863"/>
                      </a14:backgroundRemoval>
                    </a14:imgEffect>
                  </a14:imgLayer>
                </a14:imgProps>
              </a:ext>
            </a:extLst>
          </a:blip>
          <a:srcRect l="32527" r="10464" b="53818"/>
          <a:stretch/>
        </p:blipFill>
        <p:spPr>
          <a:xfrm>
            <a:off x="-4038600" y="99060"/>
            <a:ext cx="15626119" cy="9906000"/>
          </a:xfrm>
          <a:prstGeom prst="rect">
            <a:avLst/>
          </a:prstGeom>
        </p:spPr>
      </p:pic>
      <p:sp>
        <p:nvSpPr>
          <p:cNvPr id="8" name="Rounded Rectangle 7"/>
          <p:cNvSpPr/>
          <p:nvPr/>
        </p:nvSpPr>
        <p:spPr>
          <a:xfrm>
            <a:off x="9296400" y="3010340"/>
            <a:ext cx="7391400" cy="214122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Đeo</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khẩu</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trang</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quét</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dọn</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sinh</a:t>
            </a:r>
            <a:endParaRPr lang="en-US" sz="6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9658790" y="5341987"/>
            <a:ext cx="8354002" cy="2971800"/>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Bảo</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hô</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hấp</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tránh</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khói</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bụi</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lọt</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mũi</a:t>
            </a:r>
            <a:endParaRPr lang="en-US" sz="6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686800" y="705070"/>
            <a:ext cx="7391400" cy="214122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Quét</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dọn</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thường</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xuyên</a:t>
            </a:r>
            <a:endParaRPr lang="en-US" sz="6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0489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237" l="3943" r="89845">
                        <a14:foregroundMark x1="20191" y1="80763" x2="20191" y2="80763"/>
                        <a14:foregroundMark x1="19594" y1="83206" x2="19594" y2="83206"/>
                        <a14:foregroundMark x1="21027" y1="84122" x2="21027" y2="84122"/>
                        <a14:foregroundMark x1="25568" y1="75573" x2="25568" y2="75573"/>
                        <a14:foregroundMark x1="24253" y1="77710" x2="24253" y2="77710"/>
                        <a14:foregroundMark x1="12186" y1="83817" x2="12186" y2="83817"/>
                        <a14:foregroundMark x1="12545" y1="85649" x2="12545" y2="85649"/>
                        <a14:foregroundMark x1="15054" y1="85496" x2="15054" y2="85496"/>
                        <a14:foregroundMark x1="11589" y1="40763" x2="11589" y2="40763"/>
                        <a14:foregroundMark x1="53883" y1="27634" x2="53883" y2="27634"/>
                        <a14:foregroundMark x1="52808" y1="22443" x2="52808" y2="22443"/>
                        <a14:foregroundMark x1="53644" y1="15267" x2="53644" y2="15267"/>
                        <a14:foregroundMark x1="55078" y1="10992" x2="55078" y2="10992"/>
                        <a14:foregroundMark x1="59618" y1="4733" x2="59618" y2="4733"/>
                        <a14:foregroundMark x1="57348" y1="7176" x2="57348" y2="7176"/>
                        <a14:foregroundMark x1="69295" y1="611" x2="69295" y2="611"/>
                        <a14:foregroundMark x1="72879" y1="916" x2="72879" y2="916"/>
                        <a14:foregroundMark x1="77300" y1="2901" x2="77300" y2="2901"/>
                        <a14:foregroundMark x1="83274" y1="9313" x2="83274" y2="9313"/>
                        <a14:foregroundMark x1="85663" y1="14962" x2="85663" y2="14962"/>
                        <a14:foregroundMark x1="86858" y1="21374" x2="86858" y2="21374"/>
                        <a14:foregroundMark x1="84349" y1="32366" x2="84349" y2="32366"/>
                        <a14:foregroundMark x1="80645" y1="37863" x2="80645" y2="37863"/>
                        <a14:foregroundMark x1="74194" y1="42443" x2="74194" y2="42443"/>
                        <a14:foregroundMark x1="70012" y1="43053" x2="70012" y2="43053"/>
                        <a14:foregroundMark x1="66428" y1="42595" x2="66428" y2="42595"/>
                        <a14:foregroundMark x1="61768" y1="40000" x2="61768" y2="40000"/>
                        <a14:foregroundMark x1="58065" y1="36641" x2="58065" y2="36641"/>
                        <a14:foregroundMark x1="61888" y1="2595" x2="61888" y2="2595"/>
                        <a14:foregroundMark x1="64516" y1="1527" x2="64516" y2="1527"/>
                        <a14:foregroundMark x1="53286" y1="18626" x2="53286" y2="18626"/>
                        <a14:foregroundMark x1="85902" y1="25802" x2="85902" y2="25802"/>
                        <a14:foregroundMark x1="52569" y1="28855" x2="52569" y2="28855"/>
                        <a14:foregroundMark x1="53524" y1="30840" x2="53524" y2="30840"/>
                        <a14:foregroundMark x1="55197" y1="30229" x2="55197" y2="30229"/>
                        <a14:foregroundMark x1="55795" y1="32977" x2="55795" y2="32977"/>
                        <a14:foregroundMark x1="54719" y1="14809" x2="54719" y2="14809"/>
                        <a14:foregroundMark x1="58065" y1="10687" x2="58065" y2="10687"/>
                        <a14:foregroundMark x1="57945" y1="8397" x2="57945" y2="8397"/>
                        <a14:foregroundMark x1="60454" y1="8244" x2="60454" y2="8244"/>
                        <a14:foregroundMark x1="63919" y1="8244" x2="63919" y2="8244"/>
                        <a14:foregroundMark x1="76941" y1="12061" x2="76941" y2="12061"/>
                        <a14:foregroundMark x1="80765" y1="29160" x2="80765" y2="29160"/>
                        <a14:foregroundMark x1="75747" y1="37252" x2="75747" y2="37252"/>
                        <a14:foregroundMark x1="73835" y1="39389" x2="73835" y2="39389"/>
                        <a14:foregroundMark x1="38710" y1="31908" x2="38710" y2="31908"/>
                        <a14:foregroundMark x1="41338" y1="33282" x2="41338" y2="33282"/>
                        <a14:foregroundMark x1="40621" y1="32824" x2="40621" y2="32824"/>
                        <a14:foregroundMark x1="40382" y1="34046" x2="40382" y2="34046"/>
                        <a14:foregroundMark x1="51852" y1="30840" x2="51852" y2="30840"/>
                        <a14:foregroundMark x1="50896" y1="30687" x2="50896" y2="30687"/>
                        <a14:foregroundMark x1="51493" y1="32214" x2="51493" y2="32214"/>
                        <a14:foregroundMark x1="35842" y1="47328" x2="35842" y2="47328"/>
                        <a14:foregroundMark x1="34886" y1="46565" x2="34886" y2="46565"/>
                        <a14:foregroundMark x1="34886" y1="47786" x2="34886" y2="47786"/>
                        <a14:foregroundMark x1="34050" y1="49771" x2="34050" y2="49771"/>
                        <a14:foregroundMark x1="33094" y1="48550" x2="33094" y2="48550"/>
                        <a14:foregroundMark x1="31422" y1="49771" x2="31422" y2="49771"/>
                        <a14:foregroundMark x1="32019" y1="51298" x2="32019" y2="51298"/>
                        <a14:foregroundMark x1="61290" y1="48550" x2="61290" y2="48550"/>
                        <a14:foregroundMark x1="60096" y1="49160" x2="60096" y2="49160"/>
                        <a14:foregroundMark x1="60812" y1="50382" x2="60812" y2="50382"/>
                        <a14:foregroundMark x1="63799" y1="50687" x2="63799" y2="50687"/>
                        <a14:foregroundMark x1="62366" y1="50687" x2="62366" y2="50687"/>
                        <a14:foregroundMark x1="63202" y1="55573" x2="63202" y2="55573"/>
                        <a14:foregroundMark x1="82198" y1="81832" x2="82198" y2="81832"/>
                        <a14:foregroundMark x1="82198" y1="74962" x2="82198" y2="74962"/>
                        <a14:foregroundMark x1="76583" y1="62137" x2="76583" y2="62137"/>
                        <a14:foregroundMark x1="69654" y1="80153" x2="69654" y2="80153"/>
                        <a14:foregroundMark x1="68578" y1="85344" x2="68578" y2="85344"/>
                        <a14:foregroundMark x1="68698" y1="88244" x2="68698" y2="88244"/>
                        <a14:foregroundMark x1="70729" y1="88550" x2="70729" y2="88550"/>
                        <a14:foregroundMark x1="74432" y1="88855" x2="74432" y2="88855"/>
                        <a14:foregroundMark x1="78017" y1="87939" x2="78017" y2="87939"/>
                        <a14:foregroundMark x1="80884" y1="85802" x2="80884" y2="85802"/>
                        <a14:foregroundMark x1="79092" y1="75115" x2="79092" y2="75115"/>
                        <a14:foregroundMark x1="16846" y1="43969" x2="16846" y2="43969"/>
                        <a14:foregroundMark x1="22103" y1="44122" x2="22103" y2="44122"/>
                        <a14:foregroundMark x1="23775" y1="44122" x2="23775" y2="44122"/>
                        <a14:foregroundMark x1="41935" y1="96183" x2="41935" y2="96183"/>
                        <a14:foregroundMark x1="45998" y1="97252" x2="45998" y2="97252"/>
                        <a14:foregroundMark x1="47909" y1="97099" x2="47909" y2="97099"/>
                        <a14:foregroundMark x1="17085" y1="31450" x2="17085" y2="31450"/>
                        <a14:foregroundMark x1="50060" y1="97863" x2="50060" y2="97863"/>
                      </a14:backgroundRemoval>
                    </a14:imgEffect>
                  </a14:imgLayer>
                </a14:imgProps>
              </a:ext>
            </a:extLst>
          </a:blip>
          <a:srcRect l="4070" t="47636" r="44139"/>
          <a:stretch/>
        </p:blipFill>
        <p:spPr>
          <a:xfrm>
            <a:off x="5943600" y="-342900"/>
            <a:ext cx="14020800" cy="11093380"/>
          </a:xfrm>
          <a:prstGeom prst="rect">
            <a:avLst/>
          </a:prstGeom>
        </p:spPr>
      </p:pic>
      <p:sp>
        <p:nvSpPr>
          <p:cNvPr id="10" name="Rounded Rectangle 9"/>
          <p:cNvSpPr/>
          <p:nvPr/>
        </p:nvSpPr>
        <p:spPr>
          <a:xfrm>
            <a:off x="457200" y="3695700"/>
            <a:ext cx="7010400" cy="2057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Súc</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miệng</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muối</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sz="6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57200" y="6134100"/>
            <a:ext cx="8686800" cy="2286000"/>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sạch</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miệng</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tránh</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bụi</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bẩn</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vi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khuẩn</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tụ</a:t>
            </a:r>
            <a:endParaRPr lang="en-US" sz="6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1195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237" l="3943" r="89845">
                        <a14:foregroundMark x1="20191" y1="80763" x2="20191" y2="80763"/>
                        <a14:foregroundMark x1="19594" y1="83206" x2="19594" y2="83206"/>
                        <a14:foregroundMark x1="21027" y1="84122" x2="21027" y2="84122"/>
                        <a14:foregroundMark x1="25568" y1="75573" x2="25568" y2="75573"/>
                        <a14:foregroundMark x1="24253" y1="77710" x2="24253" y2="77710"/>
                        <a14:foregroundMark x1="12186" y1="83817" x2="12186" y2="83817"/>
                        <a14:foregroundMark x1="12545" y1="85649" x2="12545" y2="85649"/>
                        <a14:foregroundMark x1="15054" y1="85496" x2="15054" y2="85496"/>
                        <a14:foregroundMark x1="11589" y1="40763" x2="11589" y2="40763"/>
                        <a14:foregroundMark x1="53883" y1="27634" x2="53883" y2="27634"/>
                        <a14:foregroundMark x1="52808" y1="22443" x2="52808" y2="22443"/>
                        <a14:foregroundMark x1="53644" y1="15267" x2="53644" y2="15267"/>
                        <a14:foregroundMark x1="55078" y1="10992" x2="55078" y2="10992"/>
                        <a14:foregroundMark x1="59618" y1="4733" x2="59618" y2="4733"/>
                        <a14:foregroundMark x1="57348" y1="7176" x2="57348" y2="7176"/>
                        <a14:foregroundMark x1="69295" y1="611" x2="69295" y2="611"/>
                        <a14:foregroundMark x1="72879" y1="916" x2="72879" y2="916"/>
                        <a14:foregroundMark x1="77300" y1="2901" x2="77300" y2="2901"/>
                        <a14:foregroundMark x1="83274" y1="9313" x2="83274" y2="9313"/>
                        <a14:foregroundMark x1="85663" y1="14962" x2="85663" y2="14962"/>
                        <a14:foregroundMark x1="86858" y1="21374" x2="86858" y2="21374"/>
                        <a14:foregroundMark x1="84349" y1="32366" x2="84349" y2="32366"/>
                        <a14:foregroundMark x1="80645" y1="37863" x2="80645" y2="37863"/>
                        <a14:foregroundMark x1="74194" y1="42443" x2="74194" y2="42443"/>
                        <a14:foregroundMark x1="70012" y1="43053" x2="70012" y2="43053"/>
                        <a14:foregroundMark x1="66428" y1="42595" x2="66428" y2="42595"/>
                        <a14:foregroundMark x1="61768" y1="40000" x2="61768" y2="40000"/>
                        <a14:foregroundMark x1="58065" y1="36641" x2="58065" y2="36641"/>
                        <a14:foregroundMark x1="61888" y1="2595" x2="61888" y2="2595"/>
                        <a14:foregroundMark x1="64516" y1="1527" x2="64516" y2="1527"/>
                        <a14:foregroundMark x1="53286" y1="18626" x2="53286" y2="18626"/>
                        <a14:foregroundMark x1="85902" y1="25802" x2="85902" y2="25802"/>
                        <a14:foregroundMark x1="52569" y1="28855" x2="52569" y2="28855"/>
                        <a14:foregroundMark x1="53524" y1="30840" x2="53524" y2="30840"/>
                        <a14:foregroundMark x1="55197" y1="30229" x2="55197" y2="30229"/>
                        <a14:foregroundMark x1="55795" y1="32977" x2="55795" y2="32977"/>
                        <a14:foregroundMark x1="54719" y1="14809" x2="54719" y2="14809"/>
                        <a14:foregroundMark x1="58065" y1="10687" x2="58065" y2="10687"/>
                        <a14:foregroundMark x1="57945" y1="8397" x2="57945" y2="8397"/>
                        <a14:foregroundMark x1="60454" y1="8244" x2="60454" y2="8244"/>
                        <a14:foregroundMark x1="63919" y1="8244" x2="63919" y2="8244"/>
                        <a14:foregroundMark x1="76941" y1="12061" x2="76941" y2="12061"/>
                        <a14:foregroundMark x1="80765" y1="29160" x2="80765" y2="29160"/>
                        <a14:foregroundMark x1="75747" y1="37252" x2="75747" y2="37252"/>
                        <a14:foregroundMark x1="73835" y1="39389" x2="73835" y2="39389"/>
                        <a14:foregroundMark x1="38710" y1="31908" x2="38710" y2="31908"/>
                        <a14:foregroundMark x1="41338" y1="33282" x2="41338" y2="33282"/>
                        <a14:foregroundMark x1="40621" y1="32824" x2="40621" y2="32824"/>
                        <a14:foregroundMark x1="40382" y1="34046" x2="40382" y2="34046"/>
                        <a14:foregroundMark x1="51852" y1="30840" x2="51852" y2="30840"/>
                        <a14:foregroundMark x1="50896" y1="30687" x2="50896" y2="30687"/>
                        <a14:foregroundMark x1="51493" y1="32214" x2="51493" y2="32214"/>
                        <a14:foregroundMark x1="35842" y1="47328" x2="35842" y2="47328"/>
                        <a14:foregroundMark x1="34886" y1="46565" x2="34886" y2="46565"/>
                        <a14:foregroundMark x1="34886" y1="47786" x2="34886" y2="47786"/>
                        <a14:foregroundMark x1="34050" y1="49771" x2="34050" y2="49771"/>
                        <a14:foregroundMark x1="33094" y1="48550" x2="33094" y2="48550"/>
                        <a14:foregroundMark x1="31422" y1="49771" x2="31422" y2="49771"/>
                        <a14:foregroundMark x1="32019" y1="51298" x2="32019" y2="51298"/>
                        <a14:foregroundMark x1="61290" y1="48550" x2="61290" y2="48550"/>
                        <a14:foregroundMark x1="60096" y1="49160" x2="60096" y2="49160"/>
                        <a14:foregroundMark x1="60812" y1="50382" x2="60812" y2="50382"/>
                        <a14:foregroundMark x1="63799" y1="50687" x2="63799" y2="50687"/>
                        <a14:foregroundMark x1="62366" y1="50687" x2="62366" y2="50687"/>
                        <a14:foregroundMark x1="63202" y1="55573" x2="63202" y2="55573"/>
                        <a14:foregroundMark x1="82198" y1="81832" x2="82198" y2="81832"/>
                        <a14:foregroundMark x1="82198" y1="74962" x2="82198" y2="74962"/>
                        <a14:foregroundMark x1="76583" y1="62137" x2="76583" y2="62137"/>
                        <a14:foregroundMark x1="69654" y1="80153" x2="69654" y2="80153"/>
                        <a14:foregroundMark x1="68578" y1="85344" x2="68578" y2="85344"/>
                        <a14:foregroundMark x1="68698" y1="88244" x2="68698" y2="88244"/>
                        <a14:foregroundMark x1="70729" y1="88550" x2="70729" y2="88550"/>
                        <a14:foregroundMark x1="74432" y1="88855" x2="74432" y2="88855"/>
                        <a14:foregroundMark x1="78017" y1="87939" x2="78017" y2="87939"/>
                        <a14:foregroundMark x1="80884" y1="85802" x2="80884" y2="85802"/>
                        <a14:foregroundMark x1="79092" y1="75115" x2="79092" y2="75115"/>
                        <a14:foregroundMark x1="16846" y1="43969" x2="16846" y2="43969"/>
                        <a14:foregroundMark x1="22103" y1="44122" x2="22103" y2="44122"/>
                        <a14:foregroundMark x1="23775" y1="44122" x2="23775" y2="44122"/>
                        <a14:foregroundMark x1="41935" y1="96183" x2="41935" y2="96183"/>
                        <a14:foregroundMark x1="45998" y1="97252" x2="45998" y2="97252"/>
                        <a14:foregroundMark x1="47909" y1="97099" x2="47909" y2="97099"/>
                        <a14:foregroundMark x1="17085" y1="31450" x2="17085" y2="31450"/>
                        <a14:foregroundMark x1="50060" y1="97863" x2="50060" y2="97863"/>
                      </a14:backgroundRemoval>
                    </a14:imgEffect>
                  </a14:imgLayer>
                </a14:imgProps>
              </a:ext>
            </a:extLst>
          </a:blip>
          <a:srcRect l="35942" t="46908" r="10464" b="728"/>
          <a:stretch/>
        </p:blipFill>
        <p:spPr>
          <a:xfrm>
            <a:off x="-4584758" y="-342900"/>
            <a:ext cx="14566958" cy="11137832"/>
          </a:xfrm>
          <a:prstGeom prst="rect">
            <a:avLst/>
          </a:prstGeom>
        </p:spPr>
      </p:pic>
      <p:sp>
        <p:nvSpPr>
          <p:cNvPr id="11" name="Rounded Rectangle 10"/>
          <p:cNvSpPr/>
          <p:nvPr/>
        </p:nvSpPr>
        <p:spPr>
          <a:xfrm>
            <a:off x="8747760" y="1790700"/>
            <a:ext cx="5257800" cy="1219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err="1">
                <a:solidFill>
                  <a:schemeClr val="tx1">
                    <a:lumMod val="95000"/>
                    <a:lumOff val="5000"/>
                  </a:schemeClr>
                </a:solidFill>
                <a:latin typeface="Times New Roman" panose="02020603050405020304" pitchFamily="18" charset="0"/>
                <a:cs typeface="Times New Roman" panose="02020603050405020304" pitchFamily="18" charset="0"/>
              </a:rPr>
              <a:t>Nhỏ</a:t>
            </a:r>
            <a:r>
              <a:rPr lang="en-US" sz="8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8800" dirty="0" err="1">
                <a:solidFill>
                  <a:schemeClr val="tx1">
                    <a:lumMod val="95000"/>
                    <a:lumOff val="5000"/>
                  </a:schemeClr>
                </a:solidFill>
                <a:latin typeface="Times New Roman" panose="02020603050405020304" pitchFamily="18" charset="0"/>
                <a:cs typeface="Times New Roman" panose="02020603050405020304" pitchFamily="18" charset="0"/>
              </a:rPr>
              <a:t>mũi</a:t>
            </a:r>
            <a:endParaRPr lang="en-US" sz="8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8763000" y="3314700"/>
            <a:ext cx="8686800" cy="2286000"/>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Rửa</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sạch</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mũi</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tránh</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bụi</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bẩn</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vi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khuẩn</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6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dirty="0" err="1">
                <a:solidFill>
                  <a:schemeClr val="tx1">
                    <a:lumMod val="95000"/>
                    <a:lumOff val="5000"/>
                  </a:schemeClr>
                </a:solidFill>
                <a:latin typeface="Times New Roman" panose="02020603050405020304" pitchFamily="18" charset="0"/>
                <a:cs typeface="Times New Roman" panose="02020603050405020304" pitchFamily="18" charset="0"/>
              </a:rPr>
              <a:t>tụ</a:t>
            </a:r>
            <a:endParaRPr lang="en-US" sz="6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2974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237" l="3943" r="89845">
                        <a14:foregroundMark x1="20191" y1="80763" x2="20191" y2="80763"/>
                        <a14:foregroundMark x1="19594" y1="83206" x2="19594" y2="83206"/>
                        <a14:foregroundMark x1="21027" y1="84122" x2="21027" y2="84122"/>
                        <a14:foregroundMark x1="25568" y1="75573" x2="25568" y2="75573"/>
                        <a14:foregroundMark x1="24253" y1="77710" x2="24253" y2="77710"/>
                        <a14:foregroundMark x1="12186" y1="83817" x2="12186" y2="83817"/>
                        <a14:foregroundMark x1="12545" y1="85649" x2="12545" y2="85649"/>
                        <a14:foregroundMark x1="15054" y1="85496" x2="15054" y2="85496"/>
                        <a14:foregroundMark x1="11589" y1="40763" x2="11589" y2="40763"/>
                        <a14:foregroundMark x1="53883" y1="27634" x2="53883" y2="27634"/>
                        <a14:foregroundMark x1="52808" y1="22443" x2="52808" y2="22443"/>
                        <a14:foregroundMark x1="53644" y1="15267" x2="53644" y2="15267"/>
                        <a14:foregroundMark x1="55078" y1="10992" x2="55078" y2="10992"/>
                        <a14:foregroundMark x1="59618" y1="4733" x2="59618" y2="4733"/>
                        <a14:foregroundMark x1="57348" y1="7176" x2="57348" y2="7176"/>
                        <a14:foregroundMark x1="69295" y1="611" x2="69295" y2="611"/>
                        <a14:foregroundMark x1="72879" y1="916" x2="72879" y2="916"/>
                        <a14:foregroundMark x1="77300" y1="2901" x2="77300" y2="2901"/>
                        <a14:foregroundMark x1="83274" y1="9313" x2="83274" y2="9313"/>
                        <a14:foregroundMark x1="85663" y1="14962" x2="85663" y2="14962"/>
                        <a14:foregroundMark x1="86858" y1="21374" x2="86858" y2="21374"/>
                        <a14:foregroundMark x1="84349" y1="32366" x2="84349" y2="32366"/>
                        <a14:foregroundMark x1="80645" y1="37863" x2="80645" y2="37863"/>
                        <a14:foregroundMark x1="74194" y1="42443" x2="74194" y2="42443"/>
                        <a14:foregroundMark x1="70012" y1="43053" x2="70012" y2="43053"/>
                        <a14:foregroundMark x1="66428" y1="42595" x2="66428" y2="42595"/>
                        <a14:foregroundMark x1="61768" y1="40000" x2="61768" y2="40000"/>
                        <a14:foregroundMark x1="58065" y1="36641" x2="58065" y2="36641"/>
                        <a14:foregroundMark x1="61888" y1="2595" x2="61888" y2="2595"/>
                        <a14:foregroundMark x1="64516" y1="1527" x2="64516" y2="1527"/>
                        <a14:foregroundMark x1="53286" y1="18626" x2="53286" y2="18626"/>
                        <a14:foregroundMark x1="85902" y1="25802" x2="85902" y2="25802"/>
                        <a14:foregroundMark x1="52569" y1="28855" x2="52569" y2="28855"/>
                        <a14:foregroundMark x1="53524" y1="30840" x2="53524" y2="30840"/>
                        <a14:foregroundMark x1="55197" y1="30229" x2="55197" y2="30229"/>
                        <a14:foregroundMark x1="55795" y1="32977" x2="55795" y2="32977"/>
                        <a14:foregroundMark x1="54719" y1="14809" x2="54719" y2="14809"/>
                        <a14:foregroundMark x1="58065" y1="10687" x2="58065" y2="10687"/>
                        <a14:foregroundMark x1="57945" y1="8397" x2="57945" y2="8397"/>
                        <a14:foregroundMark x1="60454" y1="8244" x2="60454" y2="8244"/>
                        <a14:foregroundMark x1="63919" y1="8244" x2="63919" y2="8244"/>
                        <a14:foregroundMark x1="76941" y1="12061" x2="76941" y2="12061"/>
                        <a14:foregroundMark x1="80765" y1="29160" x2="80765" y2="29160"/>
                        <a14:foregroundMark x1="75747" y1="37252" x2="75747" y2="37252"/>
                        <a14:foregroundMark x1="73835" y1="39389" x2="73835" y2="39389"/>
                        <a14:foregroundMark x1="38710" y1="31908" x2="38710" y2="31908"/>
                        <a14:foregroundMark x1="41338" y1="33282" x2="41338" y2="33282"/>
                        <a14:foregroundMark x1="40621" y1="32824" x2="40621" y2="32824"/>
                        <a14:foregroundMark x1="40382" y1="34046" x2="40382" y2="34046"/>
                        <a14:foregroundMark x1="51852" y1="30840" x2="51852" y2="30840"/>
                        <a14:foregroundMark x1="50896" y1="30687" x2="50896" y2="30687"/>
                        <a14:foregroundMark x1="51493" y1="32214" x2="51493" y2="32214"/>
                        <a14:foregroundMark x1="35842" y1="47328" x2="35842" y2="47328"/>
                        <a14:foregroundMark x1="34886" y1="46565" x2="34886" y2="46565"/>
                        <a14:foregroundMark x1="34886" y1="47786" x2="34886" y2="47786"/>
                        <a14:foregroundMark x1="34050" y1="49771" x2="34050" y2="49771"/>
                        <a14:foregroundMark x1="33094" y1="48550" x2="33094" y2="48550"/>
                        <a14:foregroundMark x1="31422" y1="49771" x2="31422" y2="49771"/>
                        <a14:foregroundMark x1="32019" y1="51298" x2="32019" y2="51298"/>
                        <a14:foregroundMark x1="61290" y1="48550" x2="61290" y2="48550"/>
                        <a14:foregroundMark x1="60096" y1="49160" x2="60096" y2="49160"/>
                        <a14:foregroundMark x1="60812" y1="50382" x2="60812" y2="50382"/>
                        <a14:foregroundMark x1="63799" y1="50687" x2="63799" y2="50687"/>
                        <a14:foregroundMark x1="62366" y1="50687" x2="62366" y2="50687"/>
                        <a14:foregroundMark x1="63202" y1="55573" x2="63202" y2="55573"/>
                        <a14:foregroundMark x1="82198" y1="81832" x2="82198" y2="81832"/>
                        <a14:foregroundMark x1="82198" y1="74962" x2="82198" y2="74962"/>
                        <a14:foregroundMark x1="76583" y1="62137" x2="76583" y2="62137"/>
                        <a14:foregroundMark x1="69654" y1="80153" x2="69654" y2="80153"/>
                        <a14:foregroundMark x1="68578" y1="85344" x2="68578" y2="85344"/>
                        <a14:foregroundMark x1="68698" y1="88244" x2="68698" y2="88244"/>
                        <a14:foregroundMark x1="70729" y1="88550" x2="70729" y2="88550"/>
                        <a14:foregroundMark x1="74432" y1="88855" x2="74432" y2="88855"/>
                        <a14:foregroundMark x1="78017" y1="87939" x2="78017" y2="87939"/>
                        <a14:foregroundMark x1="80884" y1="85802" x2="80884" y2="85802"/>
                        <a14:foregroundMark x1="79092" y1="75115" x2="79092" y2="75115"/>
                        <a14:foregroundMark x1="16846" y1="43969" x2="16846" y2="43969"/>
                        <a14:foregroundMark x1="22103" y1="44122" x2="22103" y2="44122"/>
                        <a14:foregroundMark x1="23775" y1="44122" x2="23775" y2="44122"/>
                        <a14:foregroundMark x1="41935" y1="96183" x2="41935" y2="96183"/>
                        <a14:foregroundMark x1="45998" y1="97252" x2="45998" y2="97252"/>
                        <a14:foregroundMark x1="47909" y1="97099" x2="47909" y2="97099"/>
                        <a14:foregroundMark x1="17085" y1="31450" x2="17085" y2="31450"/>
                        <a14:foregroundMark x1="50060" y1="97863" x2="50060" y2="97863"/>
                      </a14:backgroundRemoval>
                    </a14:imgEffect>
                  </a14:imgLayer>
                </a14:imgProps>
              </a:ext>
            </a:extLst>
          </a:blip>
          <a:srcRect l="4070" r="10464"/>
          <a:stretch/>
        </p:blipFill>
        <p:spPr>
          <a:xfrm>
            <a:off x="2773680" y="0"/>
            <a:ext cx="11442758" cy="10477500"/>
          </a:xfrm>
          <a:prstGeom prst="rect">
            <a:avLst/>
          </a:prstGeom>
        </p:spPr>
      </p:pic>
      <p:sp>
        <p:nvSpPr>
          <p:cNvPr id="7" name="Rounded Rectangle 6"/>
          <p:cNvSpPr/>
          <p:nvPr/>
        </p:nvSpPr>
        <p:spPr>
          <a:xfrm>
            <a:off x="180398" y="114300"/>
            <a:ext cx="4419600" cy="914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Hít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thở</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13286716" y="1771430"/>
            <a:ext cx="4843751" cy="15163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Đeo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khẩu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trang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quét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dọn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sinh</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80398" y="5372100"/>
            <a:ext cx="4495800" cy="1447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Súc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miệng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muối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13433474" y="5358838"/>
            <a:ext cx="3352800" cy="914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Nhỏ</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mũi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180398" y="1150620"/>
            <a:ext cx="3324802" cy="1325880"/>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lấy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oxi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thể</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12378178" y="3562716"/>
            <a:ext cx="5926015" cy="898354"/>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bảo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hô</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hấp</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180398" y="7016262"/>
            <a:ext cx="4648200" cy="1066800"/>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miệng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3652432" y="6532685"/>
            <a:ext cx="4112318" cy="914400"/>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rửa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mũi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3286716" y="114300"/>
            <a:ext cx="4163084" cy="15428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Quét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dọn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thường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xuyên</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26521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514600" y="2171700"/>
            <a:ext cx="13944600" cy="5562600"/>
          </a:xfrm>
          <a:prstGeom prst="roundRect">
            <a:avLst/>
          </a:prstGeom>
          <a:solidFill>
            <a:srgbClr val="FFFF99"/>
          </a:solidFill>
          <a:ln w="76200">
            <a:solidFill>
              <a:schemeClr val="tx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000" b="1" dirty="0">
                <a:solidFill>
                  <a:schemeClr val="tx1"/>
                </a:solidFill>
                <a:latin typeface="+mj-lt"/>
              </a:rPr>
              <a:t>Hít thở đúng cách, súc miệng nước muối, rửa lỗ mũi hằng ngày và đeo khẩu trang thường xuyên… chính là cách giúp cho cơ quan hô hấp được sạch sẽ và được bảo vệ một cách  tốt nhất. </a:t>
            </a:r>
            <a:endParaRPr lang="en-US" sz="6000" b="1" dirty="0">
              <a:solidFill>
                <a:schemeClr val="tx1"/>
              </a:solidFill>
              <a:latin typeface="+mj-lt"/>
            </a:endParaRPr>
          </a:p>
        </p:txBody>
      </p:sp>
    </p:spTree>
    <p:extLst>
      <p:ext uri="{BB962C8B-B14F-4D97-AF65-F5344CB8AC3E}">
        <p14:creationId xmlns:p14="http://schemas.microsoft.com/office/powerpoint/2010/main" val="77767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09800" y="2705100"/>
            <a:ext cx="13868400" cy="4648200"/>
          </a:xfrm>
          <a:prstGeom prst="roundRect">
            <a:avLst/>
          </a:prstGeom>
          <a:solidFill>
            <a:schemeClr val="accent6">
              <a:lumMod val="40000"/>
              <a:lumOff val="6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chemeClr val="tx1"/>
                </a:solidFill>
                <a:latin typeface="Times New Roman" panose="02020603050405020304" pitchFamily="18" charset="0"/>
                <a:cs typeface="Times New Roman" panose="02020603050405020304" pitchFamily="18" charset="0"/>
              </a:rPr>
              <a:t>Hoạt</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động</a:t>
            </a:r>
            <a:r>
              <a:rPr lang="en-US" sz="9600" b="1" dirty="0">
                <a:solidFill>
                  <a:schemeClr val="tx1"/>
                </a:solidFill>
                <a:latin typeface="Times New Roman" panose="02020603050405020304" pitchFamily="18" charset="0"/>
                <a:cs typeface="Times New Roman" panose="02020603050405020304" pitchFamily="18" charset="0"/>
              </a:rPr>
              <a:t> 2: </a:t>
            </a:r>
          </a:p>
          <a:p>
            <a:pPr algn="ctr"/>
            <a:r>
              <a:rPr lang="en-US" sz="9600" b="1" dirty="0" err="1">
                <a:solidFill>
                  <a:schemeClr val="tx1"/>
                </a:solidFill>
                <a:latin typeface="Times New Roman" panose="02020603050405020304" pitchFamily="18" charset="0"/>
                <a:cs typeface="Times New Roman" panose="02020603050405020304" pitchFamily="18" charset="0"/>
              </a:rPr>
              <a:t>Tác</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dụng</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của</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việc</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thở</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bằng</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mũi</a:t>
            </a:r>
            <a:endParaRPr lang="en-US" sz="9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680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3897" t="4912" r="32011" b="2014"/>
          <a:stretch/>
        </p:blipFill>
        <p:spPr>
          <a:xfrm>
            <a:off x="11693769" y="0"/>
            <a:ext cx="6629400" cy="10180864"/>
          </a:xfrm>
          <a:prstGeom prst="rect">
            <a:avLst/>
          </a:prstGeom>
        </p:spPr>
      </p:pic>
      <p:sp>
        <p:nvSpPr>
          <p:cNvPr id="3" name="Rounded Rectangle 2"/>
          <p:cNvSpPr/>
          <p:nvPr/>
        </p:nvSpPr>
        <p:spPr>
          <a:xfrm>
            <a:off x="533400" y="3086100"/>
            <a:ext cx="11353800" cy="3276600"/>
          </a:xfrm>
          <a:prstGeom prst="roundRect">
            <a:avLst/>
          </a:prstGeom>
          <a:solidFill>
            <a:srgbClr val="FFEEFA"/>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tx1"/>
                </a:solidFill>
                <a:latin typeface="Times New Roman" panose="02020603050405020304" pitchFamily="18" charset="0"/>
                <a:cs typeface="Times New Roman" panose="02020603050405020304" pitchFamily="18" charset="0"/>
              </a:rPr>
              <a:t>Dùng khăn giấy lau nhẹ vào hai lỗ mũi của mình và cho biết các em thấy gì trên khăn?</a:t>
            </a:r>
            <a:endParaRPr lang="en-US" sz="6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14473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p:cNvPr>
          <p:cNvPicPr>
            <a:picLocks noChangeAspect="1"/>
          </p:cNvPicPr>
          <p:nvPr>
            <a:videoFile r:link="rId1"/>
            <p:extLst>
              <p:ext uri="{DAA4B4D4-6D71-4841-9C94-3DE7FCFB9230}">
                <p14:media xmlns:p14="http://schemas.microsoft.com/office/powerpoint/2010/main" r:embed="rId2">
                  <p14:trim end="5314"/>
                  <p14:fade out="1500"/>
                </p14:media>
              </p:ext>
            </p:extLst>
          </p:nvPr>
        </p:nvPicPr>
        <p:blipFill>
          <a:blip r:embed="rId4"/>
          <a:stretch>
            <a:fillRect/>
          </a:stretch>
        </p:blipFill>
        <p:spPr>
          <a:xfrm>
            <a:off x="6531" y="-25037"/>
            <a:ext cx="18288000" cy="10287000"/>
          </a:xfrm>
          <a:prstGeom prst="rect">
            <a:avLst/>
          </a:prstGeom>
        </p:spPr>
      </p:pic>
    </p:spTree>
    <p:extLst>
      <p:ext uri="{BB962C8B-B14F-4D97-AF65-F5344CB8AC3E}">
        <p14:creationId xmlns:p14="http://schemas.microsoft.com/office/powerpoint/2010/main" val="13341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50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3897" t="4912" r="32011" b="2014"/>
          <a:stretch/>
        </p:blipFill>
        <p:spPr>
          <a:xfrm>
            <a:off x="11693769" y="0"/>
            <a:ext cx="6629400" cy="10180864"/>
          </a:xfrm>
          <a:prstGeom prst="rect">
            <a:avLst/>
          </a:prstGeom>
        </p:spPr>
      </p:pic>
      <p:sp>
        <p:nvSpPr>
          <p:cNvPr id="4" name="Rectangle 3"/>
          <p:cNvSpPr/>
          <p:nvPr/>
        </p:nvSpPr>
        <p:spPr>
          <a:xfrm>
            <a:off x="269651" y="455805"/>
            <a:ext cx="12649200" cy="1477328"/>
          </a:xfrm>
          <a:prstGeom prst="rect">
            <a:avLst/>
          </a:prstGeom>
        </p:spPr>
        <p:txBody>
          <a:bodyPr wrap="square">
            <a:spAutoFit/>
          </a:bodyPr>
          <a:lstStyle/>
          <a:p>
            <a:pPr marL="571500" indent="-571500" algn="just">
              <a:lnSpc>
                <a:spcPct val="150000"/>
              </a:lnSpc>
              <a:spcAft>
                <a:spcPts val="0"/>
              </a:spcAft>
              <a:buFontTx/>
              <a:buChar char="-"/>
            </a:pPr>
            <a:r>
              <a:rPr lang="vi-VN" sz="6000" dirty="0">
                <a:latin typeface="Times New Roman" panose="02020603050405020304" pitchFamily="18" charset="0"/>
                <a:ea typeface="Calibri" panose="020F0502020204030204" pitchFamily="34" charset="0"/>
                <a:cs typeface="Times New Roman" panose="02020603050405020304" pitchFamily="18" charset="0"/>
              </a:rPr>
              <a:t>Bụi khi vào mũi được cản lại nhờ đâu?</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69651" y="4600185"/>
            <a:ext cx="9352240" cy="1433341"/>
          </a:xfrm>
          <a:prstGeom prst="rect">
            <a:avLst/>
          </a:prstGeom>
        </p:spPr>
        <p:txBody>
          <a:bodyPr wrap="none">
            <a:spAutoFit/>
          </a:bodyPr>
          <a:lstStyle/>
          <a:p>
            <a:pPr algn="just">
              <a:lnSpc>
                <a:spcPct val="150000"/>
              </a:lnSpc>
              <a:spcAft>
                <a:spcPts val="0"/>
              </a:spcAft>
            </a:pPr>
            <a:r>
              <a:rPr lang="en-US" sz="6600" dirty="0">
                <a:latin typeface="Times New Roman" panose="02020603050405020304" pitchFamily="18" charset="0"/>
                <a:ea typeface="Calibri" panose="020F0502020204030204" pitchFamily="34" charset="0"/>
                <a:cs typeface="Times New Roman" panose="02020603050405020304" pitchFamily="18" charset="0"/>
              </a:rPr>
              <a:t>- </a:t>
            </a:r>
            <a:r>
              <a:rPr lang="vi-VN" sz="6600" dirty="0">
                <a:latin typeface="Times New Roman" panose="02020603050405020304" pitchFamily="18" charset="0"/>
                <a:ea typeface="Calibri" panose="020F0502020204030204" pitchFamily="34" charset="0"/>
                <a:cs typeface="Times New Roman" panose="02020603050405020304" pitchFamily="18" charset="0"/>
              </a:rPr>
              <a:t>Lông mũi có tác dụng gì?</a:t>
            </a:r>
            <a:endParaRPr lang="en-US" sz="6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1450750" y="1933133"/>
            <a:ext cx="10741250" cy="2362200"/>
          </a:xfrm>
          <a:prstGeom prst="roundRect">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Bụi</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khi</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vào</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mũi</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được</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cản</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lại</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nhờ</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lớp</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lông</a:t>
            </a:r>
            <a:r>
              <a:rPr lang="en-US" sz="7200" b="1" dirty="0">
                <a:solidFill>
                  <a:schemeClr val="tx1"/>
                </a:solidFill>
                <a:latin typeface="Times New Roman" panose="02020603050405020304" pitchFamily="18" charset="0"/>
                <a:cs typeface="Times New Roman" panose="02020603050405020304" pitchFamily="18" charset="0"/>
              </a:rPr>
              <a:t> ở </a:t>
            </a:r>
            <a:r>
              <a:rPr lang="en-US" sz="7200" b="1" dirty="0" err="1">
                <a:solidFill>
                  <a:schemeClr val="tx1"/>
                </a:solidFill>
                <a:latin typeface="Times New Roman" panose="02020603050405020304" pitchFamily="18" charset="0"/>
                <a:cs typeface="Times New Roman" panose="02020603050405020304" pitchFamily="18" charset="0"/>
              </a:rPr>
              <a:t>mũi</a:t>
            </a:r>
            <a:endParaRPr lang="en-US" sz="7200" b="1"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87274" y="6347170"/>
            <a:ext cx="12268201" cy="2362200"/>
          </a:xfrm>
          <a:prstGeom prst="roundRect">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Lông</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mũi</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có</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tác</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dụng</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cản</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bụi</a:t>
            </a:r>
            <a:endParaRPr lang="en-US" sz="7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4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219200" y="4229100"/>
            <a:ext cx="15544800" cy="1981200"/>
          </a:xfrm>
          <a:prstGeom prst="roundRect">
            <a:avLst/>
          </a:prstGeom>
          <a:solidFill>
            <a:srgbClr val="FFEEFA"/>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Khi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bị</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nghẹt</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mũi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thì</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em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thở</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như</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thế</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nào</a:t>
            </a:r>
            <a:r>
              <a:rPr lang="vi-VN" sz="6600" b="1" dirty="0">
                <a:solidFill>
                  <a:schemeClr val="tx1"/>
                </a:solidFill>
                <a:latin typeface="Times New Roman" panose="02020603050405020304" pitchFamily="18" charset="0"/>
                <a:cs typeface="Times New Roman" panose="02020603050405020304" pitchFamily="18" charset="0"/>
              </a:rPr>
              <a:t>?</a:t>
            </a:r>
            <a:endParaRPr lang="en-US" sz="6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87346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219200" y="4229100"/>
            <a:ext cx="15544800" cy="1981200"/>
          </a:xfrm>
          <a:prstGeom prst="roundRect">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219200" y="4229100"/>
            <a:ext cx="15544800" cy="1981200"/>
          </a:xfrm>
          <a:prstGeom prst="roundRect">
            <a:avLst/>
          </a:prstGeom>
          <a:solidFill>
            <a:srgbClr val="FFFF9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tx1"/>
              </a:solidFill>
              <a:latin typeface="Times New Roman" panose="02020603050405020304" pitchFamily="18" charset="0"/>
              <a:cs typeface="Times New Roman" panose="02020603050405020304" pitchFamily="18" charset="0"/>
            </a:endParaRPr>
          </a:p>
        </p:txBody>
      </p:sp>
      <p:pic>
        <p:nvPicPr>
          <p:cNvPr id="7" name="Picture 2"/>
          <p:cNvPicPr>
            <a:picLocks noChangeAspect="1"/>
          </p:cNvPicPr>
          <p:nvPr/>
        </p:nvPicPr>
        <p:blipFill>
          <a:blip r:embed="rId4"/>
          <a:srcRect/>
          <a:stretch>
            <a:fillRect/>
          </a:stretch>
        </p:blipFill>
        <p:spPr>
          <a:xfrm flipH="1">
            <a:off x="-533400" y="3162300"/>
            <a:ext cx="4267200" cy="3125474"/>
          </a:xfrm>
          <a:prstGeom prst="rect">
            <a:avLst/>
          </a:prstGeom>
          <a:ln>
            <a:noFill/>
          </a:ln>
        </p:spPr>
      </p:pic>
      <p:sp>
        <p:nvSpPr>
          <p:cNvPr id="8" name="Rounded Rectangle 7"/>
          <p:cNvSpPr/>
          <p:nvPr/>
        </p:nvSpPr>
        <p:spPr>
          <a:xfrm>
            <a:off x="1219200" y="4222820"/>
            <a:ext cx="15544800" cy="1981200"/>
          </a:xfrm>
          <a:prstGeom prst="roundRect">
            <a:avLst/>
          </a:prstGeom>
          <a:solidFill>
            <a:srgbClr val="FFFF9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tx1"/>
                </a:solidFill>
                <a:latin typeface="Times New Roman" panose="02020603050405020304" pitchFamily="18" charset="0"/>
                <a:cs typeface="Times New Roman" panose="02020603050405020304" pitchFamily="18" charset="0"/>
              </a:rPr>
              <a:t>Thở</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bằng</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miệng</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có</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cảm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giác</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như</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thế</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nào</a:t>
            </a:r>
            <a:r>
              <a:rPr lang="en-US" sz="6000" b="1" dirty="0">
                <a:solidFill>
                  <a:schemeClr val="tx1"/>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3505200" y="4209003"/>
            <a:ext cx="5181600" cy="2138204"/>
          </a:xfrm>
          <a:prstGeom prst="roundRect">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bg1"/>
                </a:solidFill>
                <a:latin typeface="Times New Roman" panose="02020603050405020304" pitchFamily="18" charset="0"/>
                <a:cs typeface="Times New Roman" panose="02020603050405020304" pitchFamily="18" charset="0"/>
              </a:rPr>
              <a:t>Khô</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miệng</a:t>
            </a:r>
            <a:endParaRPr lang="en-US" sz="6600" b="1" dirty="0">
              <a:solidFill>
                <a:schemeClr val="bg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8991600" y="4209003"/>
            <a:ext cx="5301343" cy="2138204"/>
          </a:xfrm>
          <a:prstGeom prst="roundRect">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bg1"/>
                </a:solidFill>
                <a:latin typeface="Times New Roman" panose="02020603050405020304" pitchFamily="18" charset="0"/>
                <a:cs typeface="Times New Roman" panose="02020603050405020304" pitchFamily="18" charset="0"/>
              </a:rPr>
              <a:t>Khó</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thở</a:t>
            </a:r>
            <a:endParaRPr lang="en-US" sz="6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3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0"/>
                                        <p:tgtEl>
                                          <p:spTgt spid="4"/>
                                        </p:tgtEl>
                                      </p:cBhvr>
                                    </p:animEffect>
                                  </p:childTnLst>
                                </p:cTn>
                              </p:par>
                              <p:par>
                                <p:cTn id="8" presetID="63" presetClass="path" presetSubtype="0" accel="50000" decel="50000" fill="hold" nodeType="withEffect">
                                  <p:stCondLst>
                                    <p:cond delay="100"/>
                                  </p:stCondLst>
                                  <p:childTnLst>
                                    <p:animMotion origin="layout" path="M 1.38778E-17 7.40741E-7 L 0.8375 -0.0037 " pathEditMode="relative" rAng="0" ptsTypes="AA">
                                      <p:cBhvr>
                                        <p:cTn id="9" dur="12000" fill="hold"/>
                                        <p:tgtEl>
                                          <p:spTgt spid="7"/>
                                        </p:tgtEl>
                                        <p:attrNameLst>
                                          <p:attrName>ppt_x</p:attrName>
                                          <p:attrName>ppt_y</p:attrName>
                                        </p:attrNameLst>
                                      </p:cBhvr>
                                      <p:rCtr x="41875" y="-185"/>
                                    </p:animMotion>
                                  </p:childTnLst>
                                </p:cTn>
                              </p:par>
                              <p:par>
                                <p:cTn id="10" presetID="10" presetClass="exit" presetSubtype="0" fill="hold" nodeType="withEffect">
                                  <p:stCondLst>
                                    <p:cond delay="1150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xit" presetSubtype="0" fill="hold" grpId="0"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grpId="1" nodeType="clickEffect">
                                  <p:stCondLst>
                                    <p:cond delay="0"/>
                                  </p:stCondLst>
                                  <p:childTnLst>
                                    <p:animMotion origin="layout" path="M 3.33333E-6 -1.23457E-7 L 3.33333E-6 -0.37731 " pathEditMode="relative" rAng="0" ptsTypes="AA">
                                      <p:cBhvr>
                                        <p:cTn id="24" dur="2000" fill="hold"/>
                                        <p:tgtEl>
                                          <p:spTgt spid="8"/>
                                        </p:tgtEl>
                                        <p:attrNameLst>
                                          <p:attrName>ppt_x</p:attrName>
                                          <p:attrName>ppt_y</p:attrName>
                                        </p:attrNameLst>
                                      </p:cBhvr>
                                      <p:rCtr x="0" y="-18873"/>
                                    </p:animMotion>
                                  </p:childTnLst>
                                </p:cTn>
                              </p:par>
                              <p:par>
                                <p:cTn id="25" presetID="10" presetClass="entr" presetSubtype="0" fill="hold" grpId="0" nodeType="withEffect">
                                  <p:stCondLst>
                                    <p:cond delay="1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childTnLst>
                                </p:cTn>
                              </p:par>
                              <p:par>
                                <p:cTn id="28" presetID="10" presetClass="entr" presetSubtype="0" fill="hold" grpId="0" nodeType="withEffect">
                                  <p:stCondLst>
                                    <p:cond delay="17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750"/>
                                        <p:tgtEl>
                                          <p:spTgt spid="9"/>
                                        </p:tgtEl>
                                      </p:cBhvr>
                                    </p:animEffect>
                                  </p:childTnLst>
                                </p:cTn>
                              </p:par>
                              <p:par>
                                <p:cTn id="31" presetID="10" presetClass="exit" presetSubtype="0" fill="hold" grpId="1"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8" grpId="0" animBg="1"/>
      <p:bldP spid="8" grpId="1" animBg="1"/>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1981200" y="3771900"/>
            <a:ext cx="13944600" cy="3200400"/>
          </a:xfrm>
          <a:prstGeom prst="roundRect">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Mũi</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có</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còn</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có</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tác</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dụng</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làm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ẩm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và</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làm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ấm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không</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khí</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khi</a:t>
            </a:r>
            <a:r>
              <a:rPr lang="en-US" sz="7200" b="1" dirty="0">
                <a:solidFill>
                  <a:schemeClr val="tx1"/>
                </a:solidFill>
                <a:latin typeface="Times New Roman" panose="02020603050405020304" pitchFamily="18" charset="0"/>
                <a:cs typeface="Times New Roman" panose="02020603050405020304" pitchFamily="18" charset="0"/>
              </a:rPr>
              <a:t> ta </a:t>
            </a:r>
            <a:r>
              <a:rPr lang="en-US" sz="7200" b="1" dirty="0" err="1">
                <a:solidFill>
                  <a:schemeClr val="tx1"/>
                </a:solidFill>
                <a:latin typeface="Times New Roman" panose="02020603050405020304" pitchFamily="18" charset="0"/>
                <a:cs typeface="Times New Roman" panose="02020603050405020304" pitchFamily="18" charset="0"/>
              </a:rPr>
              <a:t>hít</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vào</a:t>
            </a:r>
            <a:endParaRPr lang="en-US" sz="7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76852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514600" y="2171700"/>
            <a:ext cx="13182600" cy="5791200"/>
          </a:xfrm>
          <a:prstGeom prst="roundRect">
            <a:avLst/>
          </a:prstGeom>
          <a:solidFill>
            <a:srgbClr val="FFFF99"/>
          </a:solidFill>
          <a:ln w="76200">
            <a:solidFill>
              <a:schemeClr val="tx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7200" b="1" dirty="0">
                <a:solidFill>
                  <a:schemeClr val="tx1"/>
                </a:solidFill>
                <a:latin typeface="Times New Roman" panose="02020603050405020304" pitchFamily="18" charset="0"/>
                <a:cs typeface="Times New Roman" panose="02020603050405020304" pitchFamily="18" charset="0"/>
              </a:rPr>
              <a:t>Thở đúng cách bằng mũi để</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ngăn</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chặn</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bụi</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bẩn</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làm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ẩm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làm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ấm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không</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khí</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và</a:t>
            </a:r>
            <a:r>
              <a:rPr lang="vi-VN" sz="7200" b="1" dirty="0">
                <a:solidFill>
                  <a:schemeClr val="tx1"/>
                </a:solidFill>
                <a:latin typeface="Times New Roman" panose="02020603050405020304" pitchFamily="18" charset="0"/>
                <a:cs typeface="Times New Roman" panose="02020603050405020304" pitchFamily="18" charset="0"/>
              </a:rPr>
              <a:t> phòng tránh các bệnh liên quan đến đường hô hấp.</a:t>
            </a:r>
            <a:endParaRPr lang="en-US" sz="7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65585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1104900" y="5994264"/>
            <a:ext cx="7913914" cy="2138204"/>
          </a:xfrm>
          <a:prstGeom prst="roundRect">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bg1"/>
                </a:solidFill>
                <a:latin typeface="Times New Roman" panose="02020603050405020304" pitchFamily="18" charset="0"/>
                <a:cs typeface="Times New Roman" panose="02020603050405020304" pitchFamily="18" charset="0"/>
              </a:rPr>
              <a:t>Tập</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thể</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dục</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thể</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thao</a:t>
            </a:r>
            <a:endParaRPr lang="en-US" sz="6600" b="1" dirty="0">
              <a:solidFill>
                <a:schemeClr val="bg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590800" y="3459979"/>
            <a:ext cx="13868400" cy="2362200"/>
          </a:xfrm>
          <a:prstGeom prst="roundRect">
            <a:avLst/>
          </a:prstGeom>
          <a:solidFill>
            <a:srgbClr val="FFEEFA"/>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Hãy</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kể</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thêm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các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cách</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chăm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sóc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bảo</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vệ</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cơ</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quan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hô</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hấp</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khác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mà</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em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biết</a:t>
            </a:r>
            <a:r>
              <a:rPr lang="en-US" sz="6600" b="1" dirty="0">
                <a:solidFill>
                  <a:schemeClr val="tx1"/>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3853543" y="3668486"/>
            <a:ext cx="5181600" cy="2138204"/>
          </a:xfrm>
          <a:prstGeom prst="roundRect">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bg1"/>
                </a:solidFill>
                <a:latin typeface="Times New Roman" panose="02020603050405020304" pitchFamily="18" charset="0"/>
                <a:cs typeface="Times New Roman" panose="02020603050405020304" pitchFamily="18" charset="0"/>
              </a:rPr>
              <a:t>Mặc</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đủ</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ấm</a:t>
            </a:r>
            <a:endParaRPr lang="en-US" sz="6600" b="1" dirty="0">
              <a:solidFill>
                <a:schemeClr val="bg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296400" y="5981700"/>
            <a:ext cx="7892143" cy="2106386"/>
          </a:xfrm>
          <a:prstGeom prst="roundRect">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bg1"/>
                </a:solidFill>
                <a:latin typeface="Times New Roman" panose="02020603050405020304" pitchFamily="18" charset="0"/>
                <a:cs typeface="Times New Roman" panose="02020603050405020304" pitchFamily="18" charset="0"/>
              </a:rPr>
              <a:t>Hạn</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chế</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uống</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nước</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lạnh</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nước</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đá</a:t>
            </a:r>
            <a:endParaRPr lang="en-US" sz="6600" b="1" dirty="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296400" y="3662204"/>
            <a:ext cx="6362700" cy="2138204"/>
          </a:xfrm>
          <a:prstGeom prst="roundRect">
            <a:avLst/>
          </a:prstGeom>
          <a:solidFill>
            <a:schemeClr val="accent2">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bg1"/>
                </a:solidFill>
                <a:latin typeface="Times New Roman" panose="02020603050405020304" pitchFamily="18" charset="0"/>
                <a:cs typeface="Times New Roman" panose="02020603050405020304" pitchFamily="18" charset="0"/>
              </a:rPr>
              <a:t>Ăn</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uống</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đủ</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chất</a:t>
            </a:r>
            <a:endParaRPr lang="en-US" sz="6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4287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5679E-6 L -3.33333E-6 -0.3 " pathEditMode="relative" rAng="0" ptsTypes="AA">
                                      <p:cBhvr>
                                        <p:cTn id="6" dur="2000" fill="hold"/>
                                        <p:tgtEl>
                                          <p:spTgt spid="3"/>
                                        </p:tgtEl>
                                        <p:attrNameLst>
                                          <p:attrName>ppt_x</p:attrName>
                                          <p:attrName>ppt_y</p:attrName>
                                        </p:attrNameLst>
                                      </p:cBhvr>
                                      <p:rCtr x="0" y="-15000"/>
                                    </p:animMotion>
                                  </p:childTnLst>
                                </p:cTn>
                              </p:par>
                              <p:par>
                                <p:cTn id="7" presetID="10"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828800" y="1485900"/>
            <a:ext cx="14935200" cy="6629400"/>
          </a:xfrm>
          <a:prstGeom prst="roundRect">
            <a:avLst/>
          </a:prstGeom>
          <a:solidFill>
            <a:schemeClr val="accent6">
              <a:lumMod val="40000"/>
              <a:lumOff val="6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chemeClr val="tx1"/>
                </a:solidFill>
                <a:latin typeface="Times New Roman" panose="02020603050405020304" pitchFamily="18" charset="0"/>
                <a:cs typeface="Times New Roman" panose="02020603050405020304" pitchFamily="18" charset="0"/>
              </a:rPr>
              <a:t>Hoạt</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động</a:t>
            </a:r>
            <a:r>
              <a:rPr lang="en-US" sz="9600" b="1" dirty="0">
                <a:solidFill>
                  <a:schemeClr val="tx1"/>
                </a:solidFill>
                <a:latin typeface="Times New Roman" panose="02020603050405020304" pitchFamily="18" charset="0"/>
                <a:cs typeface="Times New Roman" panose="02020603050405020304" pitchFamily="18" charset="0"/>
              </a:rPr>
              <a:t> 3: </a:t>
            </a:r>
            <a:r>
              <a:rPr lang="en-US" sz="9600" b="1" dirty="0" err="1">
                <a:solidFill>
                  <a:schemeClr val="tx1"/>
                </a:solidFill>
                <a:latin typeface="Times New Roman" panose="02020603050405020304" pitchFamily="18" charset="0"/>
                <a:cs typeface="Times New Roman" panose="02020603050405020304" pitchFamily="18" charset="0"/>
              </a:rPr>
              <a:t>Tìm</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hiểu</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một</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số</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bệnh</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và</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nguyên</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nhân</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gây</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bệnh</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đường</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hô</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hấp</a:t>
            </a:r>
            <a:endParaRPr lang="en-US" sz="9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06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2628900"/>
            <a:ext cx="11353800" cy="4495800"/>
          </a:xfrm>
          <a:prstGeom prst="roundRect">
            <a:avLst/>
          </a:prstGeom>
          <a:solidFill>
            <a:schemeClr val="bg1"/>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chemeClr val="tx1"/>
                </a:solidFill>
                <a:latin typeface="Times New Roman" panose="02020603050405020304" pitchFamily="18" charset="0"/>
                <a:cs typeface="Times New Roman" panose="02020603050405020304" pitchFamily="18" charset="0"/>
              </a:rPr>
              <a:t>Quan</a:t>
            </a:r>
            <a:r>
              <a:rPr lang="en-US" sz="8000" b="1" dirty="0">
                <a:solidFill>
                  <a:schemeClr val="tx1"/>
                </a:solidFill>
                <a:latin typeface="Times New Roman" panose="02020603050405020304" pitchFamily="18" charset="0"/>
                <a:cs typeface="Times New Roman" panose="02020603050405020304" pitchFamily="18" charset="0"/>
              </a:rPr>
              <a:t> </a:t>
            </a:r>
            <a:r>
              <a:rPr lang="en-US" sz="8000" b="1" dirty="0" err="1">
                <a:solidFill>
                  <a:schemeClr val="tx1"/>
                </a:solidFill>
                <a:latin typeface="Times New Roman" panose="02020603050405020304" pitchFamily="18" charset="0"/>
                <a:cs typeface="Times New Roman" panose="02020603050405020304" pitchFamily="18" charset="0"/>
              </a:rPr>
              <a:t>sát</a:t>
            </a:r>
            <a:r>
              <a:rPr lang="en-US" sz="8000" b="1" dirty="0">
                <a:solidFill>
                  <a:schemeClr val="tx1"/>
                </a:solidFill>
                <a:latin typeface="Times New Roman" panose="02020603050405020304" pitchFamily="18" charset="0"/>
                <a:cs typeface="Times New Roman" panose="02020603050405020304" pitchFamily="18" charset="0"/>
              </a:rPr>
              <a:t> </a:t>
            </a:r>
            <a:r>
              <a:rPr lang="en-US" sz="8000" b="1" dirty="0" err="1">
                <a:solidFill>
                  <a:schemeClr val="tx1"/>
                </a:solidFill>
                <a:latin typeface="Times New Roman" panose="02020603050405020304" pitchFamily="18" charset="0"/>
                <a:cs typeface="Times New Roman" panose="02020603050405020304" pitchFamily="18" charset="0"/>
              </a:rPr>
              <a:t>tranh</a:t>
            </a:r>
            <a:r>
              <a:rPr lang="en-US" sz="8000" b="1" dirty="0">
                <a:solidFill>
                  <a:schemeClr val="tx1"/>
                </a:solidFill>
                <a:latin typeface="Times New Roman" panose="02020603050405020304" pitchFamily="18" charset="0"/>
                <a:cs typeface="Times New Roman" panose="02020603050405020304" pitchFamily="18" charset="0"/>
              </a:rPr>
              <a:t> </a:t>
            </a:r>
            <a:r>
              <a:rPr lang="en-US" sz="8000" b="1" dirty="0" err="1">
                <a:solidFill>
                  <a:schemeClr val="tx1"/>
                </a:solidFill>
                <a:latin typeface="Times New Roman" panose="02020603050405020304" pitchFamily="18" charset="0"/>
                <a:cs typeface="Times New Roman" panose="02020603050405020304" pitchFamily="18" charset="0"/>
              </a:rPr>
              <a:t>và</a:t>
            </a:r>
            <a:r>
              <a:rPr lang="en-US" sz="8000" b="1" dirty="0">
                <a:solidFill>
                  <a:schemeClr val="tx1"/>
                </a:solidFill>
                <a:latin typeface="Times New Roman" panose="02020603050405020304" pitchFamily="18" charset="0"/>
                <a:cs typeface="Times New Roman" panose="02020603050405020304" pitchFamily="18" charset="0"/>
              </a:rPr>
              <a:t> </a:t>
            </a:r>
            <a:r>
              <a:rPr lang="en-US" sz="8000" b="1" dirty="0" err="1">
                <a:solidFill>
                  <a:schemeClr val="tx1"/>
                </a:solidFill>
                <a:latin typeface="Times New Roman" panose="02020603050405020304" pitchFamily="18" charset="0"/>
                <a:cs typeface="Times New Roman" panose="02020603050405020304" pitchFamily="18" charset="0"/>
              </a:rPr>
              <a:t>trả</a:t>
            </a:r>
            <a:r>
              <a:rPr lang="en-US" sz="8000" b="1" dirty="0">
                <a:solidFill>
                  <a:schemeClr val="tx1"/>
                </a:solidFill>
                <a:latin typeface="Times New Roman" panose="02020603050405020304" pitchFamily="18" charset="0"/>
                <a:cs typeface="Times New Roman" panose="02020603050405020304" pitchFamily="18" charset="0"/>
              </a:rPr>
              <a:t> </a:t>
            </a:r>
            <a:r>
              <a:rPr lang="en-US" sz="8000" b="1" dirty="0" err="1">
                <a:solidFill>
                  <a:schemeClr val="tx1"/>
                </a:solidFill>
                <a:latin typeface="Times New Roman" panose="02020603050405020304" pitchFamily="18" charset="0"/>
                <a:cs typeface="Times New Roman" panose="02020603050405020304" pitchFamily="18" charset="0"/>
              </a:rPr>
              <a:t>lời</a:t>
            </a:r>
            <a:r>
              <a:rPr lang="en-US" sz="8000" b="1" dirty="0">
                <a:solidFill>
                  <a:schemeClr val="tx1"/>
                </a:solidFill>
                <a:latin typeface="Times New Roman" panose="02020603050405020304" pitchFamily="18" charset="0"/>
                <a:cs typeface="Times New Roman" panose="02020603050405020304" pitchFamily="18" charset="0"/>
              </a:rPr>
              <a:t> </a:t>
            </a:r>
            <a:r>
              <a:rPr lang="en-US" sz="8000" b="1" dirty="0" err="1">
                <a:solidFill>
                  <a:schemeClr val="tx1"/>
                </a:solidFill>
                <a:latin typeface="Times New Roman" panose="02020603050405020304" pitchFamily="18" charset="0"/>
                <a:cs typeface="Times New Roman" panose="02020603050405020304" pitchFamily="18" charset="0"/>
              </a:rPr>
              <a:t>câu</a:t>
            </a:r>
            <a:r>
              <a:rPr lang="en-US" sz="8000" b="1" dirty="0">
                <a:solidFill>
                  <a:schemeClr val="tx1"/>
                </a:solidFill>
                <a:latin typeface="Times New Roman" panose="02020603050405020304" pitchFamily="18" charset="0"/>
                <a:cs typeface="Times New Roman" panose="02020603050405020304" pitchFamily="18" charset="0"/>
              </a:rPr>
              <a:t> </a:t>
            </a:r>
            <a:r>
              <a:rPr lang="en-US" sz="8000" b="1" dirty="0" err="1">
                <a:solidFill>
                  <a:schemeClr val="tx1"/>
                </a:solidFill>
                <a:latin typeface="Times New Roman" panose="02020603050405020304" pitchFamily="18" charset="0"/>
                <a:cs typeface="Times New Roman" panose="02020603050405020304" pitchFamily="18" charset="0"/>
              </a:rPr>
              <a:t>hỏi</a:t>
            </a:r>
            <a:endParaRPr lang="en-US" sz="8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401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28310" b="93075" l="40724" r="97738">
                        <a14:foregroundMark x1="56109" y1="67210" x2="56109" y2="67210"/>
                        <a14:foregroundMark x1="55656" y1="65580" x2="55656" y2="65580"/>
                        <a14:foregroundMark x1="55882" y1="64766" x2="55882" y2="64766"/>
                        <a14:foregroundMark x1="69683" y1="48473" x2="69683" y2="48473"/>
                        <a14:foregroundMark x1="69005" y1="50713" x2="69005" y2="50713"/>
                        <a14:foregroundMark x1="76018" y1="50509" x2="76018" y2="50509"/>
                        <a14:foregroundMark x1="54299" y1="79226" x2="54299" y2="79226"/>
                        <a14:foregroundMark x1="53846" y1="58656" x2="53846" y2="58656"/>
                        <a14:foregroundMark x1="54977" y1="89613" x2="54977" y2="89613"/>
                        <a14:foregroundMark x1="54299" y1="90835" x2="54299" y2="90835"/>
                        <a14:foregroundMark x1="55656" y1="90835" x2="55656" y2="90835"/>
                        <a14:foregroundMark x1="58371" y1="90631" x2="58371" y2="90631"/>
                        <a14:foregroundMark x1="67873" y1="51324" x2="67873" y2="51324"/>
                      </a14:backgroundRemoval>
                    </a14:imgEffect>
                  </a14:imgLayer>
                </a14:imgProps>
              </a:ext>
            </a:extLst>
          </a:blip>
          <a:srcRect l="38716" t="34852"/>
          <a:stretch/>
        </p:blipFill>
        <p:spPr>
          <a:xfrm>
            <a:off x="5366656" y="2171700"/>
            <a:ext cx="7924800" cy="9358339"/>
          </a:xfrm>
          <a:prstGeom prst="rect">
            <a:avLst/>
          </a:prstGeom>
        </p:spPr>
      </p:pic>
      <p:sp>
        <p:nvSpPr>
          <p:cNvPr id="3" name="Rounded Rectangle 2"/>
          <p:cNvSpPr/>
          <p:nvPr/>
        </p:nvSpPr>
        <p:spPr>
          <a:xfrm>
            <a:off x="1175657" y="7810500"/>
            <a:ext cx="16306799" cy="2209800"/>
          </a:xfrm>
          <a:prstGeom prst="roundRect">
            <a:avLst/>
          </a:prstGeom>
          <a:solidFill>
            <a:srgbClr val="FFEEFA"/>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tx1"/>
                </a:solidFill>
                <a:latin typeface="Times New Roman" panose="02020603050405020304" pitchFamily="18" charset="0"/>
                <a:cs typeface="Times New Roman" panose="02020603050405020304" pitchFamily="18" charset="0"/>
              </a:rPr>
              <a:t>Vì</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sao</a:t>
            </a:r>
            <a:r>
              <a:rPr lang="en-US" sz="6000" b="1" dirty="0">
                <a:solidFill>
                  <a:schemeClr val="tx1"/>
                </a:solidFill>
                <a:latin typeface="Times New Roman" panose="02020603050405020304" pitchFamily="18" charset="0"/>
                <a:cs typeface="Times New Roman" panose="02020603050405020304" pitchFamily="18" charset="0"/>
              </a:rPr>
              <a:t> Minh </a:t>
            </a:r>
            <a:r>
              <a:rPr lang="en-US" sz="6000" b="1" dirty="0" err="1">
                <a:solidFill>
                  <a:schemeClr val="tx1"/>
                </a:solidFill>
                <a:latin typeface="Times New Roman" panose="02020603050405020304" pitchFamily="18" charset="0"/>
                <a:cs typeface="Times New Roman" panose="02020603050405020304" pitchFamily="18" charset="0"/>
              </a:rPr>
              <a:t>phải</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đi</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khám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bệnh</a:t>
            </a:r>
            <a:r>
              <a:rPr lang="vi-VN" sz="6000" b="1" dirty="0">
                <a:solidFill>
                  <a:schemeClr val="tx1"/>
                </a:solidFill>
                <a:latin typeface="Times New Roman" panose="02020603050405020304" pitchFamily="18" charset="0"/>
                <a:cs typeface="Times New Roman" panose="02020603050405020304" pitchFamily="18" charset="0"/>
              </a:rPr>
              <a:t>?</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Bác</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sĩ</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nói</a:t>
            </a:r>
            <a:r>
              <a:rPr lang="en-US" sz="6000" b="1" dirty="0">
                <a:solidFill>
                  <a:schemeClr val="tx1"/>
                </a:solidFill>
                <a:latin typeface="Times New Roman" panose="02020603050405020304" pitchFamily="18" charset="0"/>
                <a:cs typeface="Times New Roman" panose="02020603050405020304" pitchFamily="18" charset="0"/>
              </a:rPr>
              <a:t> Minh </a:t>
            </a:r>
            <a:r>
              <a:rPr lang="en-US" sz="6000" b="1" dirty="0" err="1">
                <a:solidFill>
                  <a:schemeClr val="tx1"/>
                </a:solidFill>
                <a:latin typeface="Times New Roman" panose="02020603050405020304" pitchFamily="18" charset="0"/>
                <a:cs typeface="Times New Roman" panose="02020603050405020304" pitchFamily="18" charset="0"/>
              </a:rPr>
              <a:t>bị</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bệnh</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gì</a:t>
            </a:r>
            <a:r>
              <a:rPr lang="en-US" sz="6000" b="1" dirty="0">
                <a:solidFill>
                  <a:schemeClr val="tx1"/>
                </a:solidFill>
                <a:latin typeface="Times New Roman" panose="02020603050405020304" pitchFamily="18" charset="0"/>
                <a:cs typeface="Times New Roman" panose="02020603050405020304" pitchFamily="18" charset="0"/>
              </a:rPr>
              <a:t>?</a:t>
            </a:r>
          </a:p>
        </p:txBody>
      </p:sp>
      <p:sp>
        <p:nvSpPr>
          <p:cNvPr id="5" name="Rounded Rectangular Callout 4"/>
          <p:cNvSpPr/>
          <p:nvPr/>
        </p:nvSpPr>
        <p:spPr>
          <a:xfrm>
            <a:off x="1143000" y="800100"/>
            <a:ext cx="6172200" cy="3138461"/>
          </a:xfrm>
          <a:prstGeom prst="wedgeRoundRectCallout">
            <a:avLst>
              <a:gd name="adj1" fmla="val 28543"/>
              <a:gd name="adj2" fmla="val 66000"/>
              <a:gd name="adj3" fmla="val 16667"/>
            </a:avLst>
          </a:prstGeom>
          <a:solidFill>
            <a:schemeClr val="accent5">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solidFill>
                <a:latin typeface="Times New Roman" panose="02020603050405020304" pitchFamily="18" charset="0"/>
                <a:cs typeface="Times New Roman" panose="02020603050405020304" pitchFamily="18" charset="0"/>
              </a:rPr>
              <a:t>Cháu</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bị</a:t>
            </a:r>
            <a:r>
              <a:rPr lang="en-US" sz="6600" dirty="0">
                <a:solidFill>
                  <a:schemeClr val="tx1"/>
                </a:solidFill>
                <a:latin typeface="Times New Roman" panose="02020603050405020304" pitchFamily="18" charset="0"/>
                <a:cs typeface="Times New Roman" panose="02020603050405020304" pitchFamily="18" charset="0"/>
              </a:rPr>
              <a:t> ho, </a:t>
            </a:r>
            <a:r>
              <a:rPr lang="en-US" sz="6600" dirty="0" err="1">
                <a:solidFill>
                  <a:schemeClr val="tx1"/>
                </a:solidFill>
                <a:latin typeface="Times New Roman" panose="02020603050405020304" pitchFamily="18" charset="0"/>
                <a:cs typeface="Times New Roman" panose="02020603050405020304" pitchFamily="18" charset="0"/>
              </a:rPr>
              <a:t>sổ</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mũi</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và</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rất</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đau</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họng</a:t>
            </a:r>
            <a:r>
              <a:rPr lang="en-US" sz="6600" dirty="0">
                <a:solidFill>
                  <a:schemeClr val="tx1"/>
                </a:solidFill>
                <a:latin typeface="Times New Roman" panose="02020603050405020304" pitchFamily="18" charset="0"/>
                <a:cs typeface="Times New Roman" panose="02020603050405020304" pitchFamily="18" charset="0"/>
              </a:rPr>
              <a:t> ạ.</a:t>
            </a:r>
          </a:p>
        </p:txBody>
      </p:sp>
      <p:sp>
        <p:nvSpPr>
          <p:cNvPr id="6" name="Rounded Rectangular Callout 5"/>
          <p:cNvSpPr/>
          <p:nvPr/>
        </p:nvSpPr>
        <p:spPr>
          <a:xfrm flipH="1">
            <a:off x="9067800" y="114300"/>
            <a:ext cx="7696198" cy="1576361"/>
          </a:xfrm>
          <a:prstGeom prst="wedgeRoundRectCallout">
            <a:avLst>
              <a:gd name="adj1" fmla="val 33048"/>
              <a:gd name="adj2" fmla="val 109524"/>
              <a:gd name="adj3" fmla="val 16667"/>
            </a:avLst>
          </a:prstGeom>
          <a:solidFill>
            <a:schemeClr val="accent5">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solidFill>
                  <a:schemeClr val="tx1"/>
                </a:solidFill>
                <a:latin typeface="Times New Roman" panose="02020603050405020304" pitchFamily="18" charset="0"/>
                <a:cs typeface="Times New Roman" panose="02020603050405020304" pitchFamily="18" charset="0"/>
              </a:rPr>
              <a:t>Cháu</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bị</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viêm</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họng</a:t>
            </a:r>
            <a:r>
              <a:rPr lang="en-US" sz="6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723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EF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310" b="93075" l="40724" r="97738">
                        <a14:foregroundMark x1="56109" y1="67210" x2="56109" y2="67210"/>
                        <a14:foregroundMark x1="55656" y1="65580" x2="55656" y2="65580"/>
                        <a14:foregroundMark x1="55882" y1="64766" x2="55882" y2="64766"/>
                        <a14:foregroundMark x1="69683" y1="48473" x2="69683" y2="48473"/>
                        <a14:foregroundMark x1="69005" y1="50713" x2="69005" y2="50713"/>
                        <a14:foregroundMark x1="76018" y1="50509" x2="76018" y2="50509"/>
                        <a14:foregroundMark x1="54299" y1="79226" x2="54299" y2="79226"/>
                        <a14:foregroundMark x1="53846" y1="58656" x2="53846" y2="58656"/>
                        <a14:foregroundMark x1="54977" y1="89613" x2="54977" y2="89613"/>
                        <a14:foregroundMark x1="54299" y1="90835" x2="54299" y2="90835"/>
                        <a14:foregroundMark x1="55656" y1="90835" x2="55656" y2="90835"/>
                        <a14:foregroundMark x1="58371" y1="90631" x2="58371" y2="90631"/>
                        <a14:foregroundMark x1="67873" y1="51324" x2="67873" y2="51324"/>
                      </a14:backgroundRemoval>
                    </a14:imgEffect>
                  </a14:imgLayer>
                </a14:imgProps>
              </a:ext>
            </a:extLst>
          </a:blip>
          <a:srcRect l="38716" t="34852"/>
          <a:stretch/>
        </p:blipFill>
        <p:spPr>
          <a:xfrm>
            <a:off x="5366656" y="2171700"/>
            <a:ext cx="7924800" cy="9358339"/>
          </a:xfrm>
          <a:prstGeom prst="rect">
            <a:avLst/>
          </a:prstGeom>
        </p:spPr>
      </p:pic>
      <p:sp>
        <p:nvSpPr>
          <p:cNvPr id="3" name="Rounded Rectangle 2"/>
          <p:cNvSpPr/>
          <p:nvPr/>
        </p:nvSpPr>
        <p:spPr>
          <a:xfrm>
            <a:off x="1175657" y="7810500"/>
            <a:ext cx="16306799" cy="2209800"/>
          </a:xfrm>
          <a:prstGeom prst="roundRect">
            <a:avLst/>
          </a:prstGeom>
          <a:solidFill>
            <a:srgbClr val="FFEEFA"/>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tx1"/>
                </a:solidFill>
                <a:latin typeface="Times New Roman" panose="02020603050405020304" pitchFamily="18" charset="0"/>
                <a:cs typeface="Times New Roman" panose="02020603050405020304" pitchFamily="18" charset="0"/>
              </a:rPr>
              <a:t>Vì</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sao</a:t>
            </a:r>
            <a:r>
              <a:rPr lang="en-US" sz="6000" b="1" dirty="0">
                <a:solidFill>
                  <a:schemeClr val="tx1"/>
                </a:solidFill>
                <a:latin typeface="Times New Roman" panose="02020603050405020304" pitchFamily="18" charset="0"/>
                <a:cs typeface="Times New Roman" panose="02020603050405020304" pitchFamily="18" charset="0"/>
              </a:rPr>
              <a:t> Minh </a:t>
            </a:r>
            <a:r>
              <a:rPr lang="en-US" sz="6000" b="1" dirty="0" err="1">
                <a:solidFill>
                  <a:schemeClr val="tx1"/>
                </a:solidFill>
                <a:latin typeface="Times New Roman" panose="02020603050405020304" pitchFamily="18" charset="0"/>
                <a:cs typeface="Times New Roman" panose="02020603050405020304" pitchFamily="18" charset="0"/>
              </a:rPr>
              <a:t>phải</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đi</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khám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bệnh</a:t>
            </a:r>
            <a:r>
              <a:rPr lang="vi-VN" sz="6000" b="1" dirty="0">
                <a:solidFill>
                  <a:schemeClr val="tx1"/>
                </a:solidFill>
                <a:latin typeface="Times New Roman" panose="02020603050405020304" pitchFamily="18" charset="0"/>
                <a:cs typeface="Times New Roman" panose="02020603050405020304" pitchFamily="18" charset="0"/>
              </a:rPr>
              <a:t>?</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Bác</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sĩ</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nói</a:t>
            </a:r>
            <a:r>
              <a:rPr lang="en-US" sz="6000" b="1" dirty="0">
                <a:solidFill>
                  <a:schemeClr val="tx1"/>
                </a:solidFill>
                <a:latin typeface="Times New Roman" panose="02020603050405020304" pitchFamily="18" charset="0"/>
                <a:cs typeface="Times New Roman" panose="02020603050405020304" pitchFamily="18" charset="0"/>
              </a:rPr>
              <a:t> Minh </a:t>
            </a:r>
            <a:r>
              <a:rPr lang="en-US" sz="6000" b="1" dirty="0" err="1">
                <a:solidFill>
                  <a:schemeClr val="tx1"/>
                </a:solidFill>
                <a:latin typeface="Times New Roman" panose="02020603050405020304" pitchFamily="18" charset="0"/>
                <a:cs typeface="Times New Roman" panose="02020603050405020304" pitchFamily="18" charset="0"/>
              </a:rPr>
              <a:t>bị</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bệnh</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gì</a:t>
            </a:r>
            <a:r>
              <a:rPr lang="en-US" sz="6000" b="1" dirty="0">
                <a:solidFill>
                  <a:schemeClr val="tx1"/>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8610600" y="3032665"/>
            <a:ext cx="8612149" cy="3139321"/>
          </a:xfrm>
          <a:prstGeom prst="rect">
            <a:avLst/>
          </a:prstGeom>
          <a:noFill/>
        </p:spPr>
        <p:txBody>
          <a:bodyPr wrap="square" rtlCol="0">
            <a:spAutoFit/>
          </a:bodyPr>
          <a:lstStyle/>
          <a:p>
            <a:pPr algn="just"/>
            <a:r>
              <a:rPr lang="en-US" sz="6600" dirty="0">
                <a:latin typeface="Times New Roman" panose="02020603050405020304" pitchFamily="18" charset="0"/>
                <a:cs typeface="Times New Roman" panose="02020603050405020304" pitchFamily="18" charset="0"/>
              </a:rPr>
              <a:t>- Minh </a:t>
            </a:r>
            <a:r>
              <a:rPr lang="en-US" sz="6600" dirty="0" err="1">
                <a:latin typeface="Times New Roman" panose="02020603050405020304" pitchFamily="18" charset="0"/>
                <a:cs typeface="Times New Roman" panose="02020603050405020304" pitchFamily="18" charset="0"/>
              </a:rPr>
              <a:t>phải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khám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bệnh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vì</a:t>
            </a:r>
            <a:r>
              <a:rPr lang="en-US" sz="6600" dirty="0">
                <a:latin typeface="Times New Roman" panose="02020603050405020304" pitchFamily="18" charset="0"/>
                <a:cs typeface="Times New Roman" panose="02020603050405020304" pitchFamily="18" charset="0"/>
              </a:rPr>
              <a:t> Minh </a:t>
            </a:r>
            <a:r>
              <a:rPr lang="en-US" sz="6600" dirty="0" err="1">
                <a:latin typeface="Times New Roman" panose="02020603050405020304" pitchFamily="18" charset="0"/>
                <a:cs typeface="Times New Roman" panose="02020603050405020304" pitchFamily="18" charset="0"/>
              </a:rPr>
              <a:t>bị</a:t>
            </a:r>
            <a:r>
              <a:rPr lang="en-US" sz="6600" dirty="0">
                <a:latin typeface="Times New Roman" panose="02020603050405020304" pitchFamily="18" charset="0"/>
                <a:cs typeface="Times New Roman" panose="02020603050405020304" pitchFamily="18" charset="0"/>
              </a:rPr>
              <a:t> </a:t>
            </a:r>
            <a:r>
              <a:rPr lang="en-US" sz="6600" b="1" dirty="0">
                <a:latin typeface="Times New Roman" panose="02020603050405020304" pitchFamily="18" charset="0"/>
                <a:cs typeface="Times New Roman" panose="02020603050405020304" pitchFamily="18" charset="0"/>
              </a:rPr>
              <a:t>ho</a:t>
            </a:r>
            <a:r>
              <a:rPr lang="en-US" sz="6600"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sổ</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mũi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rất</a:t>
            </a:r>
            <a:r>
              <a:rPr lang="en-US" sz="6600"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đau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họng</a:t>
            </a:r>
            <a:r>
              <a:rPr lang="en-US" sz="6600" b="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8612215" y="6171986"/>
            <a:ext cx="8591873" cy="2123658"/>
          </a:xfrm>
          <a:prstGeom prst="rect">
            <a:avLst/>
          </a:prstGeom>
          <a:noFill/>
        </p:spPr>
        <p:txBody>
          <a:bodyPr wrap="square" rtlCol="0">
            <a:spAutoFit/>
          </a:bodyPr>
          <a:lstStyle/>
          <a:p>
            <a:pPr algn="just"/>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sĩ</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bảo</a:t>
            </a:r>
            <a:r>
              <a:rPr lang="en-US" sz="6600" dirty="0">
                <a:latin typeface="Times New Roman" panose="02020603050405020304" pitchFamily="18" charset="0"/>
                <a:cs typeface="Times New Roman" panose="02020603050405020304" pitchFamily="18" charset="0"/>
              </a:rPr>
              <a:t> Minh </a:t>
            </a:r>
            <a:r>
              <a:rPr lang="en-US" sz="6600" dirty="0" err="1">
                <a:latin typeface="Times New Roman" panose="02020603050405020304" pitchFamily="18" charset="0"/>
                <a:cs typeface="Times New Roman" panose="02020603050405020304" pitchFamily="18" charset="0"/>
              </a:rPr>
              <a:t>bị</a:t>
            </a:r>
            <a:r>
              <a:rPr lang="en-US" sz="6600"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viêm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họng</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6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4.93827E-6 L -0.30599 -0.00294 " pathEditMode="relative" rAng="0" ptsTypes="AA">
                                      <p:cBhvr>
                                        <p:cTn id="6" dur="2000" fill="hold"/>
                                        <p:tgtEl>
                                          <p:spTgt spid="2"/>
                                        </p:tgtEl>
                                        <p:attrNameLst>
                                          <p:attrName>ppt_x</p:attrName>
                                          <p:attrName>ppt_y</p:attrName>
                                        </p:attrNameLst>
                                      </p:cBhvr>
                                      <p:rCtr x="-15304" y="-154"/>
                                    </p:animMotion>
                                  </p:childTnLst>
                                </p:cTn>
                              </p:par>
                              <p:par>
                                <p:cTn id="7" presetID="64" presetClass="path" presetSubtype="0" accel="50000" decel="50000" fill="hold" grpId="0" nodeType="withEffect">
                                  <p:stCondLst>
                                    <p:cond delay="0"/>
                                  </p:stCondLst>
                                  <p:childTnLst>
                                    <p:animMotion origin="layout" path="M 3.75E-6 3.33333E-6 L -0.00183 -0.74445 " pathEditMode="relative" rAng="0" ptsTypes="AA">
                                      <p:cBhvr>
                                        <p:cTn id="8" dur="2000" fill="hold"/>
                                        <p:tgtEl>
                                          <p:spTgt spid="3"/>
                                        </p:tgtEl>
                                        <p:attrNameLst>
                                          <p:attrName>ppt_x</p:attrName>
                                          <p:attrName>ppt_y</p:attrName>
                                        </p:attrNameLst>
                                      </p:cBhvr>
                                      <p:rCtr x="-95" y="-37222"/>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0712F-BA37-B5B1-AA98-225767C7267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9FE60D-1135-5D12-3FE7-499F7FE0ABDE}"/>
              </a:ext>
            </a:extLst>
          </p:cNvPr>
          <p:cNvSpPr txBox="1"/>
          <p:nvPr/>
        </p:nvSpPr>
        <p:spPr>
          <a:xfrm>
            <a:off x="4100980" y="4630721"/>
            <a:ext cx="1082040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Kiểm</a:t>
            </a:r>
            <a:r>
              <a:rPr kumimoji="0" lang="en-US" sz="11500" b="0"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sz="11500" b="0"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tra</a:t>
            </a:r>
            <a:r>
              <a:rPr kumimoji="0" lang="en-US" sz="11500" b="0"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sz="11500" b="0"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bài</a:t>
            </a:r>
            <a:r>
              <a:rPr kumimoji="0" lang="en-US" sz="11500" b="0"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rPr>
              <a:t> </a:t>
            </a:r>
            <a:r>
              <a:rPr kumimoji="0" lang="en-US" sz="11500" b="0"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Times New Roman" panose="02020603050405020304" pitchFamily="18" charset="0"/>
              </a:rPr>
              <a:t>cũ</a:t>
            </a:r>
            <a:endParaRPr kumimoji="0" lang="en-US" sz="11500" b="0" i="0" u="none" strike="noStrike" kern="1200" cap="none" spc="0" normalizeH="0" baseline="0" noProof="0" dirty="0">
              <a:ln>
                <a:noFill/>
              </a:ln>
              <a:solidFill>
                <a:prstClr val="black"/>
              </a:solidFill>
              <a:effectLst/>
              <a:uLnTx/>
              <a:uFillTx/>
              <a:latin typeface="HP001 5 hàng" panose="020B0603050302020204" pitchFamily="34"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CD26B8F4-26A6-00E1-8703-2405D4238819}"/>
              </a:ext>
            </a:extLst>
          </p:cNvPr>
          <p:cNvSpPr/>
          <p:nvPr/>
        </p:nvSpPr>
        <p:spPr>
          <a:xfrm rot="21316046">
            <a:off x="-4712807" y="781631"/>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BA0B757A-2BE9-C579-09CF-ED1FB36BC3A1}"/>
              </a:ext>
            </a:extLst>
          </p:cNvPr>
          <p:cNvSpPr/>
          <p:nvPr/>
        </p:nvSpPr>
        <p:spPr>
          <a:xfrm rot="1864819">
            <a:off x="-1516171" y="-3988541"/>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058CF58A-903A-1557-2099-DF497449E929}"/>
              </a:ext>
            </a:extLst>
          </p:cNvPr>
          <p:cNvSpPr/>
          <p:nvPr/>
        </p:nvSpPr>
        <p:spPr>
          <a:xfrm rot="8660651">
            <a:off x="12051797" y="8667778"/>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BD514108-E30A-F790-92E7-837A920342A0}"/>
              </a:ext>
            </a:extLst>
          </p:cNvPr>
          <p:cNvSpPr/>
          <p:nvPr/>
        </p:nvSpPr>
        <p:spPr>
          <a:xfrm rot="10809424">
            <a:off x="15324633" y="3897606"/>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928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0" y="3238500"/>
            <a:ext cx="10896600" cy="3124200"/>
          </a:xfrm>
          <a:prstGeom prst="roundRect">
            <a:avLst/>
          </a:prstGeom>
          <a:solidFill>
            <a:srgbClr val="FFEEFA"/>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Times New Roman" panose="02020603050405020304" pitchFamily="18" charset="0"/>
                <a:cs typeface="Times New Roman" panose="02020603050405020304" pitchFamily="18" charset="0"/>
              </a:rPr>
              <a:t>Minh </a:t>
            </a:r>
            <a:r>
              <a:rPr lang="en-US" sz="6600" b="1" dirty="0" err="1">
                <a:solidFill>
                  <a:schemeClr val="tx1"/>
                </a:solidFill>
                <a:latin typeface="Times New Roman" panose="02020603050405020304" pitchFamily="18" charset="0"/>
                <a:cs typeface="Times New Roman" panose="02020603050405020304" pitchFamily="18" charset="0"/>
              </a:rPr>
              <a:t>bị</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bệnh</a:t>
            </a:r>
            <a:r>
              <a:rPr lang="en-US" sz="6600" b="1" dirty="0">
                <a:solidFill>
                  <a:schemeClr val="tx1"/>
                </a:solidFill>
                <a:latin typeface="Times New Roman" panose="02020603050405020304" pitchFamily="18" charset="0"/>
                <a:cs typeface="Times New Roman" panose="02020603050405020304" pitchFamily="18" charset="0"/>
              </a:rPr>
              <a:t> do </a:t>
            </a:r>
            <a:r>
              <a:rPr lang="en-US" sz="6600" b="1" dirty="0" err="1">
                <a:solidFill>
                  <a:schemeClr val="tx1"/>
                </a:solidFill>
                <a:latin typeface="Times New Roman" panose="02020603050405020304" pitchFamily="18" charset="0"/>
                <a:cs typeface="Times New Roman" panose="02020603050405020304" pitchFamily="18" charset="0"/>
              </a:rPr>
              <a:t>những</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nguyên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nhân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nào</a:t>
            </a:r>
            <a:r>
              <a:rPr lang="en-US" sz="66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289639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28310" b="93075" l="40724" r="97738">
                        <a14:foregroundMark x1="56109" y1="67210" x2="56109" y2="67210"/>
                        <a14:foregroundMark x1="55656" y1="65580" x2="55656" y2="65580"/>
                        <a14:foregroundMark x1="55882" y1="64766" x2="55882" y2="64766"/>
                        <a14:foregroundMark x1="69683" y1="48473" x2="69683" y2="48473"/>
                        <a14:foregroundMark x1="69005" y1="50713" x2="69005" y2="50713"/>
                        <a14:foregroundMark x1="76018" y1="50509" x2="76018" y2="50509"/>
                        <a14:foregroundMark x1="54299" y1="79226" x2="54299" y2="79226"/>
                        <a14:foregroundMark x1="53846" y1="58656" x2="53846" y2="58656"/>
                        <a14:foregroundMark x1="54977" y1="89613" x2="54977" y2="89613"/>
                        <a14:foregroundMark x1="54299" y1="90835" x2="54299" y2="90835"/>
                        <a14:foregroundMark x1="55656" y1="90835" x2="55656" y2="90835"/>
                        <a14:foregroundMark x1="58371" y1="90631" x2="58371" y2="90631"/>
                        <a14:foregroundMark x1="67873" y1="51324" x2="67873" y2="51324"/>
                      </a14:backgroundRemoval>
                    </a14:imgEffect>
                  </a14:imgLayer>
                </a14:imgProps>
              </a:ext>
            </a:extLst>
          </a:blip>
          <a:srcRect l="38716" t="34852"/>
          <a:stretch/>
        </p:blipFill>
        <p:spPr>
          <a:xfrm>
            <a:off x="11827393" y="1653984"/>
            <a:ext cx="6863442" cy="8104989"/>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0" b="99805" l="9987" r="89882">
                        <a14:backgroundMark x1="40999" y1="2344" x2="40999" y2="2344"/>
                        <a14:backgroundMark x1="38239" y1="3906" x2="38239" y2="3906"/>
                      </a14:backgroundRemoval>
                    </a14:imgEffect>
                  </a14:imgLayer>
                </a14:imgProps>
              </a:ext>
            </a:extLst>
          </a:blip>
          <a:srcRect l="10582" r="18466"/>
          <a:stretch/>
        </p:blipFill>
        <p:spPr>
          <a:xfrm>
            <a:off x="7294896" y="-95473"/>
            <a:ext cx="4806258" cy="4557438"/>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0" b="100000" l="9850" r="89776">
                        <a14:foregroundMark x1="48379" y1="30396" x2="48379" y2="30396"/>
                        <a14:foregroundMark x1="48628" y1="33813" x2="48628" y2="33813"/>
                        <a14:foregroundMark x1="55112" y1="36511" x2="55112" y2="36511"/>
                        <a14:foregroundMark x1="44638" y1="55036" x2="44638" y2="55036"/>
                        <a14:foregroundMark x1="57481" y1="80036" x2="57481" y2="80036"/>
                        <a14:foregroundMark x1="50249" y1="80755" x2="50249" y2="80755"/>
                        <a14:foregroundMark x1="54489" y1="89388" x2="54489" y2="89388"/>
                        <a14:foregroundMark x1="50249" y1="89748" x2="50249" y2="89748"/>
                        <a14:foregroundMark x1="31047" y1="89748" x2="31047" y2="89748"/>
                      </a14:backgroundRemoval>
                    </a14:imgEffect>
                  </a14:imgLayer>
                </a14:imgProps>
              </a:ext>
            </a:extLst>
          </a:blip>
          <a:stretch>
            <a:fillRect/>
          </a:stretch>
        </p:blipFill>
        <p:spPr>
          <a:xfrm>
            <a:off x="2522106" y="3096266"/>
            <a:ext cx="6111770" cy="4237087"/>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824" b="99012" l="10000" r="90000">
                        <a14:foregroundMark x1="24598" y1="19440" x2="24598" y2="19440"/>
                        <a14:foregroundMark x1="21034" y1="27842" x2="21034" y2="27842"/>
                        <a14:foregroundMark x1="18621" y1="41021" x2="18621" y2="41021"/>
                        <a14:foregroundMark x1="19080" y1="34761" x2="19080" y2="34761"/>
                        <a14:foregroundMark x1="26552" y1="16145" x2="26552" y2="16145"/>
                        <a14:foregroundMark x1="30230" y1="11697" x2="30230" y2="11697"/>
                        <a14:foregroundMark x1="33793" y1="8072" x2="33793" y2="8072"/>
                        <a14:foregroundMark x1="38506" y1="5601" x2="38506" y2="5601"/>
                        <a14:foregroundMark x1="43678" y1="3460" x2="43678" y2="3460"/>
                        <a14:foregroundMark x1="50115" y1="2471" x2="50115" y2="2471"/>
                        <a14:foregroundMark x1="57241" y1="3789" x2="57241" y2="3789"/>
                        <a14:foregroundMark x1="65747" y1="8731" x2="65747" y2="8731"/>
                        <a14:foregroundMark x1="72184" y1="17463" x2="72184" y2="17463"/>
                        <a14:foregroundMark x1="68391" y1="12026" x2="68391" y2="12026"/>
                        <a14:foregroundMark x1="61149" y1="6260" x2="61149" y2="6260"/>
                        <a14:foregroundMark x1="75862" y1="24217" x2="75862" y2="24217"/>
                        <a14:foregroundMark x1="79310" y1="33443" x2="79310" y2="33443"/>
                        <a14:foregroundMark x1="80690" y1="45799" x2="80690" y2="45799"/>
                        <a14:foregroundMark x1="79885" y1="57825" x2="79885" y2="57825"/>
                        <a14:foregroundMark x1="77701" y1="65568" x2="77701" y2="65568"/>
                        <a14:foregroundMark x1="74713" y1="71829" x2="74713" y2="71829"/>
                        <a14:foregroundMark x1="69310" y1="80231" x2="69310" y2="80231"/>
                        <a14:foregroundMark x1="65977" y1="84349" x2="65977" y2="84349"/>
                        <a14:foregroundMark x1="57701" y1="89292" x2="57701" y2="89292"/>
                        <a14:foregroundMark x1="52874" y1="90774" x2="52874" y2="90774"/>
                        <a14:foregroundMark x1="44943" y1="90280" x2="44943" y2="90280"/>
                        <a14:foregroundMark x1="40460" y1="88962" x2="40460" y2="88962"/>
                        <a14:foregroundMark x1="34713" y1="86161" x2="34713" y2="86161"/>
                        <a14:foregroundMark x1="30690" y1="82702" x2="30690" y2="82702"/>
                        <a14:foregroundMark x1="27471" y1="78748" x2="27471" y2="78748"/>
                        <a14:foregroundMark x1="25517" y1="75124" x2="25517" y2="75124"/>
                        <a14:foregroundMark x1="22989" y1="70840" x2="22989" y2="70840"/>
                        <a14:foregroundMark x1="21609" y1="67545" x2="21609" y2="67545"/>
                        <a14:foregroundMark x1="19770" y1="62273" x2="19770" y2="62273"/>
                        <a14:foregroundMark x1="18621" y1="55189" x2="18621" y2="55189"/>
                        <a14:foregroundMark x1="17931" y1="48270" x2="17931" y2="48270"/>
                        <a14:foregroundMark x1="56897" y1="33443" x2="56897" y2="33443"/>
                        <a14:foregroundMark x1="68391" y1="47117" x2="68391" y2="47117"/>
                        <a14:foregroundMark x1="62989" y1="42998" x2="62989" y2="42998"/>
                        <a14:foregroundMark x1="68966" y1="39374" x2="68966" y2="39374"/>
                        <a14:foregroundMark x1="72069" y1="44316" x2="72069" y2="44316"/>
                        <a14:foregroundMark x1="72989" y1="48600" x2="72989" y2="48600"/>
                        <a14:foregroundMark x1="72184" y1="50577" x2="72184" y2="50577"/>
                        <a14:foregroundMark x1="72529" y1="59143" x2="72529" y2="59143"/>
                        <a14:foregroundMark x1="66897" y1="62932" x2="66897" y2="62932"/>
                        <a14:foregroundMark x1="71264" y1="65568" x2="71264" y2="65568"/>
                        <a14:foregroundMark x1="63908" y1="62273" x2="63908" y2="62273"/>
                        <a14:foregroundMark x1="66667" y1="58649" x2="66667" y2="58649"/>
                        <a14:foregroundMark x1="65057" y1="57825" x2="65057" y2="57825"/>
                        <a14:foregroundMark x1="61954" y1="62438" x2="61954" y2="62438"/>
                        <a14:foregroundMark x1="65977" y1="65074" x2="65977" y2="65074"/>
                        <a14:foregroundMark x1="68046" y1="66392" x2="68046" y2="66392"/>
                        <a14:foregroundMark x1="69195" y1="61779" x2="69195" y2="61779"/>
                        <a14:foregroundMark x1="67816" y1="62273" x2="67816" y2="62273"/>
                        <a14:foregroundMark x1="67011" y1="48600" x2="67011" y2="48600"/>
                        <a14:foregroundMark x1="66897" y1="42669" x2="66897" y2="42669"/>
                        <a14:foregroundMark x1="64368" y1="39044" x2="64368" y2="39044"/>
                        <a14:foregroundMark x1="60575" y1="41845" x2="60575" y2="41845"/>
                        <a14:foregroundMark x1="61954" y1="54036" x2="61954" y2="54036"/>
                        <a14:foregroundMark x1="68276" y1="54036" x2="68276" y2="54036"/>
                        <a14:foregroundMark x1="65632" y1="53377" x2="65632" y2="53377"/>
                        <a14:foregroundMark x1="64138" y1="50577" x2="64138" y2="50577"/>
                        <a14:foregroundMark x1="62759" y1="49918" x2="62759" y2="49918"/>
                        <a14:foregroundMark x1="60115" y1="56672" x2="60115" y2="56672"/>
                        <a14:foregroundMark x1="60920" y1="59308" x2="60920" y2="59308"/>
                        <a14:foregroundMark x1="62989" y1="58979" x2="62989" y2="58979"/>
                        <a14:foregroundMark x1="24828" y1="23229" x2="24828" y2="23229"/>
                        <a14:foregroundMark x1="28276" y1="17298" x2="28276" y2="17298"/>
                        <a14:foregroundMark x1="27356" y1="23888" x2="27356" y2="23888"/>
                        <a14:foregroundMark x1="29655" y1="28171" x2="29655" y2="28171"/>
                        <a14:foregroundMark x1="22529" y1="28007" x2="22529" y2="28007"/>
                        <a14:foregroundMark x1="25057" y1="31796" x2="25057" y2="31796"/>
                        <a14:foregroundMark x1="28506" y1="33443" x2="28506" y2="33443"/>
                        <a14:foregroundMark x1="22989" y1="37397" x2="22989" y2="37397"/>
                        <a14:foregroundMark x1="20690" y1="32784" x2="20690" y2="32784"/>
                        <a14:foregroundMark x1="20000" y1="43822" x2="20000" y2="43822"/>
                        <a14:foregroundMark x1="22069" y1="44975" x2="22069" y2="44975"/>
                        <a14:foregroundMark x1="26437" y1="41845" x2="26437" y2="41845"/>
                        <a14:foregroundMark x1="27356" y1="39209" x2="27356" y2="39209"/>
                        <a14:foregroundMark x1="25057" y1="50577" x2="25057" y2="50577"/>
                        <a14:foregroundMark x1="23908" y1="42998" x2="23908" y2="42998"/>
                        <a14:foregroundMark x1="22989" y1="54036" x2="22989" y2="54036"/>
                        <a14:foregroundMark x1="26207" y1="60956" x2="26207" y2="60956"/>
                        <a14:foregroundMark x1="26897" y1="52554" x2="26897" y2="52554"/>
                        <a14:foregroundMark x1="20000" y1="50741" x2="20000" y2="50741"/>
                        <a14:foregroundMark x1="22069" y1="62273" x2="22069" y2="62273"/>
                        <a14:foregroundMark x1="25977" y1="65898" x2="25977" y2="65898"/>
                        <a14:foregroundMark x1="62759" y1="78089" x2="62759" y2="78089"/>
                        <a14:foregroundMark x1="28736" y1="73476" x2="28736" y2="73476"/>
                        <a14:foregroundMark x1="34943" y1="73147" x2="34943" y2="73147"/>
                        <a14:foregroundMark x1="36552" y1="82702" x2="36552" y2="82702"/>
                        <a14:foregroundMark x1="37701" y1="84679" x2="37701" y2="84679"/>
                        <a14:foregroundMark x1="41379" y1="84349" x2="41379" y2="84349"/>
                        <a14:foregroundMark x1="45517" y1="83690" x2="45517" y2="83690"/>
                        <a14:foregroundMark x1="52644" y1="87479" x2="52644" y2="87479"/>
                        <a14:foregroundMark x1="60690" y1="87479" x2="60690" y2="87479"/>
                        <a14:foregroundMark x1="74023" y1="59802" x2="74023" y2="59802"/>
                        <a14:foregroundMark x1="75862" y1="55354" x2="75862" y2="55354"/>
                        <a14:foregroundMark x1="78161" y1="49259" x2="78161" y2="49259"/>
                        <a14:foregroundMark x1="74483" y1="39703" x2="74483" y2="39703"/>
                        <a14:foregroundMark x1="68966" y1="27348" x2="68966" y2="27348"/>
                        <a14:foregroundMark x1="68391" y1="20099" x2="68391" y2="20099"/>
                        <a14:foregroundMark x1="60000" y1="12356" x2="60000" y2="12356"/>
                        <a14:foregroundMark x1="53103" y1="12191" x2="53103" y2="12191"/>
                        <a14:foregroundMark x1="42299" y1="11038" x2="42299" y2="11038"/>
                        <a14:foregroundMark x1="37471" y1="9390" x2="37471" y2="9390"/>
                        <a14:foregroundMark x1="43563" y1="8072" x2="43563" y2="8072"/>
                        <a14:foregroundMark x1="48161" y1="7578" x2="48161" y2="7578"/>
                        <a14:foregroundMark x1="51494" y1="9390" x2="51494" y2="9390"/>
                        <a14:foregroundMark x1="55057" y1="8731" x2="55057" y2="8731"/>
                        <a14:foregroundMark x1="43678" y1="31301" x2="43678" y2="31301"/>
                        <a14:foregroundMark x1="47126" y1="18122" x2="47126" y2="18122"/>
                        <a14:foregroundMark x1="45057" y1="18122" x2="45057" y2="18122"/>
                        <a14:foregroundMark x1="45287" y1="24547" x2="45287" y2="24547"/>
                        <a14:foregroundMark x1="47126" y1="28830" x2="47126" y2="28830"/>
                        <a14:foregroundMark x1="48276" y1="35255" x2="48276" y2="35255"/>
                        <a14:foregroundMark x1="48966" y1="40527" x2="48966" y2="40527"/>
                        <a14:foregroundMark x1="51264" y1="50082" x2="51264" y2="50082"/>
                        <a14:foregroundMark x1="54483" y1="49094" x2="54483" y2="49094"/>
                        <a14:foregroundMark x1="51724" y1="43328" x2="51724" y2="43328"/>
                        <a14:foregroundMark x1="51839" y1="35091" x2="51839" y2="35091"/>
                        <a14:foregroundMark x1="50115" y1="30148" x2="50115" y2="30148"/>
                        <a14:foregroundMark x1="39885" y1="38715" x2="39885" y2="38715"/>
                        <a14:foregroundMark x1="42184" y1="34432" x2="42184" y2="34432"/>
                        <a14:foregroundMark x1="44483" y1="38715" x2="44483" y2="38715"/>
                        <a14:foregroundMark x1="43218" y1="55684" x2="43218" y2="55684"/>
                        <a14:foregroundMark x1="44828" y1="61285" x2="44828" y2="61285"/>
                        <a14:foregroundMark x1="44138" y1="66886" x2="44138" y2="66886"/>
                        <a14:foregroundMark x1="41379" y1="74959" x2="41379" y2="74959"/>
                        <a14:foregroundMark x1="45057" y1="77100" x2="45057" y2="77100"/>
                        <a14:foregroundMark x1="47586" y1="77430" x2="47586" y2="77430"/>
                        <a14:foregroundMark x1="50575" y1="77430" x2="50575" y2="77430"/>
                        <a14:foregroundMark x1="40920" y1="71170" x2="40920" y2="71170"/>
                        <a14:foregroundMark x1="41724" y1="68369" x2="41724" y2="68369"/>
                        <a14:foregroundMark x1="30805" y1="64250" x2="30805" y2="64250"/>
                        <a14:foregroundMark x1="30115" y1="67216" x2="30115" y2="67216"/>
                        <a14:foregroundMark x1="29885" y1="72158" x2="29885" y2="72158"/>
                        <a14:foregroundMark x1="30345" y1="78254" x2="30345" y2="78254"/>
                        <a14:foregroundMark x1="29310" y1="80890" x2="29310" y2="80890"/>
                        <a14:foregroundMark x1="26207" y1="77430" x2="26207" y2="77430"/>
                        <a14:foregroundMark x1="24598" y1="72982" x2="24598" y2="72982"/>
                        <a14:foregroundMark x1="22299" y1="69522" x2="22299" y2="69522"/>
                        <a14:foregroundMark x1="21034" y1="64580" x2="21034" y2="64580"/>
                        <a14:foregroundMark x1="19195" y1="58979" x2="19195" y2="58979"/>
                        <a14:foregroundMark x1="18276" y1="52554" x2="18276" y2="52554"/>
                        <a14:foregroundMark x1="18276" y1="45305" x2="18276" y2="45305"/>
                        <a14:foregroundMark x1="18391" y1="37891" x2="18391" y2="37891"/>
                        <a14:foregroundMark x1="20115" y1="30807" x2="20115" y2="30807"/>
                        <a14:foregroundMark x1="22414" y1="24547" x2="22414" y2="24547"/>
                        <a14:foregroundMark x1="25517" y1="18122" x2="25517" y2="18122"/>
                        <a14:foregroundMark x1="27931" y1="14003" x2="27931" y2="14003"/>
                        <a14:foregroundMark x1="32069" y1="10049" x2="32069" y2="10049"/>
                        <a14:foregroundMark x1="35287" y1="7578" x2="35287" y2="7578"/>
                        <a14:foregroundMark x1="37126" y1="6755" x2="37126" y2="6755"/>
                        <a14:foregroundMark x1="39885" y1="5437" x2="39885" y2="5437"/>
                        <a14:foregroundMark x1="41724" y1="3789" x2="41724" y2="3789"/>
                        <a14:foregroundMark x1="46322" y1="3624" x2="46322" y2="3624"/>
                        <a14:foregroundMark x1="23448" y1="21582" x2="23448" y2="21582"/>
                        <a14:foregroundMark x1="28391" y1="22076" x2="28391" y2="22076"/>
                        <a14:foregroundMark x1="28046" y1="20264" x2="28046" y2="20264"/>
                        <a14:foregroundMark x1="26092" y1="20264" x2="26092" y2="20264"/>
                        <a14:foregroundMark x1="28736" y1="24876" x2="28736" y2="24876"/>
                        <a14:foregroundMark x1="29885" y1="27512" x2="29885" y2="27512"/>
                        <a14:foregroundMark x1="31034" y1="29160" x2="31724" y2="29489"/>
                        <a14:foregroundMark x1="30230" y1="30807" x2="30230" y2="30807"/>
                        <a14:foregroundMark x1="25517" y1="29984" x2="25517" y2="29984"/>
                        <a14:foregroundMark x1="23678" y1="35091" x2="23678" y2="35091"/>
                        <a14:foregroundMark x1="23218" y1="41021" x2="23218" y2="41021"/>
                        <a14:foregroundMark x1="25517" y1="35750" x2="25517" y2="35750"/>
                        <a14:foregroundMark x1="25287" y1="39374" x2="25287" y2="39374"/>
                        <a14:foregroundMark x1="21954" y1="47282" x2="21954" y2="47282"/>
                        <a14:foregroundMark x1="26207" y1="47282" x2="26207" y2="47282"/>
                        <a14:foregroundMark x1="25747" y1="45305" x2="25747" y2="45305"/>
                        <a14:foregroundMark x1="23678" y1="50082" x2="23678" y2="50082"/>
                        <a14:foregroundMark x1="25747" y1="61120" x2="25747" y2="61120"/>
                        <a14:foregroundMark x1="32989" y1="84679" x2="32989" y2="84679"/>
                        <a14:foregroundMark x1="34023" y1="85338" x2="34023" y2="85338"/>
                        <a14:foregroundMark x1="34713" y1="83690" x2="34713" y2="83690"/>
                        <a14:foregroundMark x1="35862" y1="80395" x2="35862" y2="80395"/>
                        <a14:foregroundMark x1="38161" y1="81384" x2="38161" y2="81384"/>
                        <a14:foregroundMark x1="40690" y1="82043" x2="40690" y2="82043"/>
                        <a14:foregroundMark x1="43678" y1="81054" x2="43678" y2="81054"/>
                        <a14:foregroundMark x1="42644" y1="89621" x2="42644" y2="89621"/>
                        <a14:foregroundMark x1="43103" y1="87315" x2="43103" y2="87315"/>
                        <a14:foregroundMark x1="41149" y1="85997" x2="41149" y2="85997"/>
                        <a14:foregroundMark x1="42644" y1="83690" x2="42644" y2="83690"/>
                        <a14:foregroundMark x1="43678" y1="82372" x2="43678" y2="82372"/>
                        <a14:foregroundMark x1="44943" y1="85502" x2="44943" y2="85502"/>
                        <a14:foregroundMark x1="46437" y1="85338" x2="46437" y2="85338"/>
                        <a14:foregroundMark x1="49080" y1="85667" x2="49080" y2="85667"/>
                        <a14:foregroundMark x1="50920" y1="84843" x2="50920" y2="84843"/>
                        <a14:foregroundMark x1="47126" y1="83031" x2="47126" y2="83031"/>
                        <a14:foregroundMark x1="44598" y1="78913" x2="44598" y2="78913"/>
                        <a14:foregroundMark x1="43563" y1="76771" x2="43563" y2="76771"/>
                        <a14:foregroundMark x1="42759" y1="75618" x2="42759" y2="75618"/>
                        <a14:foregroundMark x1="41839" y1="61614" x2="41839" y2="61614"/>
                        <a14:foregroundMark x1="42184" y1="58484" x2="42184" y2="58484"/>
                        <a14:foregroundMark x1="41379" y1="64580" x2="41379" y2="64580"/>
                        <a14:foregroundMark x1="40345" y1="12850" x2="40345" y2="12850"/>
                        <a14:foregroundMark x1="39310" y1="12026" x2="39310" y2="12026"/>
                        <a14:foregroundMark x1="38851" y1="9390" x2="38851" y2="9390"/>
                        <a14:foregroundMark x1="40000" y1="7743" x2="40000" y2="7743"/>
                        <a14:foregroundMark x1="42184" y1="7414" x2="42184" y2="7414"/>
                        <a14:foregroundMark x1="41379" y1="6755" x2="41379" y2="6755"/>
                        <a14:foregroundMark x1="44023" y1="6260" x2="44023" y2="6260"/>
                        <a14:foregroundMark x1="45747" y1="6260" x2="45747" y2="6260"/>
                        <a14:foregroundMark x1="47816" y1="5601" x2="47816" y2="5601"/>
                        <a14:foregroundMark x1="47816" y1="4119" x2="47816" y2="4119"/>
                        <a14:foregroundMark x1="45057" y1="9061" x2="45057" y2="9061"/>
                        <a14:foregroundMark x1="47241" y1="11367" x2="47241" y2="11367"/>
                        <a14:foregroundMark x1="46437" y1="14168" x2="46437" y2="14168"/>
                        <a14:foregroundMark x1="42529" y1="13674" x2="42529" y2="13674"/>
                        <a14:foregroundMark x1="43678" y1="11038" x2="43678" y2="11038"/>
                        <a14:foregroundMark x1="44943" y1="10708" x2="44943" y2="10708"/>
                        <a14:foregroundMark x1="47126" y1="9720" x2="47126" y2="9720"/>
                        <a14:foregroundMark x1="45517" y1="12850" x2="45402" y2="14003"/>
                        <a14:foregroundMark x1="42644" y1="17298" x2="42644" y2="17298"/>
                        <a14:foregroundMark x1="42644" y1="20264" x2="42644" y2="20264"/>
                        <a14:foregroundMark x1="42184" y1="23394" x2="42184" y2="23394"/>
                        <a14:foregroundMark x1="41264" y1="26524" x2="41264" y2="26524"/>
                        <a14:foregroundMark x1="38506" y1="31301" x2="38506" y2="31301"/>
                        <a14:foregroundMark x1="40345" y1="29489" x2="40345" y2="29489"/>
                        <a14:foregroundMark x1="41264" y1="31301" x2="41264" y2="31301"/>
                        <a14:foregroundMark x1="40690" y1="34102" x2="40690" y2="34102"/>
                        <a14:foregroundMark x1="44138" y1="16804" x2="44138" y2="16804"/>
                        <a14:foregroundMark x1="46322" y1="16969" x2="46322" y2="16969"/>
                        <a14:foregroundMark x1="47816" y1="14662" x2="47816" y2="14662"/>
                        <a14:foregroundMark x1="49080" y1="12026" x2="49080" y2="12026"/>
                        <a14:foregroundMark x1="50460" y1="8896" x2="50460" y2="8896"/>
                        <a14:foregroundMark x1="49080" y1="6755" x2="49080" y2="6755"/>
                        <a14:foregroundMark x1="50000" y1="4448" x2="50000" y2="4448"/>
                        <a14:foregroundMark x1="52414" y1="4448" x2="52414" y2="4448"/>
                        <a14:foregroundMark x1="53563" y1="4283" x2="53563" y2="4283"/>
                        <a14:foregroundMark x1="54483" y1="4448" x2="54483" y2="4448"/>
                        <a14:foregroundMark x1="55632" y1="6260" x2="56092" y2="6919"/>
                        <a14:foregroundMark x1="58161" y1="7743" x2="58161" y2="7743"/>
                        <a14:foregroundMark x1="57471" y1="6096" x2="57471" y2="6096"/>
                        <a14:foregroundMark x1="59540" y1="5601" x2="59540" y2="5601"/>
                        <a14:foregroundMark x1="62414" y1="6919" x2="62414" y2="6919"/>
                        <a14:foregroundMark x1="60920" y1="8731" x2="60920" y2="8731"/>
                        <a14:foregroundMark x1="57931" y1="8237" x2="57931" y2="8237"/>
                        <a14:foregroundMark x1="56437" y1="9061" x2="56437" y2="9061"/>
                        <a14:foregroundMark x1="64138" y1="8072" x2="64138" y2="8072"/>
                        <a14:foregroundMark x1="62874" y1="9720" x2="62874" y2="9720"/>
                        <a14:foregroundMark x1="63908" y1="12026" x2="63908" y2="12026"/>
                        <a14:foregroundMark x1="65172" y1="13015" x2="65172" y2="13015"/>
                        <a14:foregroundMark x1="67816" y1="14662" x2="67816" y2="14662"/>
                        <a14:foregroundMark x1="68046" y1="15651" x2="68851" y2="16310"/>
                        <a14:foregroundMark x1="62529" y1="15651" x2="61954" y2="15651"/>
                        <a14:foregroundMark x1="60230" y1="15651" x2="59770" y2="15651"/>
                        <a14:foregroundMark x1="57701" y1="15651" x2="56552" y2="15486"/>
                        <a14:foregroundMark x1="54943" y1="15486" x2="53563" y2="15321"/>
                        <a14:foregroundMark x1="52414" y1="14662" x2="52414" y2="14662"/>
                        <a14:foregroundMark x1="51379" y1="21582" x2="51379" y2="21582"/>
                        <a14:foregroundMark x1="51379" y1="21582" x2="51034" y2="22570"/>
                        <a14:foregroundMark x1="50575" y1="23229" x2="50115" y2="23229"/>
                        <a14:foregroundMark x1="49655" y1="23394" x2="49655" y2="23394"/>
                        <a14:foregroundMark x1="49425" y1="21582" x2="48506" y2="21417"/>
                        <a14:foregroundMark x1="46667" y1="21911" x2="45977" y2="22570"/>
                        <a14:foregroundMark x1="44943" y1="23394" x2="44943" y2="23394"/>
                        <a14:foregroundMark x1="47586" y1="29489" x2="47816" y2="30478"/>
                        <a14:foregroundMark x1="48621" y1="33278" x2="48736" y2="34761"/>
                        <a14:foregroundMark x1="48966" y1="36079" x2="49080" y2="37397"/>
                        <a14:foregroundMark x1="49425" y1="39044" x2="50345" y2="40692"/>
                        <a14:foregroundMark x1="50920" y1="41186" x2="50920" y2="41845"/>
                        <a14:foregroundMark x1="51034" y1="43328" x2="51264" y2="45799"/>
                        <a14:foregroundMark x1="51264" y1="47611" x2="50920" y2="48929"/>
                        <a14:foregroundMark x1="50000" y1="49753" x2="49195" y2="50082"/>
                        <a14:foregroundMark x1="47701" y1="51071" x2="47701" y2="51071"/>
                        <a14:foregroundMark x1="47586" y1="51071" x2="47356" y2="53377"/>
                        <a14:foregroundMark x1="43908" y1="47941" x2="43908" y2="46952"/>
                        <a14:foregroundMark x1="46782" y1="49753" x2="46897" y2="51400"/>
                        <a14:foregroundMark x1="47126" y1="53213" x2="47586" y2="55684"/>
                        <a14:foregroundMark x1="47816" y1="57002" x2="48046" y2="59308"/>
                        <a14:foregroundMark x1="47126" y1="61944" x2="46667" y2="63591"/>
                        <a14:foregroundMark x1="46322" y1="64250" x2="46322" y2="65733"/>
                        <a14:foregroundMark x1="46322" y1="67545" x2="46322" y2="68204"/>
                        <a14:foregroundMark x1="45977" y1="67545" x2="45977" y2="67545"/>
                        <a14:foregroundMark x1="46207" y1="67545" x2="46207" y2="68863"/>
                        <a14:foregroundMark x1="46667" y1="69522" x2="47816" y2="71829"/>
                        <a14:foregroundMark x1="48161" y1="72323" x2="49195" y2="73641"/>
                        <a14:foregroundMark x1="49655" y1="74300" x2="51034" y2="75124"/>
                        <a14:foregroundMark x1="51839" y1="75453" x2="53333" y2="76112"/>
                        <a14:foregroundMark x1="53333" y1="76112" x2="54023" y2="76936"/>
                        <a14:foregroundMark x1="54138" y1="76936" x2="54138" y2="76936"/>
                        <a14:foregroundMark x1="54943" y1="78913" x2="55977" y2="80395"/>
                        <a14:foregroundMark x1="56322" y1="80395" x2="57356" y2="81713"/>
                        <a14:foregroundMark x1="57356" y1="81713" x2="57356" y2="81713"/>
                        <a14:foregroundMark x1="54138" y1="72323" x2="54023" y2="70511"/>
                        <a14:foregroundMark x1="54023" y1="69522" x2="54023" y2="69522"/>
                        <a14:foregroundMark x1="53678" y1="67710" x2="57701" y2="69687"/>
                        <a14:foregroundMark x1="61494" y1="77100" x2="61494" y2="77759"/>
                        <a14:foregroundMark x1="65517" y1="81384" x2="65517" y2="81384"/>
                        <a14:foregroundMark x1="68276" y1="80066" x2="68276" y2="80066"/>
                        <a14:foregroundMark x1="64713" y1="76442" x2="64713" y2="76442"/>
                        <a14:foregroundMark x1="68276" y1="39044" x2="68276" y2="39044"/>
                        <a14:foregroundMark x1="64828" y1="42339" x2="64828" y2="42339"/>
                        <a14:foregroundMark x1="69885" y1="35255" x2="69885" y2="35255"/>
                        <a14:foregroundMark x1="69425" y1="30807" x2="69425" y2="30148"/>
                        <a14:foregroundMark x1="70575" y1="28007" x2="71034" y2="26853"/>
                        <a14:foregroundMark x1="71149" y1="25535" x2="71149" y2="25535"/>
                        <a14:foregroundMark x1="68851" y1="20923" x2="68851" y2="20923"/>
                        <a14:foregroundMark x1="73103" y1="27512" x2="73103" y2="28666"/>
                        <a14:foregroundMark x1="73103" y1="30643" x2="73563" y2="33937"/>
                        <a14:foregroundMark x1="73793" y1="36573" x2="73793" y2="38550"/>
                        <a14:foregroundMark x1="73793" y1="40033" x2="73908" y2="41021"/>
                        <a14:foregroundMark x1="74023" y1="42010" x2="74253" y2="42998"/>
                        <a14:foregroundMark x1="74253" y1="43987" x2="74253" y2="45799"/>
                        <a14:foregroundMark x1="74483" y1="46458" x2="74483" y2="46458"/>
                        <a14:foregroundMark x1="74943" y1="46293" x2="75402" y2="44316"/>
                        <a14:foregroundMark x1="75862" y1="42504" x2="75862" y2="42504"/>
                        <a14:foregroundMark x1="76207" y1="42339" x2="76667" y2="42998"/>
                        <a14:foregroundMark x1="77011" y1="43822" x2="77241" y2="45140"/>
                        <a14:foregroundMark x1="77586" y1="45964" x2="77586" y2="45964"/>
                        <a14:foregroundMark x1="78161" y1="44646" x2="78391" y2="47941"/>
                        <a14:foregroundMark x1="78391" y1="48600" x2="78391" y2="48600"/>
                        <a14:foregroundMark x1="71034" y1="50082" x2="71034" y2="50082"/>
                        <a14:foregroundMark x1="71494" y1="55189" x2="71494" y2="55189"/>
                        <a14:foregroundMark x1="68736" y1="55189" x2="68736" y2="55189"/>
                        <a14:foregroundMark x1="58736" y1="45634" x2="58736" y2="45634"/>
                        <a14:foregroundMark x1="60575" y1="43987" x2="60575" y2="43987"/>
                        <a14:foregroundMark x1="61149" y1="44316" x2="62529" y2="44481"/>
                        <a14:foregroundMark x1="62989" y1="44481" x2="62989" y2="44481"/>
                        <a14:foregroundMark x1="63333" y1="44481" x2="63333" y2="44481"/>
                        <a14:foregroundMark x1="50345" y1="90610" x2="50345" y2="90610"/>
                      </a14:backgroundRemoval>
                    </a14:imgEffect>
                  </a14:imgLayer>
                </a14:imgProps>
              </a:ext>
            </a:extLst>
          </a:blip>
          <a:srcRect l="13792" r="16099"/>
          <a:stretch/>
        </p:blipFill>
        <p:spPr>
          <a:xfrm>
            <a:off x="7307921" y="5871330"/>
            <a:ext cx="4648201" cy="4625741"/>
          </a:xfrm>
          <a:prstGeom prst="rect">
            <a:avLst/>
          </a:prstGeom>
        </p:spPr>
      </p:pic>
      <p:sp>
        <p:nvSpPr>
          <p:cNvPr id="11" name="Flowchart: Connector 10"/>
          <p:cNvSpPr/>
          <p:nvPr/>
        </p:nvSpPr>
        <p:spPr>
          <a:xfrm>
            <a:off x="11858947" y="2927060"/>
            <a:ext cx="457200" cy="4572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12531034" y="3294260"/>
            <a:ext cx="180000" cy="18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7983732" y="5036702"/>
            <a:ext cx="576000" cy="576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p:cNvSpPr/>
          <p:nvPr/>
        </p:nvSpPr>
        <p:spPr>
          <a:xfrm>
            <a:off x="11856132" y="4900593"/>
            <a:ext cx="180000" cy="18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9433033" y="4792593"/>
            <a:ext cx="504000" cy="504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10689035" y="4662456"/>
            <a:ext cx="360000" cy="36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11908141" y="5871330"/>
            <a:ext cx="180000" cy="18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11258419" y="6105305"/>
            <a:ext cx="360000" cy="36000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340482" y="279679"/>
            <a:ext cx="5164665" cy="1392491"/>
          </a:xfrm>
          <a:prstGeom prst="roundRect">
            <a:avLst/>
          </a:prstGeom>
          <a:solidFill>
            <a:schemeClr val="accent1">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Ăn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nhiều</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đồ</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lạnh</a:t>
            </a:r>
            <a:endParaRPr lang="en-US" sz="5400"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44827" y="2785199"/>
            <a:ext cx="4339672" cy="1571643"/>
          </a:xfrm>
          <a:prstGeom prst="roundRect">
            <a:avLst/>
          </a:prstGeom>
          <a:solidFill>
            <a:schemeClr val="accent1">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Không</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mặc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đủ</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ấm</a:t>
            </a:r>
            <a:endParaRPr lang="en-US" sz="5400"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3677051" y="7732750"/>
            <a:ext cx="4348353" cy="1757524"/>
          </a:xfrm>
          <a:prstGeom prst="roundRect">
            <a:avLst/>
          </a:prstGeom>
          <a:solidFill>
            <a:schemeClr val="accent1">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Bị</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lây</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từ</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người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khác</a:t>
            </a:r>
            <a:endParaRPr lang="en-US" sz="5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9984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righ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right)">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86000" y="723900"/>
            <a:ext cx="14173200" cy="2133600"/>
          </a:xfrm>
          <a:prstGeom prst="roundRect">
            <a:avLst/>
          </a:prstGeom>
          <a:solidFill>
            <a:srgbClr val="FFEEFA"/>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tx1"/>
                </a:solidFill>
                <a:latin typeface="Times New Roman" panose="02020603050405020304" pitchFamily="18" charset="0"/>
                <a:cs typeface="Times New Roman" panose="02020603050405020304" pitchFamily="18" charset="0"/>
              </a:rPr>
              <a:t>Em đã làm gì để phòng bệnh hô hấp?</a:t>
            </a:r>
            <a:endParaRPr lang="en-US" sz="66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315308" y="3535974"/>
            <a:ext cx="6781800" cy="2247900"/>
          </a:xfrm>
          <a:prstGeom prst="roundRect">
            <a:avLst/>
          </a:prstGeom>
          <a:solidFill>
            <a:schemeClr val="tx2">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Rửa</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tay</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thường</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xuyên</a:t>
            </a:r>
            <a:endParaRPr lang="en-US" sz="7200" b="1"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478108" y="3535974"/>
            <a:ext cx="6781800" cy="2247900"/>
          </a:xfrm>
          <a:prstGeom prst="roundRect">
            <a:avLst/>
          </a:prstGeom>
          <a:solidFill>
            <a:schemeClr val="tx2">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Đeo</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khẩu</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trang</a:t>
            </a:r>
            <a:endParaRPr lang="en-US" sz="72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315308" y="6226419"/>
            <a:ext cx="6781800" cy="2247900"/>
          </a:xfrm>
          <a:prstGeom prst="roundRect">
            <a:avLst/>
          </a:prstGeom>
          <a:solidFill>
            <a:schemeClr val="tx2">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Súc</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miệng</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rửa</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mũi</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hằng</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ngày</a:t>
            </a:r>
            <a:endParaRPr lang="en-US" sz="72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478108" y="6210300"/>
            <a:ext cx="6781800" cy="2247900"/>
          </a:xfrm>
          <a:prstGeom prst="roundRect">
            <a:avLst/>
          </a:prstGeom>
          <a:solidFill>
            <a:schemeClr val="tx2">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Tránh</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xa</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mầm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bệnh</a:t>
            </a:r>
            <a:endParaRPr lang="en-US" sz="7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932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600200" y="3619500"/>
            <a:ext cx="14935200" cy="3200400"/>
          </a:xfrm>
          <a:prstGeom prst="roundRect">
            <a:avLst/>
          </a:prstGeom>
          <a:solidFill>
            <a:srgbClr val="FFEEFA"/>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Hãy</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kể</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thêm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các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bệnh</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về</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đường</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hô</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hấp</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mà</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em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biết</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hoặc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từng</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mắc</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phải</a:t>
            </a:r>
            <a:r>
              <a:rPr lang="vi-VN" sz="6600" b="1" dirty="0">
                <a:solidFill>
                  <a:schemeClr val="tx1"/>
                </a:solidFill>
                <a:latin typeface="Times New Roman" panose="02020603050405020304" pitchFamily="18" charset="0"/>
                <a:cs typeface="Times New Roman" panose="02020603050405020304" pitchFamily="18" charset="0"/>
              </a:rPr>
              <a:t>? </a:t>
            </a:r>
            <a:r>
              <a:rPr lang="en-US" sz="6600" b="1" dirty="0">
                <a:solidFill>
                  <a:schemeClr val="tx1"/>
                </a:solidFill>
                <a:latin typeface="Times New Roman" panose="02020603050405020304" pitchFamily="18" charset="0"/>
                <a:cs typeface="Times New Roman" panose="02020603050405020304" pitchFamily="18" charset="0"/>
              </a:rPr>
              <a:t>Theo </a:t>
            </a:r>
            <a:r>
              <a:rPr lang="en-US" sz="6600" b="1" dirty="0" err="1">
                <a:solidFill>
                  <a:schemeClr val="tx1"/>
                </a:solidFill>
                <a:latin typeface="Times New Roman" panose="02020603050405020304" pitchFamily="18" charset="0"/>
                <a:cs typeface="Times New Roman" panose="02020603050405020304" pitchFamily="18" charset="0"/>
              </a:rPr>
              <a:t>em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vì</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sao</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em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bị</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bệnh</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đó</a:t>
            </a:r>
            <a:r>
              <a:rPr lang="en-US" sz="6600" b="1" dirty="0">
                <a:solidFill>
                  <a:schemeClr val="tx1"/>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1905000" y="4381500"/>
            <a:ext cx="6781800" cy="2247900"/>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Viêm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mũi</a:t>
            </a:r>
            <a:endParaRPr lang="en-US" sz="72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991600" y="4381500"/>
            <a:ext cx="6781800" cy="2247900"/>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Viêm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họng</a:t>
            </a:r>
            <a:endParaRPr lang="en-US" sz="72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8991600" y="6858000"/>
            <a:ext cx="6781800" cy="2247900"/>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solidFill>
                <a:latin typeface="Times New Roman" panose="02020603050405020304" pitchFamily="18" charset="0"/>
                <a:cs typeface="Times New Roman" panose="02020603050405020304" pitchFamily="18" charset="0"/>
              </a:rPr>
              <a:t>Viêm</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phế</a:t>
            </a:r>
            <a:r>
              <a:rPr lang="en-US" sz="7200" b="1" dirty="0">
                <a:solidFill>
                  <a:schemeClr val="tx1"/>
                </a:solidFill>
                <a:latin typeface="Times New Roman" panose="02020603050405020304" pitchFamily="18" charset="0"/>
                <a:cs typeface="Times New Roman" panose="02020603050405020304" pitchFamily="18" charset="0"/>
              </a:rPr>
              <a:t> </a:t>
            </a:r>
            <a:r>
              <a:rPr lang="en-US" sz="7200" b="1" dirty="0" err="1">
                <a:solidFill>
                  <a:schemeClr val="tx1"/>
                </a:solidFill>
                <a:latin typeface="Times New Roman" panose="02020603050405020304" pitchFamily="18" charset="0"/>
                <a:cs typeface="Times New Roman" panose="02020603050405020304" pitchFamily="18" charset="0"/>
              </a:rPr>
              <a:t>quản</a:t>
            </a:r>
            <a:endParaRPr lang="en-US" sz="72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1905000" y="6805246"/>
            <a:ext cx="6781800" cy="2247900"/>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Times New Roman" panose="02020603050405020304" pitchFamily="18" charset="0"/>
                <a:cs typeface="Times New Roman" panose="02020603050405020304" pitchFamily="18" charset="0"/>
              </a:rPr>
              <a:t>Hen </a:t>
            </a:r>
            <a:r>
              <a:rPr lang="en-US" sz="7200" b="1" dirty="0" err="1">
                <a:solidFill>
                  <a:schemeClr val="tx1"/>
                </a:solidFill>
                <a:latin typeface="Times New Roman" panose="02020603050405020304" pitchFamily="18" charset="0"/>
                <a:cs typeface="Times New Roman" panose="02020603050405020304" pitchFamily="18" charset="0"/>
              </a:rPr>
              <a:t>suyễn</a:t>
            </a:r>
            <a:endParaRPr lang="en-US" sz="7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2.59259E-6 L -3.33333E-6 -0.2963 " pathEditMode="relative" rAng="0" ptsTypes="AA">
                                      <p:cBhvr>
                                        <p:cTn id="6" dur="2000" fill="hold"/>
                                        <p:tgtEl>
                                          <p:spTgt spid="2"/>
                                        </p:tgtEl>
                                        <p:attrNameLst>
                                          <p:attrName>ppt_x</p:attrName>
                                          <p:attrName>ppt_y</p:attrName>
                                        </p:attrNameLst>
                                      </p:cBhvr>
                                      <p:rCtr x="0" y="-14815"/>
                                    </p:animMotion>
                                  </p:childTnLst>
                                </p:cTn>
                              </p:par>
                              <p:par>
                                <p:cTn id="7" presetID="10" presetClass="entr" presetSubtype="0" fill="hold" grpId="0" nodeType="withEffect">
                                  <p:stCondLst>
                                    <p:cond delay="175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750"/>
                                        <p:tgtEl>
                                          <p:spTgt spid="5"/>
                                        </p:tgtEl>
                                      </p:cBhvr>
                                    </p:animEffect>
                                  </p:childTnLst>
                                </p:cTn>
                              </p:par>
                              <p:par>
                                <p:cTn id="10" presetID="10" presetClass="entr" presetSubtype="0" fill="hold" grpId="0" nodeType="withEffect">
                                  <p:stCondLst>
                                    <p:cond delay="1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10" presetClass="entr" presetSubtype="0"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par>
                                <p:cTn id="16" presetID="10" presetClass="entr" presetSubtype="0" fill="hold" grpId="0" nodeType="withEffect">
                                  <p:stCondLst>
                                    <p:cond delay="1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057400" y="1943100"/>
            <a:ext cx="13639800" cy="6781800"/>
          </a:xfrm>
          <a:prstGeom prst="roundRect">
            <a:avLst/>
          </a:prstGeom>
          <a:solidFill>
            <a:srgbClr val="FFFF99"/>
          </a:solidFill>
          <a:ln w="76200">
            <a:solidFill>
              <a:schemeClr val="tx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600" b="1" dirty="0">
                <a:solidFill>
                  <a:schemeClr val="tx1"/>
                </a:solidFill>
                <a:latin typeface="Times New Roman" panose="02020603050405020304" pitchFamily="18" charset="0"/>
                <a:cs typeface="Times New Roman" panose="02020603050405020304" pitchFamily="18" charset="0"/>
              </a:rPr>
              <a:t>Để phòng bệnh đường hô hấp, chúng ta không nên ăn uống đồ lạnh, nên ăn uống đủ chất và giữ ấm cơ thể khi trời lạnh.</a:t>
            </a:r>
            <a:r>
              <a:rPr lang="en-US" sz="6600" b="1" dirty="0">
                <a:solidFill>
                  <a:schemeClr val="tx1"/>
                </a:solidFill>
                <a:latin typeface="Times New Roman" panose="02020603050405020304" pitchFamily="18" charset="0"/>
                <a:cs typeface="Times New Roman" panose="02020603050405020304" pitchFamily="18" charset="0"/>
              </a:rPr>
              <a:t> </a:t>
            </a:r>
            <a:r>
              <a:rPr lang="vi-VN" sz="6600" b="1" dirty="0">
                <a:solidFill>
                  <a:schemeClr val="tx1"/>
                </a:solidFill>
                <a:latin typeface="Times New Roman" panose="02020603050405020304" pitchFamily="18" charset="0"/>
                <a:cs typeface="Times New Roman" panose="02020603050405020304" pitchFamily="18" charset="0"/>
              </a:rPr>
              <a:t>Chúng ta nên tránh xa các mầm bệnh và rửa tay, mũi họng thường xuyên</a:t>
            </a:r>
            <a:r>
              <a:rPr lang="en-US" sz="66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116354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21316046">
            <a:off x="-4789007" y="781631"/>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1864819">
            <a:off x="-1516171" y="-3988541"/>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8660651">
            <a:off x="12051797" y="8667778"/>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809424">
            <a:off x="15324633" y="3897606"/>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17291" y="4356303"/>
            <a:ext cx="12787780" cy="1862048"/>
          </a:xfrm>
          <a:prstGeom prst="rect">
            <a:avLst/>
          </a:prstGeom>
          <a:noFill/>
        </p:spPr>
        <p:txBody>
          <a:bodyPr wrap="square" rtlCol="0">
            <a:spAutoFit/>
          </a:bodyPr>
          <a:lstStyle/>
          <a:p>
            <a:r>
              <a:rPr lang="en-US" sz="11500" dirty="0" err="1">
                <a:latin typeface="HP001 5 hàng" panose="020B0603050302020204" pitchFamily="34" charset="0"/>
                <a:cs typeface="Times New Roman" panose="02020603050405020304" pitchFamily="18" charset="0"/>
              </a:rPr>
              <a:t>Củng</a:t>
            </a:r>
            <a:r>
              <a:rPr lang="en-US" sz="11500" dirty="0">
                <a:latin typeface="HP001 5 hàng" panose="020B0603050302020204" pitchFamily="34" charset="0"/>
                <a:cs typeface="Times New Roman" panose="02020603050405020304" pitchFamily="18" charset="0"/>
              </a:rPr>
              <a:t> </a:t>
            </a:r>
            <a:r>
              <a:rPr lang="en-US" sz="11500" dirty="0" err="1">
                <a:latin typeface="HP001 5 hàng" panose="020B0603050302020204" pitchFamily="34" charset="0"/>
                <a:cs typeface="Times New Roman" panose="02020603050405020304" pitchFamily="18" charset="0"/>
              </a:rPr>
              <a:t>cố</a:t>
            </a:r>
            <a:r>
              <a:rPr lang="en-US" sz="11500" dirty="0">
                <a:latin typeface="HP001 5 hàng" panose="020B0603050302020204" pitchFamily="34" charset="0"/>
                <a:cs typeface="Times New Roman" panose="02020603050405020304" pitchFamily="18" charset="0"/>
              </a:rPr>
              <a:t> </a:t>
            </a:r>
            <a:r>
              <a:rPr lang="en-US" sz="11500" dirty="0" err="1">
                <a:latin typeface="HP001 5 hàng" panose="020B0603050302020204" pitchFamily="34" charset="0"/>
                <a:cs typeface="Times New Roman" panose="02020603050405020304" pitchFamily="18" charset="0"/>
              </a:rPr>
              <a:t>và</a:t>
            </a:r>
            <a:r>
              <a:rPr lang="en-US" sz="11500" dirty="0">
                <a:latin typeface="HP001 5 hàng" panose="020B0603050302020204" pitchFamily="34" charset="0"/>
                <a:cs typeface="Times New Roman" panose="02020603050405020304" pitchFamily="18" charset="0"/>
              </a:rPr>
              <a:t> </a:t>
            </a:r>
            <a:r>
              <a:rPr lang="en-US" sz="11500" dirty="0" err="1">
                <a:latin typeface="HP001 5 hàng" panose="020B0603050302020204" pitchFamily="34" charset="0"/>
                <a:cs typeface="Times New Roman" panose="02020603050405020304" pitchFamily="18" charset="0"/>
              </a:rPr>
              <a:t>dặn</a:t>
            </a:r>
            <a:r>
              <a:rPr lang="en-US" sz="11500" dirty="0">
                <a:latin typeface="HP001 5 hàng" panose="020B0603050302020204" pitchFamily="34" charset="0"/>
                <a:cs typeface="Times New Roman" panose="02020603050405020304" pitchFamily="18" charset="0"/>
              </a:rPr>
              <a:t> </a:t>
            </a:r>
            <a:r>
              <a:rPr lang="en-US" sz="11500" dirty="0" err="1">
                <a:latin typeface="HP001 5 hàng" panose="020B0603050302020204" pitchFamily="34" charset="0"/>
                <a:cs typeface="Times New Roman" panose="02020603050405020304" pitchFamily="18" charset="0"/>
              </a:rPr>
              <a:t>dò</a:t>
            </a:r>
            <a:endParaRPr lang="en-US" sz="11500" dirty="0">
              <a:latin typeface="HP001 5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80811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00" y="3924300"/>
            <a:ext cx="12573000" cy="2554545"/>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1. </a:t>
            </a:r>
            <a:r>
              <a:rPr lang="en-US" sz="8000" b="1" dirty="0" err="1">
                <a:latin typeface="Times New Roman" panose="02020603050405020304" pitchFamily="18" charset="0"/>
                <a:cs typeface="Times New Roman" panose="02020603050405020304" pitchFamily="18" charset="0"/>
              </a:rPr>
              <a:t>Cơ</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quan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hô</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hấp</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gồm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những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bộ</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phận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nào</a:t>
            </a:r>
            <a:r>
              <a:rPr lang="en-US" sz="8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541832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3619500"/>
            <a:ext cx="13944600" cy="2554545"/>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2. </a:t>
            </a:r>
            <a:r>
              <a:rPr lang="en-US" sz="8000" b="1" dirty="0" err="1">
                <a:latin typeface="Times New Roman" panose="02020603050405020304" pitchFamily="18" charset="0"/>
                <a:cs typeface="Times New Roman" panose="02020603050405020304" pitchFamily="18" charset="0"/>
              </a:rPr>
              <a:t>Khi</a:t>
            </a:r>
            <a:r>
              <a:rPr lang="en-US" sz="8000" b="1" dirty="0">
                <a:latin typeface="Times New Roman" panose="02020603050405020304" pitchFamily="18" charset="0"/>
                <a:cs typeface="Times New Roman" panose="02020603050405020304" pitchFamily="18" charset="0"/>
              </a:rPr>
              <a:t> ta </a:t>
            </a:r>
            <a:r>
              <a:rPr lang="en-US" sz="8000" b="1" dirty="0" err="1">
                <a:latin typeface="Times New Roman" panose="02020603050405020304" pitchFamily="18" charset="0"/>
                <a:cs typeface="Times New Roman" panose="02020603050405020304" pitchFamily="18" charset="0"/>
              </a:rPr>
              <a:t>hít</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vào</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lồng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ngực</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căng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phồng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lên</a:t>
            </a:r>
            <a:r>
              <a:rPr lang="en-US" sz="8000" b="1" dirty="0">
                <a:latin typeface="Times New Roman" panose="02020603050405020304" pitchFamily="18" charset="0"/>
                <a:cs typeface="Times New Roman" panose="02020603050405020304" pitchFamily="18" charset="0"/>
              </a:rPr>
              <a:t> hay </a:t>
            </a:r>
            <a:r>
              <a:rPr lang="en-US" sz="8000" b="1" dirty="0" err="1">
                <a:latin typeface="Times New Roman" panose="02020603050405020304" pitchFamily="18" charset="0"/>
                <a:cs typeface="Times New Roman" panose="02020603050405020304" pitchFamily="18" charset="0"/>
              </a:rPr>
              <a:t>xẹp</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xuống</a:t>
            </a:r>
            <a:r>
              <a:rPr lang="en-US" sz="8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68309573"/>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567" b="8320"/>
          <a:stretch/>
        </p:blipFill>
        <p:spPr>
          <a:xfrm>
            <a:off x="152400" y="22860"/>
            <a:ext cx="18312414" cy="8458200"/>
          </a:xfrm>
          <a:prstGeom prst="rect">
            <a:avLst/>
          </a:prstGeom>
        </p:spPr>
      </p:pic>
      <p:sp>
        <p:nvSpPr>
          <p:cNvPr id="2" name="Rectangle 1"/>
          <p:cNvSpPr/>
          <p:nvPr/>
        </p:nvSpPr>
        <p:spPr>
          <a:xfrm>
            <a:off x="381000" y="8191500"/>
            <a:ext cx="17449800" cy="1938992"/>
          </a:xfrm>
          <a:prstGeom prst="rect">
            <a:avLst/>
          </a:prstGeom>
        </p:spPr>
        <p:txBody>
          <a:bodyPr wrap="square">
            <a:spAutoFit/>
          </a:bodyPr>
          <a:lstStyle/>
          <a:p>
            <a:pPr algn="ctr"/>
            <a:r>
              <a:rPr lang="en-US" sz="6000" dirty="0" err="1">
                <a:latin typeface="Times New Roman" panose="02020603050405020304" pitchFamily="18" charset="0"/>
                <a:cs typeface="Times New Roman" panose="02020603050405020304" pitchFamily="18" charset="0"/>
              </a:rPr>
              <a:t>Em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bị</a:t>
            </a:r>
            <a:r>
              <a:rPr lang="en-US" sz="6000" dirty="0">
                <a:latin typeface="Times New Roman" panose="02020603050405020304" pitchFamily="18" charset="0"/>
                <a:cs typeface="Times New Roman" panose="02020603050405020304" pitchFamily="18" charset="0"/>
              </a:rPr>
              <a:t> ho, </a:t>
            </a:r>
            <a:r>
              <a:rPr lang="en-US" sz="6000" dirty="0" err="1">
                <a:latin typeface="Times New Roman" panose="02020603050405020304" pitchFamily="18" charset="0"/>
                <a:cs typeface="Times New Roman" panose="02020603050405020304" pitchFamily="18" charset="0"/>
              </a:rPr>
              <a:t>sổ</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mũi</a:t>
            </a:r>
            <a:r>
              <a:rPr lang="en-US" sz="6000" dirty="0">
                <a:latin typeface="Times New Roman" panose="02020603050405020304" pitchFamily="18" charset="0"/>
                <a:cs typeface="Times New Roman" panose="02020603050405020304" pitchFamily="18" charset="0"/>
              </a:rPr>
              <a:t>, hay </a:t>
            </a:r>
            <a:r>
              <a:rPr lang="en-US" sz="6000" dirty="0" err="1">
                <a:latin typeface="Times New Roman" panose="02020603050405020304" pitchFamily="18" charset="0"/>
                <a:cs typeface="Times New Roman" panose="02020603050405020304" pitchFamily="18" charset="0"/>
              </a:rPr>
              <a:t>viêm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họng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chưa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bị</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em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cảm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thấy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thế</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nào</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868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rot="21316046">
            <a:off x="-4789007" y="781631"/>
            <a:ext cx="8254975" cy="61636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864819">
            <a:off x="-1516171" y="-3988541"/>
            <a:ext cx="8254975" cy="61636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8660651">
            <a:off x="12051797" y="8667778"/>
            <a:ext cx="8254975" cy="61636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0809424">
            <a:off x="15324633" y="3897606"/>
            <a:ext cx="8254975" cy="61636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24400" y="4515412"/>
            <a:ext cx="8367996" cy="1200329"/>
          </a:xfrm>
          <a:prstGeom prst="rect">
            <a:avLst/>
          </a:prstGeom>
          <a:noFill/>
        </p:spPr>
        <p:txBody>
          <a:bodyPr wrap="none" rtlCol="0">
            <a:spAutoFit/>
          </a:bodyPr>
          <a:lstStyle/>
          <a:p>
            <a:r>
              <a:rPr lang="en-US" sz="7200" dirty="0" err="1">
                <a:latin typeface="HP001 5 hàng" panose="020B0603050302020204" pitchFamily="34" charset="0"/>
                <a:ea typeface="Tahoma" panose="020B0604030504040204" pitchFamily="34" charset="0"/>
                <a:cs typeface="Times New Roman" panose="02020603050405020304" pitchFamily="18" charset="0"/>
              </a:rPr>
              <a:t>Tự</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nhiên</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và</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xã</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hội</a:t>
            </a:r>
            <a:endParaRPr lang="en-US" sz="7200" dirty="0">
              <a:latin typeface="HP001 5 hàng" panose="020B0603050302020204" pitchFamily="34" charset="0"/>
              <a:ea typeface="Tahoma" panose="020B0604030504040204" pitchFamily="34" charset="0"/>
              <a:cs typeface="Times New Roman" panose="02020603050405020304" pitchFamily="18" charset="0"/>
            </a:endParaRPr>
          </a:p>
        </p:txBody>
      </p:sp>
      <p:sp>
        <p:nvSpPr>
          <p:cNvPr id="4" name="TextBox 3"/>
          <p:cNvSpPr txBox="1"/>
          <p:nvPr/>
        </p:nvSpPr>
        <p:spPr>
          <a:xfrm>
            <a:off x="359138" y="5779089"/>
            <a:ext cx="17913622" cy="1200329"/>
          </a:xfrm>
          <a:prstGeom prst="rect">
            <a:avLst/>
          </a:prstGeom>
          <a:noFill/>
        </p:spPr>
        <p:txBody>
          <a:bodyPr wrap="none" rtlCol="0">
            <a:spAutoFit/>
          </a:bodyPr>
          <a:lstStyle/>
          <a:p>
            <a:r>
              <a:rPr lang="en-US" sz="7200" dirty="0" err="1">
                <a:latin typeface="HP001 5 hàng" panose="020B0603050302020204" pitchFamily="34" charset="0"/>
                <a:ea typeface="Tahoma" panose="020B0604030504040204" pitchFamily="34" charset="0"/>
                <a:cs typeface="Times New Roman" panose="02020603050405020304" pitchFamily="18" charset="0"/>
              </a:rPr>
              <a:t>Chăm</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sóc</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và</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bảo</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vệ</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cơ</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quan</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hô</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hấp</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Tiết</a:t>
            </a:r>
            <a:r>
              <a:rPr lang="en-US" sz="7200" dirty="0">
                <a:latin typeface="HP001 5 hàng" panose="020B0603050302020204" pitchFamily="34" charset="0"/>
                <a:ea typeface="Tahoma" panose="020B0604030504040204" pitchFamily="34" charset="0"/>
                <a:cs typeface="Times New Roman" panose="02020603050405020304" pitchFamily="18" charset="0"/>
              </a:rPr>
              <a:t> 1)</a:t>
            </a:r>
          </a:p>
        </p:txBody>
      </p:sp>
      <p:sp>
        <p:nvSpPr>
          <p:cNvPr id="9" name="TextBox 8"/>
          <p:cNvSpPr txBox="1"/>
          <p:nvPr/>
        </p:nvSpPr>
        <p:spPr>
          <a:xfrm>
            <a:off x="374378" y="5756230"/>
            <a:ext cx="17913622" cy="1200329"/>
          </a:xfrm>
          <a:prstGeom prst="rect">
            <a:avLst/>
          </a:prstGeom>
          <a:noFill/>
        </p:spPr>
        <p:txBody>
          <a:bodyPr wrap="none" rtlCol="0">
            <a:spAutoFit/>
          </a:bodyPr>
          <a:lstStyle/>
          <a:p>
            <a:r>
              <a:rPr lang="en-US" sz="7200" dirty="0" err="1">
                <a:latin typeface="HP001 5 hàng" panose="020B0603050302020204" pitchFamily="34" charset="0"/>
                <a:ea typeface="Tahoma" panose="020B0604030504040204" pitchFamily="34" charset="0"/>
                <a:cs typeface="Times New Roman" panose="02020603050405020304" pitchFamily="18" charset="0"/>
              </a:rPr>
              <a:t>Chăm</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sóc</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và</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bảo</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vệ</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cơ</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quan</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hô</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hấp</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Tiết</a:t>
            </a:r>
            <a:r>
              <a:rPr lang="en-US" sz="7200" dirty="0">
                <a:latin typeface="HP001 5 hàng" panose="020B0603050302020204" pitchFamily="34" charset="0"/>
                <a:ea typeface="Tahoma" panose="020B0604030504040204" pitchFamily="34" charset="0"/>
                <a:cs typeface="Times New Roman" panose="02020603050405020304" pitchFamily="18" charset="0"/>
              </a:rPr>
              <a:t> 1)</a:t>
            </a:r>
          </a:p>
        </p:txBody>
      </p:sp>
      <p:sp>
        <p:nvSpPr>
          <p:cNvPr id="10" name="TextBox 9"/>
          <p:cNvSpPr txBox="1"/>
          <p:nvPr/>
        </p:nvSpPr>
        <p:spPr>
          <a:xfrm>
            <a:off x="4732867" y="4515412"/>
            <a:ext cx="8367996" cy="1200329"/>
          </a:xfrm>
          <a:prstGeom prst="rect">
            <a:avLst/>
          </a:prstGeom>
          <a:noFill/>
        </p:spPr>
        <p:txBody>
          <a:bodyPr wrap="none" rtlCol="0">
            <a:spAutoFit/>
          </a:bodyPr>
          <a:lstStyle/>
          <a:p>
            <a:r>
              <a:rPr lang="en-US" sz="7200" dirty="0" err="1">
                <a:latin typeface="HP001 5 hàng" panose="020B0603050302020204" pitchFamily="34" charset="0"/>
                <a:ea typeface="Tahoma" panose="020B0604030504040204" pitchFamily="34" charset="0"/>
                <a:cs typeface="Times New Roman" panose="02020603050405020304" pitchFamily="18" charset="0"/>
              </a:rPr>
              <a:t>Tự</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nhiên</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và</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xã</a:t>
            </a:r>
            <a:r>
              <a:rPr lang="en-US" sz="7200" dirty="0">
                <a:latin typeface="HP001 5 hàng" panose="020B0603050302020204" pitchFamily="34" charset="0"/>
                <a:ea typeface="Tahoma" panose="020B0604030504040204" pitchFamily="34" charset="0"/>
                <a:cs typeface="Times New Roman" panose="02020603050405020304" pitchFamily="18" charset="0"/>
              </a:rPr>
              <a:t> </a:t>
            </a:r>
            <a:r>
              <a:rPr lang="en-US" sz="7200" dirty="0" err="1">
                <a:latin typeface="HP001 5 hàng" panose="020B0603050302020204" pitchFamily="34" charset="0"/>
                <a:ea typeface="Tahoma" panose="020B0604030504040204" pitchFamily="34" charset="0"/>
                <a:cs typeface="Times New Roman" panose="02020603050405020304" pitchFamily="18" charset="0"/>
              </a:rPr>
              <a:t>hội</a:t>
            </a:r>
            <a:endParaRPr lang="en-US" sz="7200" dirty="0">
              <a:latin typeface="HP001 5 hàng" panose="020B0603050302020204" pitchFamily="34"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00980" y="4630721"/>
            <a:ext cx="10820400" cy="1862048"/>
          </a:xfrm>
          <a:prstGeom prst="rect">
            <a:avLst/>
          </a:prstGeom>
          <a:noFill/>
        </p:spPr>
        <p:txBody>
          <a:bodyPr wrap="square" rtlCol="0">
            <a:spAutoFit/>
          </a:bodyPr>
          <a:lstStyle/>
          <a:p>
            <a:pPr algn="ctr"/>
            <a:r>
              <a:rPr lang="en-US" sz="11500" dirty="0" err="1">
                <a:latin typeface="HP001 5 hàng" panose="020B0603050302020204" pitchFamily="34" charset="0"/>
                <a:cs typeface="Times New Roman" panose="02020603050405020304" pitchFamily="18" charset="0"/>
              </a:rPr>
              <a:t>Khám</a:t>
            </a:r>
            <a:r>
              <a:rPr lang="en-US" sz="11500" dirty="0">
                <a:latin typeface="HP001 5 hàng" panose="020B0603050302020204" pitchFamily="34" charset="0"/>
                <a:cs typeface="Times New Roman" panose="02020603050405020304" pitchFamily="18" charset="0"/>
              </a:rPr>
              <a:t> </a:t>
            </a:r>
            <a:r>
              <a:rPr lang="en-US" sz="11500" dirty="0" err="1">
                <a:latin typeface="HP001 5 hàng" panose="020B0603050302020204" pitchFamily="34" charset="0"/>
                <a:cs typeface="Times New Roman" panose="02020603050405020304" pitchFamily="18" charset="0"/>
              </a:rPr>
              <a:t>phá</a:t>
            </a:r>
            <a:endParaRPr lang="en-US" sz="11500" dirty="0">
              <a:latin typeface="HP001 5 hàng" panose="020B0603050302020204" pitchFamily="34" charset="0"/>
              <a:cs typeface="Times New Roman" panose="02020603050405020304" pitchFamily="18" charset="0"/>
            </a:endParaRPr>
          </a:p>
        </p:txBody>
      </p:sp>
      <p:sp>
        <p:nvSpPr>
          <p:cNvPr id="2" name="Oval 1"/>
          <p:cNvSpPr/>
          <p:nvPr/>
        </p:nvSpPr>
        <p:spPr>
          <a:xfrm rot="21316046">
            <a:off x="-4789007" y="781631"/>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1864819">
            <a:off x="-1516171" y="-3988541"/>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8660651">
            <a:off x="12051797" y="8667778"/>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809424">
            <a:off x="15324633" y="3897606"/>
            <a:ext cx="8254975" cy="61636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92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600200" y="2400300"/>
            <a:ext cx="15163800" cy="5257800"/>
          </a:xfrm>
          <a:prstGeom prst="roundRect">
            <a:avLst/>
          </a:prstGeom>
          <a:solidFill>
            <a:schemeClr val="accent6">
              <a:lumMod val="40000"/>
              <a:lumOff val="6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chemeClr val="tx1"/>
                </a:solidFill>
                <a:latin typeface="Times New Roman" panose="02020603050405020304" pitchFamily="18" charset="0"/>
                <a:cs typeface="Times New Roman" panose="02020603050405020304" pitchFamily="18" charset="0"/>
              </a:rPr>
              <a:t>Hoạt</a:t>
            </a:r>
            <a:r>
              <a:rPr lang="en-US" sz="9600" b="1" dirty="0">
                <a:solidFill>
                  <a:schemeClr val="tx1"/>
                </a:solidFill>
                <a:latin typeface="Times New Roman" panose="02020603050405020304" pitchFamily="18" charset="0"/>
                <a:cs typeface="Times New Roman" panose="02020603050405020304" pitchFamily="18" charset="0"/>
              </a:rPr>
              <a:t> </a:t>
            </a:r>
            <a:r>
              <a:rPr lang="en-US" sz="9600" b="1" dirty="0" err="1">
                <a:solidFill>
                  <a:schemeClr val="tx1"/>
                </a:solidFill>
                <a:latin typeface="Times New Roman" panose="02020603050405020304" pitchFamily="18" charset="0"/>
                <a:cs typeface="Times New Roman" panose="02020603050405020304" pitchFamily="18" charset="0"/>
              </a:rPr>
              <a:t>động</a:t>
            </a:r>
            <a:r>
              <a:rPr lang="en-US" sz="9600" b="1" dirty="0">
                <a:solidFill>
                  <a:schemeClr val="tx1"/>
                </a:solidFill>
                <a:latin typeface="Times New Roman" panose="02020603050405020304" pitchFamily="18" charset="0"/>
                <a:cs typeface="Times New Roman" panose="02020603050405020304" pitchFamily="18" charset="0"/>
              </a:rPr>
              <a:t> 1: </a:t>
            </a:r>
            <a:r>
              <a:rPr lang="vi-VN" sz="9600" b="1" dirty="0">
                <a:solidFill>
                  <a:schemeClr val="tx1"/>
                </a:solidFill>
                <a:latin typeface="Times New Roman" panose="02020603050405020304" pitchFamily="18" charset="0"/>
                <a:cs typeface="Times New Roman" panose="02020603050405020304" pitchFamily="18" charset="0"/>
              </a:rPr>
              <a:t>Cách chăm sóc, bảo vệ cơ quan hô hấp</a:t>
            </a:r>
            <a:r>
              <a:rPr lang="en-US" sz="9600" b="1" dirty="0">
                <a:solidFill>
                  <a:schemeClr val="tx1"/>
                </a:solidFill>
                <a:latin typeface="Times New Roman" panose="02020603050405020304" pitchFamily="18" charset="0"/>
                <a:cs typeface="Times New Roman" panose="02020603050405020304" pitchFamily="18" charset="0"/>
              </a:rPr>
              <a:t>.</a:t>
            </a:r>
            <a:endParaRPr lang="en-US" sz="9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44931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1483</Words>
  <Application>Microsoft Office PowerPoint</Application>
  <PresentationFormat>Custom</PresentationFormat>
  <Paragraphs>134</Paragraphs>
  <Slides>35</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Wingdings</vt:lpstr>
      <vt:lpstr>Times New Roman</vt:lpstr>
      <vt:lpstr>Arial</vt:lpstr>
      <vt:lpstr>Calibri</vt:lpstr>
      <vt:lpstr>HP001 5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Rational and Irrational Numbers Presentation in Beige Handdrawn Style</dc:title>
  <dc:creator>Trần Nguyễn Thanh Trúc</dc:creator>
  <cp:lastModifiedBy>Hang Nguyen</cp:lastModifiedBy>
  <cp:revision>53</cp:revision>
  <dcterms:created xsi:type="dcterms:W3CDTF">2006-08-16T00:00:00Z</dcterms:created>
  <dcterms:modified xsi:type="dcterms:W3CDTF">2025-03-24T16:08:37Z</dcterms:modified>
  <dc:identifier>DAF-7-VzHdQ</dc:identifier>
</cp:coreProperties>
</file>