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24" grpId="0"/>
      <p:bldP spid="224" grpId="1"/>
      <p:bldP spid="224" grpId="2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7" y="2062587"/>
            <a:ext cx="7972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+mj-lt"/>
              </a:rPr>
              <a:t>CÁC SỐ CÓ BA CHỮ SỐ</a:t>
            </a:r>
            <a:endParaRPr lang="vi-VN" sz="4800" dirty="0">
              <a:ln>
                <a:solidFill>
                  <a:schemeClr val="accent1">
                    <a:lumMod val="50000"/>
                  </a:schemeClr>
                </a:solidFill>
              </a:ln>
              <a:latin typeface="+mj-lt"/>
            </a:endParaRPr>
          </a:p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(Tiết 1)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87D56-6718-FECE-EF2D-069F0C83E2CB}"/>
              </a:ext>
            </a:extLst>
          </p:cNvPr>
          <p:cNvSpPr txBox="1"/>
          <p:nvPr/>
        </p:nvSpPr>
        <p:spPr>
          <a:xfrm>
            <a:off x="3109569" y="270521"/>
            <a:ext cx="58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807C7D-807E-60C8-964F-1BB44E733A01}"/>
              </a:ext>
            </a:extLst>
          </p:cNvPr>
          <p:cNvCxnSpPr/>
          <p:nvPr/>
        </p:nvCxnSpPr>
        <p:spPr>
          <a:xfrm>
            <a:off x="4628561" y="1178351"/>
            <a:ext cx="2884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>
            <a:cxnSpLocks/>
          </p:cNvCxnSpPr>
          <p:nvPr/>
        </p:nvCxnSpPr>
        <p:spPr>
          <a:xfrm flipH="1">
            <a:off x="5797485" y="2670048"/>
            <a:ext cx="2432115" cy="795528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776</a:t>
              </a:r>
              <a:r>
                <a:rPr lang="en-VN" sz="3200" dirty="0"/>
                <a:t>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291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246</cp:revision>
  <dcterms:created xsi:type="dcterms:W3CDTF">2021-06-02T01:34:28Z</dcterms:created>
  <dcterms:modified xsi:type="dcterms:W3CDTF">2025-03-24T14:51:07Z</dcterms:modified>
</cp:coreProperties>
</file>