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2" r:id="rId3"/>
    <p:sldId id="286" r:id="rId4"/>
    <p:sldId id="310" r:id="rId5"/>
    <p:sldId id="288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224" grpId="0"/>
      <p:bldP spid="224" grpId="1"/>
      <p:bldP spid="224" grpId="2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7" y="2062587"/>
            <a:ext cx="79723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CÁC SỐ CÓ BA CHỮ SỐ</a:t>
            </a:r>
            <a:endParaRPr lang="vi-VN" sz="4800" dirty="0"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(Tiết 2)</a:t>
            </a:r>
            <a:endParaRPr lang="en-US" sz="4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987D56-6718-FECE-EF2D-069F0C83E2CB}"/>
              </a:ext>
            </a:extLst>
          </p:cNvPr>
          <p:cNvSpPr txBox="1"/>
          <p:nvPr/>
        </p:nvSpPr>
        <p:spPr>
          <a:xfrm>
            <a:off x="3109569" y="270521"/>
            <a:ext cx="585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807C7D-807E-60C8-964F-1BB44E733A01}"/>
              </a:ext>
            </a:extLst>
          </p:cNvPr>
          <p:cNvCxnSpPr/>
          <p:nvPr/>
        </p:nvCxnSpPr>
        <p:spPr>
          <a:xfrm>
            <a:off x="4628561" y="1178351"/>
            <a:ext cx="28846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169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246</cp:revision>
  <dcterms:created xsi:type="dcterms:W3CDTF">2021-06-02T01:34:28Z</dcterms:created>
  <dcterms:modified xsi:type="dcterms:W3CDTF">2025-03-24T14:51:55Z</dcterms:modified>
</cp:coreProperties>
</file>