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60"/>
  </p:notesMasterIdLst>
  <p:sldIdLst>
    <p:sldId id="256" r:id="rId2"/>
    <p:sldId id="259" r:id="rId3"/>
    <p:sldId id="493" r:id="rId4"/>
    <p:sldId id="494" r:id="rId5"/>
    <p:sldId id="498" r:id="rId6"/>
    <p:sldId id="499" r:id="rId7"/>
    <p:sldId id="500" r:id="rId8"/>
    <p:sldId id="497" r:id="rId9"/>
    <p:sldId id="501" r:id="rId10"/>
    <p:sldId id="502" r:id="rId11"/>
    <p:sldId id="492" r:id="rId12"/>
    <p:sldId id="368" r:id="rId13"/>
    <p:sldId id="258" r:id="rId14"/>
    <p:sldId id="379" r:id="rId15"/>
    <p:sldId id="380" r:id="rId16"/>
    <p:sldId id="381" r:id="rId17"/>
    <p:sldId id="382" r:id="rId18"/>
    <p:sldId id="507" r:id="rId19"/>
    <p:sldId id="503" r:id="rId20"/>
    <p:sldId id="504" r:id="rId21"/>
    <p:sldId id="505" r:id="rId22"/>
    <p:sldId id="506" r:id="rId23"/>
    <p:sldId id="383" r:id="rId24"/>
    <p:sldId id="377" r:id="rId25"/>
    <p:sldId id="369" r:id="rId26"/>
    <p:sldId id="389" r:id="rId27"/>
    <p:sldId id="390" r:id="rId28"/>
    <p:sldId id="391" r:id="rId29"/>
    <p:sldId id="392" r:id="rId30"/>
    <p:sldId id="393" r:id="rId31"/>
    <p:sldId id="394" r:id="rId32"/>
    <p:sldId id="508" r:id="rId33"/>
    <p:sldId id="509" r:id="rId34"/>
    <p:sldId id="395" r:id="rId35"/>
    <p:sldId id="396" r:id="rId36"/>
    <p:sldId id="510" r:id="rId37"/>
    <p:sldId id="511" r:id="rId38"/>
    <p:sldId id="512" r:id="rId39"/>
    <p:sldId id="513" r:id="rId40"/>
    <p:sldId id="514" r:id="rId41"/>
    <p:sldId id="515" r:id="rId42"/>
    <p:sldId id="378" r:id="rId43"/>
    <p:sldId id="370" r:id="rId44"/>
    <p:sldId id="398" r:id="rId45"/>
    <p:sldId id="401" r:id="rId46"/>
    <p:sldId id="402" r:id="rId47"/>
    <p:sldId id="516" r:id="rId48"/>
    <p:sldId id="261" r:id="rId49"/>
    <p:sldId id="517" r:id="rId50"/>
    <p:sldId id="403" r:id="rId51"/>
    <p:sldId id="518" r:id="rId52"/>
    <p:sldId id="404" r:id="rId53"/>
    <p:sldId id="519" r:id="rId54"/>
    <p:sldId id="405" r:id="rId55"/>
    <p:sldId id="520" r:id="rId56"/>
    <p:sldId id="406" r:id="rId57"/>
    <p:sldId id="521" r:id="rId58"/>
    <p:sldId id="271" r:id="rId59"/>
  </p:sldIdLst>
  <p:sldSz cx="18288000" cy="10287000"/>
  <p:notesSz cx="6858000" cy="9144000"/>
  <p:embeddedFontLst>
    <p:embeddedFont>
      <p:font typeface="Cambria" panose="02040503050406030204" pitchFamily="18" charset="0"/>
      <p:regular r:id="rId61"/>
      <p:bold r:id="rId62"/>
      <p:italic r:id="rId63"/>
      <p:boldItalic r:id="rId64"/>
    </p:embeddedFont>
    <p:embeddedFont>
      <p:font typeface="One Little Font" panose="020B0604020202020204" charset="0"/>
      <p:regular r:id="rId65"/>
    </p:embeddedFont>
    <p:embeddedFont>
      <p:font typeface="More Sugar" panose="020B0604020202020204" charset="0"/>
      <p:regular r:id="rId66"/>
    </p:embeddedFont>
    <p:embeddedFont>
      <p:font typeface="Berlin Sans FB" panose="020E0602020502020306" pitchFamily="34" charset="0"/>
      <p:regular r:id="rId67"/>
      <p:bold r:id="rId68"/>
    </p:embeddedFont>
    <p:embeddedFont>
      <p:font typeface="Ink Free" panose="03080402000500000000" pitchFamily="66" charset="0"/>
      <p:regular r:id="rId69"/>
    </p:embeddedFont>
    <p:embeddedFont>
      <p:font typeface="Berlin Sans FB Demi" panose="020E0802020502020306" pitchFamily="34" charset="0"/>
      <p:bold r:id="rId70"/>
    </p:embeddedFont>
    <p:embeddedFont>
      <p:font typeface=".VnRevue" panose="020B7200000000000000" pitchFamily="34" charset="0"/>
      <p:regular r:id="rId71"/>
    </p:embeddedFont>
    <p:embeddedFont>
      <p:font typeface="Calibri" panose="020F0502020204030204" pitchFamily="34" charset="0"/>
      <p:regular r:id="rId72"/>
      <p:bold r:id="rId73"/>
      <p:italic r:id="rId74"/>
      <p:boldItalic r:id="rId7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6600FF"/>
    <a:srgbClr val="0080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09" autoAdjust="0"/>
    <p:restoredTop sz="89935" autoAdjust="0"/>
  </p:normalViewPr>
  <p:slideViewPr>
    <p:cSldViewPr>
      <p:cViewPr varScale="1">
        <p:scale>
          <a:sx n="44" d="100"/>
          <a:sy n="44" d="100"/>
        </p:scale>
        <p:origin x="75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3.fntdata"/><Relationship Id="rId68" Type="http://schemas.openxmlformats.org/officeDocument/2006/relationships/font" Target="fonts/font8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6.fntdata"/><Relationship Id="rId74" Type="http://schemas.openxmlformats.org/officeDocument/2006/relationships/font" Target="fonts/font14.fntdata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4.fntdata"/><Relationship Id="rId69" Type="http://schemas.openxmlformats.org/officeDocument/2006/relationships/font" Target="fonts/font9.fntdata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2.fntdata"/><Relationship Id="rId70" Type="http://schemas.openxmlformats.org/officeDocument/2006/relationships/font" Target="fonts/font10.fntdata"/><Relationship Id="rId75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font" Target="fonts/font5.fntdata"/><Relationship Id="rId73" Type="http://schemas.openxmlformats.org/officeDocument/2006/relationships/font" Target="fonts/font13.fntdata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font" Target="fonts/font11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F100E7-8A5B-47F9-8D46-7A624CA73C82}" type="datetimeFigureOut">
              <a:rPr lang="en-US" smtClean="0"/>
              <a:t>20/03/202525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1FE790-F6BF-404A-A15D-4AEEF7D5DD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836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flowers to link to the Question slides. </a:t>
            </a:r>
            <a:endParaRPr lang="en-US" baseline="0" dirty="0"/>
          </a:p>
          <a:p>
            <a:r>
              <a:rPr lang="en-US" baseline="0" dirty="0"/>
              <a:t>Click the tree to end the game.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073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red flower to back to the Flower slide.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316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red flower to back to the Flower slide.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825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red flower to back to the Flower slide.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0416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red flower to back to the Flower slide.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054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the red flower to back to the Flower slide.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FE790-F6BF-404A-A15D-4AEEF7D5DD0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531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red flower to back to the Flower slide.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9954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red flower to back to the Flower slide.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0633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FE790-F6BF-404A-A15D-4AEEF7D5DD0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243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20/03/202525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20/03/202525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20/03/202525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20/03/202525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20/03/202525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20/03/202525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20/03/202525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20/03/202525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20/03/202525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20/03/202525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20/03/202525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20/03/202525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svg"/><Relationship Id="rId12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0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7.svg"/><Relationship Id="rId1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3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12" Type="http://schemas.openxmlformats.org/officeDocument/2006/relationships/image" Target="../media/image43.svg"/><Relationship Id="rId17" Type="http://schemas.openxmlformats.org/officeDocument/2006/relationships/image" Target="../media/image32.png"/><Relationship Id="rId2" Type="http://schemas.microsoft.com/office/2007/relationships/media" Target="../media/media4.mp3"/><Relationship Id="rId16" Type="http://schemas.openxmlformats.org/officeDocument/2006/relationships/image" Target="../media/image25.png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audio" Target="../media/audio3.wav"/><Relationship Id="rId15" Type="http://schemas.openxmlformats.org/officeDocument/2006/relationships/image" Target="../media/image24.gif"/><Relationship Id="rId10" Type="http://schemas.openxmlformats.org/officeDocument/2006/relationships/slide" Target="slide3.xml"/><Relationship Id="rId19" Type="http://schemas.openxmlformats.org/officeDocument/2006/relationships/audio" Target="../media/audio3.wav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1.svg"/><Relationship Id="rId14" Type="http://schemas.openxmlformats.org/officeDocument/2006/relationships/image" Target="../media/image4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18.png"/><Relationship Id="rId18" Type="http://schemas.openxmlformats.org/officeDocument/2006/relationships/image" Target="../media/image33.svg"/><Relationship Id="rId3" Type="http://schemas.openxmlformats.org/officeDocument/2006/relationships/image" Target="../media/image9.png"/><Relationship Id="rId7" Type="http://schemas.openxmlformats.org/officeDocument/2006/relationships/image" Target="../media/image10.png"/><Relationship Id="rId12" Type="http://schemas.openxmlformats.org/officeDocument/2006/relationships/image" Target="../media/image62.svg"/><Relationship Id="rId17" Type="http://schemas.openxmlformats.org/officeDocument/2006/relationships/image" Target="../media/image15.png"/><Relationship Id="rId2" Type="http://schemas.openxmlformats.org/officeDocument/2006/relationships/audio" Target="../media/audio4.wav"/><Relationship Id="rId16" Type="http://schemas.openxmlformats.org/officeDocument/2006/relationships/image" Target="../media/image6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6.png"/><Relationship Id="rId5" Type="http://schemas.openxmlformats.org/officeDocument/2006/relationships/image" Target="../media/image57.svg"/><Relationship Id="rId15" Type="http://schemas.openxmlformats.org/officeDocument/2006/relationships/image" Target="../media/image37.png"/><Relationship Id="rId10" Type="http://schemas.openxmlformats.org/officeDocument/2006/relationships/image" Target="../media/image60.svg"/><Relationship Id="rId19" Type="http://schemas.openxmlformats.org/officeDocument/2006/relationships/audio" Target="../media/audio4.wav"/><Relationship Id="rId4" Type="http://schemas.openxmlformats.org/officeDocument/2006/relationships/image" Target="../media/image33.png"/><Relationship Id="rId9" Type="http://schemas.openxmlformats.org/officeDocument/2006/relationships/image" Target="../media/image35.png"/><Relationship Id="rId14" Type="http://schemas.openxmlformats.org/officeDocument/2006/relationships/image" Target="../media/image3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8.png"/><Relationship Id="rId7" Type="http://schemas.openxmlformats.org/officeDocument/2006/relationships/image" Target="../media/image7.sv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0.svg"/><Relationship Id="rId5" Type="http://schemas.openxmlformats.org/officeDocument/2006/relationships/image" Target="../media/image18.svg"/><Relationship Id="rId10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8.png"/><Relationship Id="rId12" Type="http://schemas.openxmlformats.org/officeDocument/2006/relationships/image" Target="../media/image11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svg"/><Relationship Id="rId11" Type="http://schemas.openxmlformats.org/officeDocument/2006/relationships/image" Target="../media/image5.png"/><Relationship Id="rId5" Type="http://schemas.openxmlformats.org/officeDocument/2006/relationships/image" Target="../media/image41.png"/><Relationship Id="rId10" Type="http://schemas.openxmlformats.org/officeDocument/2006/relationships/image" Target="../media/image71.sv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7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44.png"/><Relationship Id="rId3" Type="http://schemas.openxmlformats.org/officeDocument/2006/relationships/image" Target="../media/image42.png"/><Relationship Id="rId7" Type="http://schemas.openxmlformats.org/officeDocument/2006/relationships/image" Target="../media/image8.png"/><Relationship Id="rId12" Type="http://schemas.openxmlformats.org/officeDocument/2006/relationships/image" Target="../media/image73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svg"/><Relationship Id="rId11" Type="http://schemas.openxmlformats.org/officeDocument/2006/relationships/image" Target="../media/image43.png"/><Relationship Id="rId5" Type="http://schemas.openxmlformats.org/officeDocument/2006/relationships/image" Target="../media/image41.png"/><Relationship Id="rId10" Type="http://schemas.openxmlformats.org/officeDocument/2006/relationships/image" Target="../media/image11.svg"/><Relationship Id="rId4" Type="http://schemas.openxmlformats.org/officeDocument/2006/relationships/image" Target="../media/image71.svg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openxmlformats.org/officeDocument/2006/relationships/image" Target="../media/image8.png"/><Relationship Id="rId12" Type="http://schemas.openxmlformats.org/officeDocument/2006/relationships/image" Target="../media/image73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svg"/><Relationship Id="rId11" Type="http://schemas.openxmlformats.org/officeDocument/2006/relationships/image" Target="../media/image43.png"/><Relationship Id="rId5" Type="http://schemas.openxmlformats.org/officeDocument/2006/relationships/image" Target="../media/image41.png"/><Relationship Id="rId10" Type="http://schemas.openxmlformats.org/officeDocument/2006/relationships/image" Target="../media/image11.svg"/><Relationship Id="rId4" Type="http://schemas.openxmlformats.org/officeDocument/2006/relationships/image" Target="../media/image71.svg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8.png"/><Relationship Id="rId12" Type="http://schemas.openxmlformats.org/officeDocument/2006/relationships/image" Target="../media/image73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svg"/><Relationship Id="rId11" Type="http://schemas.openxmlformats.org/officeDocument/2006/relationships/image" Target="../media/image43.png"/><Relationship Id="rId5" Type="http://schemas.openxmlformats.org/officeDocument/2006/relationships/image" Target="../media/image41.png"/><Relationship Id="rId10" Type="http://schemas.openxmlformats.org/officeDocument/2006/relationships/image" Target="../media/image11.svg"/><Relationship Id="rId4" Type="http://schemas.openxmlformats.org/officeDocument/2006/relationships/image" Target="../media/image71.svg"/><Relationship Id="rId9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8.png"/><Relationship Id="rId12" Type="http://schemas.openxmlformats.org/officeDocument/2006/relationships/image" Target="../media/image73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svg"/><Relationship Id="rId11" Type="http://schemas.openxmlformats.org/officeDocument/2006/relationships/image" Target="../media/image43.png"/><Relationship Id="rId5" Type="http://schemas.openxmlformats.org/officeDocument/2006/relationships/image" Target="../media/image41.png"/><Relationship Id="rId10" Type="http://schemas.openxmlformats.org/officeDocument/2006/relationships/image" Target="../media/image11.svg"/><Relationship Id="rId4" Type="http://schemas.openxmlformats.org/officeDocument/2006/relationships/image" Target="../media/image71.svg"/><Relationship Id="rId9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5.png"/><Relationship Id="rId18" Type="http://schemas.microsoft.com/office/2007/relationships/hdphoto" Target="../media/hdphoto4.wdp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6.png"/><Relationship Id="rId7" Type="http://schemas.openxmlformats.org/officeDocument/2006/relationships/image" Target="../media/image41.png"/><Relationship Id="rId12" Type="http://schemas.openxmlformats.org/officeDocument/2006/relationships/image" Target="../media/image71.svg"/><Relationship Id="rId17" Type="http://schemas.openxmlformats.org/officeDocument/2006/relationships/image" Target="../media/image48.png"/><Relationship Id="rId2" Type="http://schemas.microsoft.com/office/2007/relationships/media" Target="../media/media5.mp3"/><Relationship Id="rId16" Type="http://schemas.openxmlformats.org/officeDocument/2006/relationships/image" Target="../media/image73.svg"/><Relationship Id="rId20" Type="http://schemas.microsoft.com/office/2007/relationships/hdphoto" Target="../media/hdphoto5.wdp"/><Relationship Id="rId1" Type="http://schemas.openxmlformats.org/officeDocument/2006/relationships/audio" Target="NULL" TargetMode="External"/><Relationship Id="rId6" Type="http://schemas.openxmlformats.org/officeDocument/2006/relationships/image" Target="../media/image40.png"/><Relationship Id="rId11" Type="http://schemas.openxmlformats.org/officeDocument/2006/relationships/image" Target="../media/image42.png"/><Relationship Id="rId5" Type="http://schemas.openxmlformats.org/officeDocument/2006/relationships/image" Target="../media/image39.png"/><Relationship Id="rId15" Type="http://schemas.openxmlformats.org/officeDocument/2006/relationships/image" Target="../media/image43.png"/><Relationship Id="rId10" Type="http://schemas.openxmlformats.org/officeDocument/2006/relationships/image" Target="../media/image20.svg"/><Relationship Id="rId19" Type="http://schemas.openxmlformats.org/officeDocument/2006/relationships/image" Target="../media/image49.png"/><Relationship Id="rId4" Type="http://schemas.openxmlformats.org/officeDocument/2006/relationships/image" Target="../media/image38.png"/><Relationship Id="rId9" Type="http://schemas.openxmlformats.org/officeDocument/2006/relationships/image" Target="../media/image8.png"/><Relationship Id="rId14" Type="http://schemas.openxmlformats.org/officeDocument/2006/relationships/image" Target="../media/image11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43.png"/><Relationship Id="rId18" Type="http://schemas.microsoft.com/office/2007/relationships/hdphoto" Target="../media/hdphoto6.wdp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52.png"/><Relationship Id="rId7" Type="http://schemas.openxmlformats.org/officeDocument/2006/relationships/image" Target="../media/image41.png"/><Relationship Id="rId12" Type="http://schemas.openxmlformats.org/officeDocument/2006/relationships/image" Target="../media/image11.svg"/><Relationship Id="rId17" Type="http://schemas.openxmlformats.org/officeDocument/2006/relationships/image" Target="../media/image50.png"/><Relationship Id="rId2" Type="http://schemas.microsoft.com/office/2007/relationships/media" Target="../media/media5.mp3"/><Relationship Id="rId16" Type="http://schemas.openxmlformats.org/officeDocument/2006/relationships/image" Target="../media/image6.png"/><Relationship Id="rId20" Type="http://schemas.microsoft.com/office/2007/relationships/hdphoto" Target="../media/hdphoto7.wdp"/><Relationship Id="rId1" Type="http://schemas.openxmlformats.org/officeDocument/2006/relationships/audio" Target="NULL" TargetMode="External"/><Relationship Id="rId6" Type="http://schemas.openxmlformats.org/officeDocument/2006/relationships/image" Target="../media/image71.svg"/><Relationship Id="rId11" Type="http://schemas.openxmlformats.org/officeDocument/2006/relationships/image" Target="../media/image5.png"/><Relationship Id="rId5" Type="http://schemas.openxmlformats.org/officeDocument/2006/relationships/image" Target="../media/image42.png"/><Relationship Id="rId15" Type="http://schemas.openxmlformats.org/officeDocument/2006/relationships/image" Target="../media/image44.png"/><Relationship Id="rId10" Type="http://schemas.openxmlformats.org/officeDocument/2006/relationships/image" Target="../media/image20.svg"/><Relationship Id="rId19" Type="http://schemas.openxmlformats.org/officeDocument/2006/relationships/image" Target="../media/image51.png"/><Relationship Id="rId4" Type="http://schemas.openxmlformats.org/officeDocument/2006/relationships/image" Target="../media/image38.png"/><Relationship Id="rId9" Type="http://schemas.openxmlformats.org/officeDocument/2006/relationships/image" Target="../media/image8.png"/><Relationship Id="rId14" Type="http://schemas.openxmlformats.org/officeDocument/2006/relationships/image" Target="../media/image73.svg"/><Relationship Id="rId22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7.png"/><Relationship Id="rId7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audio" Target="../media/audio1.wav"/><Relationship Id="rId5" Type="http://schemas.openxmlformats.org/officeDocument/2006/relationships/image" Target="../media/image3.png"/><Relationship Id="rId10" Type="http://schemas.openxmlformats.org/officeDocument/2006/relationships/image" Target="../media/image20.svg"/><Relationship Id="rId4" Type="http://schemas.openxmlformats.org/officeDocument/2006/relationships/image" Target="../media/image18.sv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43.png"/><Relationship Id="rId18" Type="http://schemas.microsoft.com/office/2007/relationships/hdphoto" Target="../media/hdphoto9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png"/><Relationship Id="rId12" Type="http://schemas.openxmlformats.org/officeDocument/2006/relationships/image" Target="../media/image11.svg"/><Relationship Id="rId17" Type="http://schemas.openxmlformats.org/officeDocument/2006/relationships/image" Target="../media/image53.png"/><Relationship Id="rId2" Type="http://schemas.microsoft.com/office/2007/relationships/media" Target="../media/media5.mp3"/><Relationship Id="rId16" Type="http://schemas.openxmlformats.org/officeDocument/2006/relationships/image" Target="../media/image6.png"/><Relationship Id="rId20" Type="http://schemas.microsoft.com/office/2007/relationships/hdphoto" Target="../media/hdphoto10.wdp"/><Relationship Id="rId1" Type="http://schemas.openxmlformats.org/officeDocument/2006/relationships/audio" Target="NULL" TargetMode="External"/><Relationship Id="rId6" Type="http://schemas.openxmlformats.org/officeDocument/2006/relationships/image" Target="../media/image71.svg"/><Relationship Id="rId11" Type="http://schemas.openxmlformats.org/officeDocument/2006/relationships/image" Target="../media/image5.png"/><Relationship Id="rId5" Type="http://schemas.openxmlformats.org/officeDocument/2006/relationships/image" Target="../media/image42.png"/><Relationship Id="rId15" Type="http://schemas.openxmlformats.org/officeDocument/2006/relationships/image" Target="../media/image45.png"/><Relationship Id="rId10" Type="http://schemas.openxmlformats.org/officeDocument/2006/relationships/image" Target="../media/image20.svg"/><Relationship Id="rId19" Type="http://schemas.openxmlformats.org/officeDocument/2006/relationships/image" Target="../media/image54.png"/><Relationship Id="rId4" Type="http://schemas.openxmlformats.org/officeDocument/2006/relationships/image" Target="../media/image38.png"/><Relationship Id="rId9" Type="http://schemas.openxmlformats.org/officeDocument/2006/relationships/image" Target="../media/image8.png"/><Relationship Id="rId14" Type="http://schemas.openxmlformats.org/officeDocument/2006/relationships/image" Target="../media/image73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43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png"/><Relationship Id="rId12" Type="http://schemas.openxmlformats.org/officeDocument/2006/relationships/image" Target="../media/image11.svg"/><Relationship Id="rId17" Type="http://schemas.microsoft.com/office/2007/relationships/hdphoto" Target="../media/hdphoto11.wdp"/><Relationship Id="rId2" Type="http://schemas.microsoft.com/office/2007/relationships/media" Target="../media/media5.mp3"/><Relationship Id="rId16" Type="http://schemas.openxmlformats.org/officeDocument/2006/relationships/image" Target="../media/image55.png"/><Relationship Id="rId1" Type="http://schemas.openxmlformats.org/officeDocument/2006/relationships/audio" Target="NULL" TargetMode="External"/><Relationship Id="rId6" Type="http://schemas.openxmlformats.org/officeDocument/2006/relationships/image" Target="../media/image71.svg"/><Relationship Id="rId11" Type="http://schemas.openxmlformats.org/officeDocument/2006/relationships/image" Target="../media/image5.png"/><Relationship Id="rId5" Type="http://schemas.openxmlformats.org/officeDocument/2006/relationships/image" Target="../media/image42.png"/><Relationship Id="rId15" Type="http://schemas.openxmlformats.org/officeDocument/2006/relationships/image" Target="../media/image46.png"/><Relationship Id="rId10" Type="http://schemas.openxmlformats.org/officeDocument/2006/relationships/image" Target="../media/image20.svg"/><Relationship Id="rId4" Type="http://schemas.openxmlformats.org/officeDocument/2006/relationships/image" Target="../media/image38.png"/><Relationship Id="rId9" Type="http://schemas.openxmlformats.org/officeDocument/2006/relationships/image" Target="../media/image8.png"/><Relationship Id="rId14" Type="http://schemas.openxmlformats.org/officeDocument/2006/relationships/image" Target="../media/image73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43.png"/><Relationship Id="rId18" Type="http://schemas.microsoft.com/office/2007/relationships/hdphoto" Target="../media/hdphoto1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png"/><Relationship Id="rId12" Type="http://schemas.openxmlformats.org/officeDocument/2006/relationships/image" Target="../media/image11.svg"/><Relationship Id="rId17" Type="http://schemas.openxmlformats.org/officeDocument/2006/relationships/image" Target="../media/image56.png"/><Relationship Id="rId2" Type="http://schemas.microsoft.com/office/2007/relationships/media" Target="../media/media5.mp3"/><Relationship Id="rId16" Type="http://schemas.openxmlformats.org/officeDocument/2006/relationships/image" Target="../media/image6.png"/><Relationship Id="rId20" Type="http://schemas.microsoft.com/office/2007/relationships/hdphoto" Target="../media/hdphoto13.wdp"/><Relationship Id="rId1" Type="http://schemas.openxmlformats.org/officeDocument/2006/relationships/audio" Target="NULL" TargetMode="External"/><Relationship Id="rId6" Type="http://schemas.openxmlformats.org/officeDocument/2006/relationships/image" Target="../media/image71.svg"/><Relationship Id="rId11" Type="http://schemas.openxmlformats.org/officeDocument/2006/relationships/image" Target="../media/image5.png"/><Relationship Id="rId5" Type="http://schemas.openxmlformats.org/officeDocument/2006/relationships/image" Target="../media/image42.png"/><Relationship Id="rId15" Type="http://schemas.openxmlformats.org/officeDocument/2006/relationships/image" Target="../media/image47.png"/><Relationship Id="rId10" Type="http://schemas.openxmlformats.org/officeDocument/2006/relationships/image" Target="../media/image20.svg"/><Relationship Id="rId19" Type="http://schemas.openxmlformats.org/officeDocument/2006/relationships/image" Target="../media/image57.png"/><Relationship Id="rId4" Type="http://schemas.openxmlformats.org/officeDocument/2006/relationships/image" Target="../media/image38.png"/><Relationship Id="rId9" Type="http://schemas.openxmlformats.org/officeDocument/2006/relationships/image" Target="../media/image8.png"/><Relationship Id="rId14" Type="http://schemas.openxmlformats.org/officeDocument/2006/relationships/image" Target="../media/image73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43.png"/><Relationship Id="rId18" Type="http://schemas.openxmlformats.org/officeDocument/2006/relationships/image" Target="../media/image5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png"/><Relationship Id="rId12" Type="http://schemas.openxmlformats.org/officeDocument/2006/relationships/image" Target="../media/image11.svg"/><Relationship Id="rId17" Type="http://schemas.openxmlformats.org/officeDocument/2006/relationships/image" Target="../media/image6.png"/><Relationship Id="rId2" Type="http://schemas.openxmlformats.org/officeDocument/2006/relationships/audio" Target="../media/media6.mp3"/><Relationship Id="rId16" Type="http://schemas.microsoft.com/office/2007/relationships/hdphoto" Target="../media/hdphoto14.wdp"/><Relationship Id="rId1" Type="http://schemas.microsoft.com/office/2007/relationships/media" Target="../media/media6.mp3"/><Relationship Id="rId6" Type="http://schemas.openxmlformats.org/officeDocument/2006/relationships/image" Target="../media/image71.svg"/><Relationship Id="rId11" Type="http://schemas.openxmlformats.org/officeDocument/2006/relationships/image" Target="../media/image5.png"/><Relationship Id="rId5" Type="http://schemas.openxmlformats.org/officeDocument/2006/relationships/image" Target="../media/image42.png"/><Relationship Id="rId15" Type="http://schemas.openxmlformats.org/officeDocument/2006/relationships/image" Target="../media/image58.png"/><Relationship Id="rId10" Type="http://schemas.openxmlformats.org/officeDocument/2006/relationships/image" Target="../media/image20.svg"/><Relationship Id="rId4" Type="http://schemas.openxmlformats.org/officeDocument/2006/relationships/image" Target="../media/image38.png"/><Relationship Id="rId9" Type="http://schemas.openxmlformats.org/officeDocument/2006/relationships/image" Target="../media/image8.png"/><Relationship Id="rId14" Type="http://schemas.openxmlformats.org/officeDocument/2006/relationships/image" Target="../media/image73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7.svg"/><Relationship Id="rId3" Type="http://schemas.openxmlformats.org/officeDocument/2006/relationships/image" Target="../media/image38.png"/><Relationship Id="rId7" Type="http://schemas.openxmlformats.org/officeDocument/2006/relationships/image" Target="../media/image20.svg"/><Relationship Id="rId12" Type="http://schemas.openxmlformats.org/officeDocument/2006/relationships/image" Target="../media/image3.png"/><Relationship Id="rId2" Type="http://schemas.openxmlformats.org/officeDocument/2006/relationships/audio" Target="../media/audio4.wav"/><Relationship Id="rId16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5.svg"/><Relationship Id="rId5" Type="http://schemas.openxmlformats.org/officeDocument/2006/relationships/image" Target="../media/image11.svg"/><Relationship Id="rId15" Type="http://schemas.openxmlformats.org/officeDocument/2006/relationships/image" Target="../media/image14.svg"/><Relationship Id="rId10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image" Target="../media/image3.svg"/><Relationship Id="rId1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8.png"/><Relationship Id="rId7" Type="http://schemas.openxmlformats.org/officeDocument/2006/relationships/image" Target="../media/image7.sv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0.svg"/><Relationship Id="rId5" Type="http://schemas.openxmlformats.org/officeDocument/2006/relationships/image" Target="../media/image18.svg"/><Relationship Id="rId10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5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4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png"/><Relationship Id="rId12" Type="http://schemas.openxmlformats.org/officeDocument/2006/relationships/image" Target="../media/image11.svg"/><Relationship Id="rId2" Type="http://schemas.microsoft.com/office/2007/relationships/media" Target="../media/media2.mp3"/><Relationship Id="rId16" Type="http://schemas.openxmlformats.org/officeDocument/2006/relationships/image" Target="../media/image6.png"/><Relationship Id="rId1" Type="http://schemas.openxmlformats.org/officeDocument/2006/relationships/audio" Target="NULL" TargetMode="External"/><Relationship Id="rId6" Type="http://schemas.openxmlformats.org/officeDocument/2006/relationships/image" Target="../media/image71.svg"/><Relationship Id="rId11" Type="http://schemas.openxmlformats.org/officeDocument/2006/relationships/image" Target="../media/image5.png"/><Relationship Id="rId5" Type="http://schemas.openxmlformats.org/officeDocument/2006/relationships/image" Target="../media/image42.png"/><Relationship Id="rId15" Type="http://schemas.openxmlformats.org/officeDocument/2006/relationships/image" Target="../media/image26.png"/><Relationship Id="rId10" Type="http://schemas.openxmlformats.org/officeDocument/2006/relationships/image" Target="../media/image20.svg"/><Relationship Id="rId4" Type="http://schemas.openxmlformats.org/officeDocument/2006/relationships/image" Target="../media/image38.png"/><Relationship Id="rId9" Type="http://schemas.openxmlformats.org/officeDocument/2006/relationships/image" Target="../media/image8.png"/><Relationship Id="rId14" Type="http://schemas.openxmlformats.org/officeDocument/2006/relationships/image" Target="../media/image73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13" Type="http://schemas.openxmlformats.org/officeDocument/2006/relationships/image" Target="../media/image5.png"/><Relationship Id="rId18" Type="http://schemas.openxmlformats.org/officeDocument/2006/relationships/image" Target="../media/image6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png"/><Relationship Id="rId12" Type="http://schemas.openxmlformats.org/officeDocument/2006/relationships/image" Target="../media/image20.svg"/><Relationship Id="rId17" Type="http://schemas.openxmlformats.org/officeDocument/2006/relationships/image" Target="../media/image59.png"/><Relationship Id="rId2" Type="http://schemas.microsoft.com/office/2007/relationships/media" Target="../media/media2.mp3"/><Relationship Id="rId16" Type="http://schemas.openxmlformats.org/officeDocument/2006/relationships/image" Target="../media/image73.svg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11" Type="http://schemas.openxmlformats.org/officeDocument/2006/relationships/image" Target="../media/image8.png"/><Relationship Id="rId5" Type="http://schemas.openxmlformats.org/officeDocument/2006/relationships/audio" Target="../media/audio3.wav"/><Relationship Id="rId15" Type="http://schemas.openxmlformats.org/officeDocument/2006/relationships/image" Target="../media/image43.png"/><Relationship Id="rId10" Type="http://schemas.openxmlformats.org/officeDocument/2006/relationships/image" Target="../media/image69.svg"/><Relationship Id="rId19" Type="http://schemas.openxmlformats.org/officeDocument/2006/relationships/image" Target="../media/image6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41.png"/><Relationship Id="rId14" Type="http://schemas.openxmlformats.org/officeDocument/2006/relationships/image" Target="../media/image11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4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png"/><Relationship Id="rId12" Type="http://schemas.openxmlformats.org/officeDocument/2006/relationships/image" Target="../media/image11.svg"/><Relationship Id="rId2" Type="http://schemas.microsoft.com/office/2007/relationships/media" Target="../media/media4.mp3"/><Relationship Id="rId16" Type="http://schemas.openxmlformats.org/officeDocument/2006/relationships/image" Target="../media/image6.png"/><Relationship Id="rId1" Type="http://schemas.openxmlformats.org/officeDocument/2006/relationships/audio" Target="NULL" TargetMode="External"/><Relationship Id="rId6" Type="http://schemas.openxmlformats.org/officeDocument/2006/relationships/image" Target="../media/image71.svg"/><Relationship Id="rId11" Type="http://schemas.openxmlformats.org/officeDocument/2006/relationships/image" Target="../media/image5.png"/><Relationship Id="rId5" Type="http://schemas.openxmlformats.org/officeDocument/2006/relationships/image" Target="../media/image42.png"/><Relationship Id="rId15" Type="http://schemas.openxmlformats.org/officeDocument/2006/relationships/image" Target="../media/image31.png"/><Relationship Id="rId10" Type="http://schemas.openxmlformats.org/officeDocument/2006/relationships/image" Target="../media/image20.svg"/><Relationship Id="rId4" Type="http://schemas.openxmlformats.org/officeDocument/2006/relationships/image" Target="../media/image38.png"/><Relationship Id="rId9" Type="http://schemas.openxmlformats.org/officeDocument/2006/relationships/image" Target="../media/image8.png"/><Relationship Id="rId14" Type="http://schemas.openxmlformats.org/officeDocument/2006/relationships/image" Target="../media/image73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11.sv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1.svg"/><Relationship Id="rId12" Type="http://schemas.openxmlformats.org/officeDocument/2006/relationships/image" Target="../media/image5.png"/><Relationship Id="rId17" Type="http://schemas.openxmlformats.org/officeDocument/2006/relationships/image" Target="../media/image62.png"/><Relationship Id="rId2" Type="http://schemas.microsoft.com/office/2007/relationships/media" Target="../media/media4.mp3"/><Relationship Id="rId16" Type="http://schemas.openxmlformats.org/officeDocument/2006/relationships/image" Target="../media/image59.png"/><Relationship Id="rId1" Type="http://schemas.openxmlformats.org/officeDocument/2006/relationships/audio" Target="NULL" TargetMode="External"/><Relationship Id="rId6" Type="http://schemas.openxmlformats.org/officeDocument/2006/relationships/image" Target="../media/image42.png"/><Relationship Id="rId11" Type="http://schemas.openxmlformats.org/officeDocument/2006/relationships/image" Target="../media/image20.svg"/><Relationship Id="rId5" Type="http://schemas.openxmlformats.org/officeDocument/2006/relationships/image" Target="../media/image38.png"/><Relationship Id="rId15" Type="http://schemas.openxmlformats.org/officeDocument/2006/relationships/image" Target="../media/image73.svg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69.svg"/><Relationship Id="rId1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.svg"/><Relationship Id="rId18" Type="http://schemas.openxmlformats.org/officeDocument/2006/relationships/image" Target="../media/image14.png"/><Relationship Id="rId26" Type="http://schemas.openxmlformats.org/officeDocument/2006/relationships/image" Target="../media/image17.png"/><Relationship Id="rId3" Type="http://schemas.openxmlformats.org/officeDocument/2006/relationships/audio" Target="../media/audio2.wav"/><Relationship Id="rId21" Type="http://schemas.openxmlformats.org/officeDocument/2006/relationships/image" Target="../media/image33.svg"/><Relationship Id="rId7" Type="http://schemas.openxmlformats.org/officeDocument/2006/relationships/image" Target="../media/image23.svg"/><Relationship Id="rId12" Type="http://schemas.openxmlformats.org/officeDocument/2006/relationships/image" Target="../media/image12.png"/><Relationship Id="rId17" Type="http://schemas.openxmlformats.org/officeDocument/2006/relationships/slide" Target="slide5.xml"/><Relationship Id="rId25" Type="http://schemas.openxmlformats.org/officeDocument/2006/relationships/slide" Target="slide6.xml"/><Relationship Id="rId3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9.svg"/><Relationship Id="rId20" Type="http://schemas.openxmlformats.org/officeDocument/2006/relationships/image" Target="../media/image15.png"/><Relationship Id="rId29" Type="http://schemas.openxmlformats.org/officeDocument/2006/relationships/image" Target="../media/image3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slide" Target="slide9.xml"/><Relationship Id="rId24" Type="http://schemas.microsoft.com/office/2007/relationships/hdphoto" Target="../media/hdphoto1.wdp"/><Relationship Id="rId32" Type="http://schemas.microsoft.com/office/2007/relationships/hdphoto" Target="../media/hdphoto3.wdp"/><Relationship Id="rId5" Type="http://schemas.openxmlformats.org/officeDocument/2006/relationships/slide" Target="slide11.xml"/><Relationship Id="rId15" Type="http://schemas.openxmlformats.org/officeDocument/2006/relationships/image" Target="../media/image13.png"/><Relationship Id="rId23" Type="http://schemas.openxmlformats.org/officeDocument/2006/relationships/image" Target="../media/image16.png"/><Relationship Id="rId28" Type="http://schemas.openxmlformats.org/officeDocument/2006/relationships/image" Target="../media/image18.png"/><Relationship Id="rId10" Type="http://schemas.openxmlformats.org/officeDocument/2006/relationships/image" Target="../media/image25.svg"/><Relationship Id="rId19" Type="http://schemas.openxmlformats.org/officeDocument/2006/relationships/image" Target="../media/image31.svg"/><Relationship Id="rId31" Type="http://schemas.openxmlformats.org/officeDocument/2006/relationships/image" Target="../media/image19.png"/><Relationship Id="rId4" Type="http://schemas.openxmlformats.org/officeDocument/2006/relationships/image" Target="../media/image9.png"/><Relationship Id="rId9" Type="http://schemas.openxmlformats.org/officeDocument/2006/relationships/image" Target="../media/image11.png"/><Relationship Id="rId14" Type="http://schemas.openxmlformats.org/officeDocument/2006/relationships/slide" Target="slide4.xml"/><Relationship Id="rId22" Type="http://schemas.openxmlformats.org/officeDocument/2006/relationships/slide" Target="slide7.xml"/><Relationship Id="rId27" Type="http://schemas.microsoft.com/office/2007/relationships/hdphoto" Target="../media/hdphoto2.wdp"/><Relationship Id="rId30" Type="http://schemas.openxmlformats.org/officeDocument/2006/relationships/slide" Target="slide10.xml"/><Relationship Id="rId8" Type="http://schemas.openxmlformats.org/officeDocument/2006/relationships/slide" Target="slide8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4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png"/><Relationship Id="rId12" Type="http://schemas.openxmlformats.org/officeDocument/2006/relationships/image" Target="../media/image11.svg"/><Relationship Id="rId2" Type="http://schemas.microsoft.com/office/2007/relationships/media" Target="../media/media2.mp3"/><Relationship Id="rId16" Type="http://schemas.openxmlformats.org/officeDocument/2006/relationships/image" Target="../media/image6.png"/><Relationship Id="rId1" Type="http://schemas.openxmlformats.org/officeDocument/2006/relationships/audio" Target="NULL" TargetMode="External"/><Relationship Id="rId6" Type="http://schemas.openxmlformats.org/officeDocument/2006/relationships/image" Target="../media/image71.svg"/><Relationship Id="rId11" Type="http://schemas.openxmlformats.org/officeDocument/2006/relationships/image" Target="../media/image5.png"/><Relationship Id="rId5" Type="http://schemas.openxmlformats.org/officeDocument/2006/relationships/image" Target="../media/image42.png"/><Relationship Id="rId15" Type="http://schemas.openxmlformats.org/officeDocument/2006/relationships/image" Target="../media/image27.png"/><Relationship Id="rId10" Type="http://schemas.openxmlformats.org/officeDocument/2006/relationships/image" Target="../media/image20.svg"/><Relationship Id="rId4" Type="http://schemas.openxmlformats.org/officeDocument/2006/relationships/image" Target="../media/image38.png"/><Relationship Id="rId9" Type="http://schemas.openxmlformats.org/officeDocument/2006/relationships/image" Target="../media/image8.png"/><Relationship Id="rId14" Type="http://schemas.openxmlformats.org/officeDocument/2006/relationships/image" Target="../media/image73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11.sv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1.svg"/><Relationship Id="rId12" Type="http://schemas.openxmlformats.org/officeDocument/2006/relationships/image" Target="../media/image5.png"/><Relationship Id="rId17" Type="http://schemas.openxmlformats.org/officeDocument/2006/relationships/image" Target="../media/image62.png"/><Relationship Id="rId2" Type="http://schemas.microsoft.com/office/2007/relationships/media" Target="../media/media2.mp3"/><Relationship Id="rId16" Type="http://schemas.openxmlformats.org/officeDocument/2006/relationships/image" Target="../media/image59.png"/><Relationship Id="rId1" Type="http://schemas.openxmlformats.org/officeDocument/2006/relationships/audio" Target="NULL" TargetMode="External"/><Relationship Id="rId6" Type="http://schemas.openxmlformats.org/officeDocument/2006/relationships/image" Target="../media/image42.png"/><Relationship Id="rId11" Type="http://schemas.openxmlformats.org/officeDocument/2006/relationships/image" Target="../media/image20.svg"/><Relationship Id="rId5" Type="http://schemas.openxmlformats.org/officeDocument/2006/relationships/image" Target="../media/image38.png"/><Relationship Id="rId15" Type="http://schemas.openxmlformats.org/officeDocument/2006/relationships/image" Target="../media/image73.svg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69.svg"/><Relationship Id="rId1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4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png"/><Relationship Id="rId12" Type="http://schemas.openxmlformats.org/officeDocument/2006/relationships/image" Target="../media/image11.svg"/><Relationship Id="rId2" Type="http://schemas.microsoft.com/office/2007/relationships/media" Target="../media/media4.mp3"/><Relationship Id="rId16" Type="http://schemas.openxmlformats.org/officeDocument/2006/relationships/image" Target="../media/image6.png"/><Relationship Id="rId1" Type="http://schemas.openxmlformats.org/officeDocument/2006/relationships/audio" Target="NULL" TargetMode="External"/><Relationship Id="rId6" Type="http://schemas.openxmlformats.org/officeDocument/2006/relationships/image" Target="../media/image71.svg"/><Relationship Id="rId11" Type="http://schemas.openxmlformats.org/officeDocument/2006/relationships/image" Target="../media/image5.png"/><Relationship Id="rId5" Type="http://schemas.openxmlformats.org/officeDocument/2006/relationships/image" Target="../media/image42.png"/><Relationship Id="rId15" Type="http://schemas.openxmlformats.org/officeDocument/2006/relationships/image" Target="../media/image63.png"/><Relationship Id="rId10" Type="http://schemas.openxmlformats.org/officeDocument/2006/relationships/image" Target="../media/image20.svg"/><Relationship Id="rId4" Type="http://schemas.openxmlformats.org/officeDocument/2006/relationships/image" Target="../media/image38.png"/><Relationship Id="rId9" Type="http://schemas.openxmlformats.org/officeDocument/2006/relationships/image" Target="../media/image8.png"/><Relationship Id="rId14" Type="http://schemas.openxmlformats.org/officeDocument/2006/relationships/image" Target="../media/image73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73.svg"/><Relationship Id="rId3" Type="http://schemas.openxmlformats.org/officeDocument/2006/relationships/image" Target="../media/image38.png"/><Relationship Id="rId7" Type="http://schemas.openxmlformats.org/officeDocument/2006/relationships/image" Target="../media/image69.svg"/><Relationship Id="rId12" Type="http://schemas.openxmlformats.org/officeDocument/2006/relationships/image" Target="../media/image43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11.svg"/><Relationship Id="rId5" Type="http://schemas.openxmlformats.org/officeDocument/2006/relationships/image" Target="../media/image71.svg"/><Relationship Id="rId10" Type="http://schemas.openxmlformats.org/officeDocument/2006/relationships/image" Target="../media/image5.png"/><Relationship Id="rId4" Type="http://schemas.openxmlformats.org/officeDocument/2006/relationships/image" Target="../media/image42.png"/><Relationship Id="rId9" Type="http://schemas.openxmlformats.org/officeDocument/2006/relationships/image" Target="../media/image20.svg"/><Relationship Id="rId1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4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png"/><Relationship Id="rId12" Type="http://schemas.openxmlformats.org/officeDocument/2006/relationships/image" Target="../media/image11.svg"/><Relationship Id="rId2" Type="http://schemas.microsoft.com/office/2007/relationships/media" Target="../media/media3.mp3"/><Relationship Id="rId16" Type="http://schemas.openxmlformats.org/officeDocument/2006/relationships/image" Target="../media/image6.png"/><Relationship Id="rId1" Type="http://schemas.openxmlformats.org/officeDocument/2006/relationships/audio" Target="NULL" TargetMode="External"/><Relationship Id="rId6" Type="http://schemas.openxmlformats.org/officeDocument/2006/relationships/image" Target="../media/image71.svg"/><Relationship Id="rId11" Type="http://schemas.openxmlformats.org/officeDocument/2006/relationships/image" Target="../media/image5.png"/><Relationship Id="rId5" Type="http://schemas.openxmlformats.org/officeDocument/2006/relationships/image" Target="../media/image42.png"/><Relationship Id="rId15" Type="http://schemas.openxmlformats.org/officeDocument/2006/relationships/image" Target="../media/image29.png"/><Relationship Id="rId10" Type="http://schemas.openxmlformats.org/officeDocument/2006/relationships/image" Target="../media/image20.svg"/><Relationship Id="rId4" Type="http://schemas.openxmlformats.org/officeDocument/2006/relationships/image" Target="../media/image38.png"/><Relationship Id="rId9" Type="http://schemas.openxmlformats.org/officeDocument/2006/relationships/image" Target="../media/image8.png"/><Relationship Id="rId14" Type="http://schemas.openxmlformats.org/officeDocument/2006/relationships/image" Target="../media/image73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11.sv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1.svg"/><Relationship Id="rId12" Type="http://schemas.openxmlformats.org/officeDocument/2006/relationships/image" Target="../media/image5.png"/><Relationship Id="rId17" Type="http://schemas.openxmlformats.org/officeDocument/2006/relationships/image" Target="../media/image64.png"/><Relationship Id="rId2" Type="http://schemas.microsoft.com/office/2007/relationships/media" Target="../media/media3.mp3"/><Relationship Id="rId16" Type="http://schemas.openxmlformats.org/officeDocument/2006/relationships/image" Target="../media/image59.png"/><Relationship Id="rId1" Type="http://schemas.openxmlformats.org/officeDocument/2006/relationships/audio" Target="NULL" TargetMode="External"/><Relationship Id="rId6" Type="http://schemas.openxmlformats.org/officeDocument/2006/relationships/image" Target="../media/image42.png"/><Relationship Id="rId11" Type="http://schemas.openxmlformats.org/officeDocument/2006/relationships/image" Target="../media/image20.svg"/><Relationship Id="rId5" Type="http://schemas.openxmlformats.org/officeDocument/2006/relationships/image" Target="../media/image38.png"/><Relationship Id="rId15" Type="http://schemas.openxmlformats.org/officeDocument/2006/relationships/image" Target="../media/image73.svg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69.svg"/><Relationship Id="rId1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4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png"/><Relationship Id="rId12" Type="http://schemas.openxmlformats.org/officeDocument/2006/relationships/image" Target="../media/image11.svg"/><Relationship Id="rId2" Type="http://schemas.microsoft.com/office/2007/relationships/media" Target="../media/media3.mp3"/><Relationship Id="rId16" Type="http://schemas.openxmlformats.org/officeDocument/2006/relationships/image" Target="../media/image65.png"/><Relationship Id="rId1" Type="http://schemas.openxmlformats.org/officeDocument/2006/relationships/audio" Target="NULL" TargetMode="External"/><Relationship Id="rId6" Type="http://schemas.openxmlformats.org/officeDocument/2006/relationships/image" Target="../media/image71.svg"/><Relationship Id="rId11" Type="http://schemas.openxmlformats.org/officeDocument/2006/relationships/image" Target="../media/image5.png"/><Relationship Id="rId5" Type="http://schemas.openxmlformats.org/officeDocument/2006/relationships/image" Target="../media/image42.png"/><Relationship Id="rId15" Type="http://schemas.openxmlformats.org/officeDocument/2006/relationships/image" Target="../media/image6.png"/><Relationship Id="rId10" Type="http://schemas.openxmlformats.org/officeDocument/2006/relationships/image" Target="../media/image20.svg"/><Relationship Id="rId4" Type="http://schemas.openxmlformats.org/officeDocument/2006/relationships/image" Target="../media/image38.png"/><Relationship Id="rId9" Type="http://schemas.openxmlformats.org/officeDocument/2006/relationships/image" Target="../media/image8.png"/><Relationship Id="rId14" Type="http://schemas.openxmlformats.org/officeDocument/2006/relationships/image" Target="../media/image73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73.svg"/><Relationship Id="rId3" Type="http://schemas.openxmlformats.org/officeDocument/2006/relationships/image" Target="../media/image38.png"/><Relationship Id="rId7" Type="http://schemas.openxmlformats.org/officeDocument/2006/relationships/image" Target="../media/image69.svg"/><Relationship Id="rId12" Type="http://schemas.openxmlformats.org/officeDocument/2006/relationships/image" Target="../media/image43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11.svg"/><Relationship Id="rId5" Type="http://schemas.openxmlformats.org/officeDocument/2006/relationships/image" Target="../media/image71.svg"/><Relationship Id="rId10" Type="http://schemas.openxmlformats.org/officeDocument/2006/relationships/image" Target="../media/image5.png"/><Relationship Id="rId4" Type="http://schemas.openxmlformats.org/officeDocument/2006/relationships/image" Target="../media/image42.png"/><Relationship Id="rId9" Type="http://schemas.openxmlformats.org/officeDocument/2006/relationships/image" Target="../media/image20.svg"/><Relationship Id="rId14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4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png"/><Relationship Id="rId12" Type="http://schemas.openxmlformats.org/officeDocument/2006/relationships/image" Target="../media/image11.svg"/><Relationship Id="rId2" Type="http://schemas.microsoft.com/office/2007/relationships/media" Target="../media/media7.mp3"/><Relationship Id="rId16" Type="http://schemas.openxmlformats.org/officeDocument/2006/relationships/image" Target="../media/image66.png"/><Relationship Id="rId1" Type="http://schemas.openxmlformats.org/officeDocument/2006/relationships/audio" Target="NULL" TargetMode="External"/><Relationship Id="rId6" Type="http://schemas.openxmlformats.org/officeDocument/2006/relationships/image" Target="../media/image71.svg"/><Relationship Id="rId11" Type="http://schemas.openxmlformats.org/officeDocument/2006/relationships/image" Target="../media/image5.png"/><Relationship Id="rId5" Type="http://schemas.openxmlformats.org/officeDocument/2006/relationships/image" Target="../media/image42.png"/><Relationship Id="rId15" Type="http://schemas.openxmlformats.org/officeDocument/2006/relationships/image" Target="../media/image6.png"/><Relationship Id="rId10" Type="http://schemas.openxmlformats.org/officeDocument/2006/relationships/image" Target="../media/image20.svg"/><Relationship Id="rId4" Type="http://schemas.openxmlformats.org/officeDocument/2006/relationships/image" Target="../media/image38.png"/><Relationship Id="rId9" Type="http://schemas.openxmlformats.org/officeDocument/2006/relationships/image" Target="../media/image8.png"/><Relationship Id="rId14" Type="http://schemas.openxmlformats.org/officeDocument/2006/relationships/image" Target="../media/image73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73.svg"/><Relationship Id="rId3" Type="http://schemas.openxmlformats.org/officeDocument/2006/relationships/image" Target="../media/image38.png"/><Relationship Id="rId7" Type="http://schemas.openxmlformats.org/officeDocument/2006/relationships/image" Target="../media/image69.svg"/><Relationship Id="rId12" Type="http://schemas.openxmlformats.org/officeDocument/2006/relationships/image" Target="../media/image43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11.svg"/><Relationship Id="rId5" Type="http://schemas.openxmlformats.org/officeDocument/2006/relationships/image" Target="../media/image71.svg"/><Relationship Id="rId10" Type="http://schemas.openxmlformats.org/officeDocument/2006/relationships/image" Target="../media/image5.png"/><Relationship Id="rId4" Type="http://schemas.openxmlformats.org/officeDocument/2006/relationships/image" Target="../media/image42.png"/><Relationship Id="rId9" Type="http://schemas.openxmlformats.org/officeDocument/2006/relationships/image" Target="../media/image20.svg"/><Relationship Id="rId1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3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12" Type="http://schemas.openxmlformats.org/officeDocument/2006/relationships/image" Target="../media/image43.svg"/><Relationship Id="rId17" Type="http://schemas.openxmlformats.org/officeDocument/2006/relationships/image" Target="../media/image26.png"/><Relationship Id="rId2" Type="http://schemas.microsoft.com/office/2007/relationships/media" Target="../media/media2.mp3"/><Relationship Id="rId16" Type="http://schemas.openxmlformats.org/officeDocument/2006/relationships/image" Target="../media/image25.png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audio" Target="../media/audio3.wav"/><Relationship Id="rId15" Type="http://schemas.openxmlformats.org/officeDocument/2006/relationships/image" Target="../media/image24.gif"/><Relationship Id="rId10" Type="http://schemas.openxmlformats.org/officeDocument/2006/relationships/slide" Target="slide3.xml"/><Relationship Id="rId19" Type="http://schemas.openxmlformats.org/officeDocument/2006/relationships/audio" Target="../media/audio3.wav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1.svg"/><Relationship Id="rId14" Type="http://schemas.openxmlformats.org/officeDocument/2006/relationships/image" Target="../media/image45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4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png"/><Relationship Id="rId12" Type="http://schemas.openxmlformats.org/officeDocument/2006/relationships/image" Target="../media/image11.svg"/><Relationship Id="rId2" Type="http://schemas.microsoft.com/office/2007/relationships/media" Target="../media/media8.mp3"/><Relationship Id="rId16" Type="http://schemas.openxmlformats.org/officeDocument/2006/relationships/image" Target="../media/image67.png"/><Relationship Id="rId1" Type="http://schemas.openxmlformats.org/officeDocument/2006/relationships/audio" Target="NULL" TargetMode="External"/><Relationship Id="rId6" Type="http://schemas.openxmlformats.org/officeDocument/2006/relationships/image" Target="../media/image71.svg"/><Relationship Id="rId11" Type="http://schemas.openxmlformats.org/officeDocument/2006/relationships/image" Target="../media/image5.png"/><Relationship Id="rId5" Type="http://schemas.openxmlformats.org/officeDocument/2006/relationships/image" Target="../media/image42.png"/><Relationship Id="rId15" Type="http://schemas.openxmlformats.org/officeDocument/2006/relationships/image" Target="../media/image6.png"/><Relationship Id="rId10" Type="http://schemas.openxmlformats.org/officeDocument/2006/relationships/image" Target="../media/image20.svg"/><Relationship Id="rId4" Type="http://schemas.openxmlformats.org/officeDocument/2006/relationships/image" Target="../media/image38.png"/><Relationship Id="rId9" Type="http://schemas.openxmlformats.org/officeDocument/2006/relationships/image" Target="../media/image8.png"/><Relationship Id="rId14" Type="http://schemas.openxmlformats.org/officeDocument/2006/relationships/image" Target="../media/image73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73.svg"/><Relationship Id="rId3" Type="http://schemas.openxmlformats.org/officeDocument/2006/relationships/image" Target="../media/image38.png"/><Relationship Id="rId7" Type="http://schemas.openxmlformats.org/officeDocument/2006/relationships/image" Target="../media/image69.svg"/><Relationship Id="rId12" Type="http://schemas.openxmlformats.org/officeDocument/2006/relationships/image" Target="../media/image43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11.svg"/><Relationship Id="rId5" Type="http://schemas.openxmlformats.org/officeDocument/2006/relationships/image" Target="../media/image71.svg"/><Relationship Id="rId10" Type="http://schemas.openxmlformats.org/officeDocument/2006/relationships/image" Target="../media/image5.png"/><Relationship Id="rId4" Type="http://schemas.openxmlformats.org/officeDocument/2006/relationships/image" Target="../media/image42.png"/><Relationship Id="rId9" Type="http://schemas.openxmlformats.org/officeDocument/2006/relationships/image" Target="../media/image20.svg"/><Relationship Id="rId14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7.svg"/><Relationship Id="rId3" Type="http://schemas.openxmlformats.org/officeDocument/2006/relationships/image" Target="../media/image38.png"/><Relationship Id="rId7" Type="http://schemas.openxmlformats.org/officeDocument/2006/relationships/image" Target="../media/image20.svg"/><Relationship Id="rId12" Type="http://schemas.openxmlformats.org/officeDocument/2006/relationships/image" Target="../media/image3.png"/><Relationship Id="rId2" Type="http://schemas.openxmlformats.org/officeDocument/2006/relationships/audio" Target="../media/audio4.wav"/><Relationship Id="rId16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5.svg"/><Relationship Id="rId5" Type="http://schemas.openxmlformats.org/officeDocument/2006/relationships/image" Target="../media/image11.svg"/><Relationship Id="rId15" Type="http://schemas.openxmlformats.org/officeDocument/2006/relationships/image" Target="../media/image14.svg"/><Relationship Id="rId10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image" Target="../media/image3.svg"/><Relationship Id="rId14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8.png"/><Relationship Id="rId7" Type="http://schemas.openxmlformats.org/officeDocument/2006/relationships/image" Target="../media/image7.sv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0.svg"/><Relationship Id="rId5" Type="http://schemas.openxmlformats.org/officeDocument/2006/relationships/image" Target="../media/image18.svg"/><Relationship Id="rId10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5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audio" Target="../media/audio2.wav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openxmlformats.org/officeDocument/2006/relationships/image" Target="../media/image68.png"/><Relationship Id="rId7" Type="http://schemas.openxmlformats.org/officeDocument/2006/relationships/image" Target="../media/image80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68.png"/><Relationship Id="rId7" Type="http://schemas.openxmlformats.org/officeDocument/2006/relationships/image" Target="../media/image84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microsoft.com/office/2007/relationships/hdphoto" Target="../media/hdphoto15.wdp"/><Relationship Id="rId5" Type="http://schemas.openxmlformats.org/officeDocument/2006/relationships/image" Target="../media/image82.png"/><Relationship Id="rId15" Type="http://schemas.openxmlformats.org/officeDocument/2006/relationships/audio" Target="../media/audio9.wav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8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72.png"/><Relationship Id="rId11" Type="http://schemas.openxmlformats.org/officeDocument/2006/relationships/audio" Target="../media/audio10.wav"/><Relationship Id="rId5" Type="http://schemas.openxmlformats.org/officeDocument/2006/relationships/image" Target="../media/image68.png"/><Relationship Id="rId10" Type="http://schemas.openxmlformats.org/officeDocument/2006/relationships/image" Target="../media/image6.png"/><Relationship Id="rId4" Type="http://schemas.openxmlformats.org/officeDocument/2006/relationships/audio" Target="../media/audio10.wav"/><Relationship Id="rId9" Type="http://schemas.openxmlformats.org/officeDocument/2006/relationships/image" Target="../media/image63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68.png"/><Relationship Id="rId7" Type="http://schemas.openxmlformats.org/officeDocument/2006/relationships/image" Target="../media/image84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microsoft.com/office/2007/relationships/hdphoto" Target="../media/hdphoto16.wdp"/><Relationship Id="rId5" Type="http://schemas.openxmlformats.org/officeDocument/2006/relationships/image" Target="../media/image82.png"/><Relationship Id="rId15" Type="http://schemas.openxmlformats.org/officeDocument/2006/relationships/audio" Target="../media/audio9.wav"/><Relationship Id="rId10" Type="http://schemas.openxmlformats.org/officeDocument/2006/relationships/image" Target="../media/image88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72.png"/><Relationship Id="rId11" Type="http://schemas.openxmlformats.org/officeDocument/2006/relationships/audio" Target="../media/audio10.wav"/><Relationship Id="rId5" Type="http://schemas.openxmlformats.org/officeDocument/2006/relationships/image" Target="../media/image68.png"/><Relationship Id="rId10" Type="http://schemas.openxmlformats.org/officeDocument/2006/relationships/image" Target="../media/image65.png"/><Relationship Id="rId4" Type="http://schemas.openxmlformats.org/officeDocument/2006/relationships/audio" Target="../media/audio10.wav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3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12" Type="http://schemas.openxmlformats.org/officeDocument/2006/relationships/image" Target="../media/image43.svg"/><Relationship Id="rId17" Type="http://schemas.openxmlformats.org/officeDocument/2006/relationships/image" Target="../media/image27.png"/><Relationship Id="rId2" Type="http://schemas.microsoft.com/office/2007/relationships/media" Target="../media/media2.mp3"/><Relationship Id="rId16" Type="http://schemas.openxmlformats.org/officeDocument/2006/relationships/image" Target="../media/image25.png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audio" Target="../media/audio3.wav"/><Relationship Id="rId15" Type="http://schemas.openxmlformats.org/officeDocument/2006/relationships/image" Target="../media/image24.gif"/><Relationship Id="rId10" Type="http://schemas.openxmlformats.org/officeDocument/2006/relationships/slide" Target="slide3.xml"/><Relationship Id="rId19" Type="http://schemas.openxmlformats.org/officeDocument/2006/relationships/audio" Target="../media/audio3.wav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1.svg"/><Relationship Id="rId14" Type="http://schemas.openxmlformats.org/officeDocument/2006/relationships/image" Target="../media/image45.sv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68.png"/><Relationship Id="rId7" Type="http://schemas.openxmlformats.org/officeDocument/2006/relationships/image" Target="../media/image84.png"/><Relationship Id="rId2" Type="http://schemas.openxmlformats.org/officeDocument/2006/relationships/audio" Target="../media/audio9.wav"/><Relationship Id="rId16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microsoft.com/office/2007/relationships/hdphoto" Target="../media/hdphoto17.wdp"/><Relationship Id="rId5" Type="http://schemas.openxmlformats.org/officeDocument/2006/relationships/image" Target="../media/image82.png"/><Relationship Id="rId10" Type="http://schemas.openxmlformats.org/officeDocument/2006/relationships/image" Target="../media/image89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72.png"/><Relationship Id="rId11" Type="http://schemas.openxmlformats.org/officeDocument/2006/relationships/audio" Target="../media/audio10.wav"/><Relationship Id="rId5" Type="http://schemas.openxmlformats.org/officeDocument/2006/relationships/image" Target="../media/image68.png"/><Relationship Id="rId10" Type="http://schemas.openxmlformats.org/officeDocument/2006/relationships/image" Target="../media/image6.png"/><Relationship Id="rId4" Type="http://schemas.openxmlformats.org/officeDocument/2006/relationships/audio" Target="../media/audio10.wav"/><Relationship Id="rId9" Type="http://schemas.openxmlformats.org/officeDocument/2006/relationships/image" Target="../media/image29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8" Type="http://schemas.openxmlformats.org/officeDocument/2006/relationships/audio" Target="../media/audio9.wav"/><Relationship Id="rId3" Type="http://schemas.openxmlformats.org/officeDocument/2006/relationships/image" Target="../media/image68.png"/><Relationship Id="rId7" Type="http://schemas.openxmlformats.org/officeDocument/2006/relationships/image" Target="../media/image84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microsoft.com/office/2007/relationships/hdphoto" Target="../media/hdphoto18.wdp"/><Relationship Id="rId5" Type="http://schemas.openxmlformats.org/officeDocument/2006/relationships/image" Target="../media/image82.png"/><Relationship Id="rId10" Type="http://schemas.openxmlformats.org/officeDocument/2006/relationships/image" Target="../media/image90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8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72.png"/><Relationship Id="rId11" Type="http://schemas.openxmlformats.org/officeDocument/2006/relationships/audio" Target="../media/audio10.wav"/><Relationship Id="rId5" Type="http://schemas.openxmlformats.org/officeDocument/2006/relationships/image" Target="../media/image68.png"/><Relationship Id="rId10" Type="http://schemas.openxmlformats.org/officeDocument/2006/relationships/image" Target="../media/image6.png"/><Relationship Id="rId4" Type="http://schemas.openxmlformats.org/officeDocument/2006/relationships/audio" Target="../media/audio10.wav"/><Relationship Id="rId9" Type="http://schemas.openxmlformats.org/officeDocument/2006/relationships/image" Target="../media/image31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68.png"/><Relationship Id="rId7" Type="http://schemas.openxmlformats.org/officeDocument/2006/relationships/image" Target="../media/image84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microsoft.com/office/2007/relationships/hdphoto" Target="../media/hdphoto19.wdp"/><Relationship Id="rId5" Type="http://schemas.openxmlformats.org/officeDocument/2006/relationships/image" Target="../media/image82.png"/><Relationship Id="rId15" Type="http://schemas.openxmlformats.org/officeDocument/2006/relationships/audio" Target="../media/audio9.wav"/><Relationship Id="rId10" Type="http://schemas.openxmlformats.org/officeDocument/2006/relationships/image" Target="../media/image91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2.png"/><Relationship Id="rId11" Type="http://schemas.openxmlformats.org/officeDocument/2006/relationships/audio" Target="../media/audio10.wav"/><Relationship Id="rId5" Type="http://schemas.openxmlformats.org/officeDocument/2006/relationships/image" Target="../media/image68.png"/><Relationship Id="rId10" Type="http://schemas.openxmlformats.org/officeDocument/2006/relationships/image" Target="../media/image6.png"/><Relationship Id="rId4" Type="http://schemas.openxmlformats.org/officeDocument/2006/relationships/audio" Target="../media/audio10.wav"/><Relationship Id="rId9" Type="http://schemas.openxmlformats.org/officeDocument/2006/relationships/image" Target="../media/image26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68.png"/><Relationship Id="rId7" Type="http://schemas.openxmlformats.org/officeDocument/2006/relationships/image" Target="../media/image84.png"/><Relationship Id="rId2" Type="http://schemas.openxmlformats.org/officeDocument/2006/relationships/audio" Target="../media/audio9.wav"/><Relationship Id="rId16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microsoft.com/office/2007/relationships/hdphoto" Target="../media/hdphoto20.wdp"/><Relationship Id="rId5" Type="http://schemas.openxmlformats.org/officeDocument/2006/relationships/image" Target="../media/image82.png"/><Relationship Id="rId10" Type="http://schemas.openxmlformats.org/officeDocument/2006/relationships/image" Target="../media/image92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2.png"/><Relationship Id="rId11" Type="http://schemas.openxmlformats.org/officeDocument/2006/relationships/audio" Target="../media/audio10.wav"/><Relationship Id="rId5" Type="http://schemas.openxmlformats.org/officeDocument/2006/relationships/image" Target="../media/image68.png"/><Relationship Id="rId10" Type="http://schemas.openxmlformats.org/officeDocument/2006/relationships/image" Target="../media/image6.png"/><Relationship Id="rId4" Type="http://schemas.openxmlformats.org/officeDocument/2006/relationships/audio" Target="../media/audio10.wav"/><Relationship Id="rId9" Type="http://schemas.openxmlformats.org/officeDocument/2006/relationships/image" Target="../media/image27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8.png"/><Relationship Id="rId7" Type="http://schemas.openxmlformats.org/officeDocument/2006/relationships/image" Target="../media/image75.png"/><Relationship Id="rId12" Type="http://schemas.openxmlformats.org/officeDocument/2006/relationships/audio" Target="../media/audio4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openxmlformats.org/officeDocument/2006/relationships/image" Target="../media/image94.png"/><Relationship Id="rId5" Type="http://schemas.openxmlformats.org/officeDocument/2006/relationships/image" Target="../media/image78.png"/><Relationship Id="rId10" Type="http://schemas.openxmlformats.org/officeDocument/2006/relationships/image" Target="../media/image70.png"/><Relationship Id="rId4" Type="http://schemas.openxmlformats.org/officeDocument/2006/relationships/image" Target="../media/image93.png"/><Relationship Id="rId9" Type="http://schemas.openxmlformats.org/officeDocument/2006/relationships/image" Target="../media/image7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3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12" Type="http://schemas.openxmlformats.org/officeDocument/2006/relationships/image" Target="../media/image43.svg"/><Relationship Id="rId17" Type="http://schemas.openxmlformats.org/officeDocument/2006/relationships/image" Target="../media/image28.png"/><Relationship Id="rId2" Type="http://schemas.microsoft.com/office/2007/relationships/media" Target="../media/media2.mp3"/><Relationship Id="rId16" Type="http://schemas.openxmlformats.org/officeDocument/2006/relationships/image" Target="../media/image25.png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audio" Target="../media/audio3.wav"/><Relationship Id="rId15" Type="http://schemas.openxmlformats.org/officeDocument/2006/relationships/image" Target="../media/image24.gif"/><Relationship Id="rId10" Type="http://schemas.openxmlformats.org/officeDocument/2006/relationships/slide" Target="slide3.xml"/><Relationship Id="rId19" Type="http://schemas.openxmlformats.org/officeDocument/2006/relationships/audio" Target="../media/audio3.wav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1.svg"/><Relationship Id="rId14" Type="http://schemas.openxmlformats.org/officeDocument/2006/relationships/image" Target="../media/image4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3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12" Type="http://schemas.openxmlformats.org/officeDocument/2006/relationships/image" Target="../media/image43.svg"/><Relationship Id="rId17" Type="http://schemas.openxmlformats.org/officeDocument/2006/relationships/image" Target="../media/image29.png"/><Relationship Id="rId2" Type="http://schemas.microsoft.com/office/2007/relationships/media" Target="../media/media3.mp3"/><Relationship Id="rId16" Type="http://schemas.openxmlformats.org/officeDocument/2006/relationships/image" Target="../media/image25.png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audio" Target="../media/audio3.wav"/><Relationship Id="rId15" Type="http://schemas.openxmlformats.org/officeDocument/2006/relationships/image" Target="../media/image24.gif"/><Relationship Id="rId10" Type="http://schemas.openxmlformats.org/officeDocument/2006/relationships/slide" Target="slide3.xml"/><Relationship Id="rId19" Type="http://schemas.openxmlformats.org/officeDocument/2006/relationships/audio" Target="../media/audio3.wav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1.svg"/><Relationship Id="rId14" Type="http://schemas.openxmlformats.org/officeDocument/2006/relationships/image" Target="../media/image4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24.gif"/><Relationship Id="rId3" Type="http://schemas.openxmlformats.org/officeDocument/2006/relationships/audio" Target="../media/audio4.wav"/><Relationship Id="rId7" Type="http://schemas.openxmlformats.org/officeDocument/2006/relationships/image" Target="../media/image41.svg"/><Relationship Id="rId12" Type="http://schemas.openxmlformats.org/officeDocument/2006/relationships/image" Target="../media/image53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30.png"/><Relationship Id="rId5" Type="http://schemas.openxmlformats.org/officeDocument/2006/relationships/image" Target="../media/image9.png"/><Relationship Id="rId10" Type="http://schemas.openxmlformats.org/officeDocument/2006/relationships/image" Target="../media/image43.svg"/><Relationship Id="rId4" Type="http://schemas.openxmlformats.org/officeDocument/2006/relationships/image" Target="../media/image20.png"/><Relationship Id="rId9" Type="http://schemas.openxmlformats.org/officeDocument/2006/relationships/image" Target="../media/image22.png"/><Relationship Id="rId14" Type="http://schemas.openxmlformats.org/officeDocument/2006/relationships/audio" Target="../media/audio4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3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12" Type="http://schemas.openxmlformats.org/officeDocument/2006/relationships/image" Target="../media/image43.svg"/><Relationship Id="rId17" Type="http://schemas.openxmlformats.org/officeDocument/2006/relationships/image" Target="../media/image31.png"/><Relationship Id="rId2" Type="http://schemas.microsoft.com/office/2007/relationships/media" Target="../media/media4.mp3"/><Relationship Id="rId16" Type="http://schemas.openxmlformats.org/officeDocument/2006/relationships/image" Target="../media/image25.png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audio" Target="../media/audio3.wav"/><Relationship Id="rId15" Type="http://schemas.openxmlformats.org/officeDocument/2006/relationships/image" Target="../media/image24.gif"/><Relationship Id="rId10" Type="http://schemas.openxmlformats.org/officeDocument/2006/relationships/slide" Target="slide3.xml"/><Relationship Id="rId19" Type="http://schemas.openxmlformats.org/officeDocument/2006/relationships/audio" Target="../media/audio3.wav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1.svg"/><Relationship Id="rId14" Type="http://schemas.openxmlformats.org/officeDocument/2006/relationships/image" Target="../media/image4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74914" y="-1313840"/>
            <a:ext cx="5968771" cy="5931466"/>
          </a:xfrm>
          <a:custGeom>
            <a:avLst/>
            <a:gdLst/>
            <a:ahLst/>
            <a:cxnLst/>
            <a:rect l="l" t="t" r="r" b="b"/>
            <a:pathLst>
              <a:path w="5968771" h="5931466">
                <a:moveTo>
                  <a:pt x="0" y="0"/>
                </a:moveTo>
                <a:lnTo>
                  <a:pt x="5968772" y="0"/>
                </a:lnTo>
                <a:lnTo>
                  <a:pt x="5968772" y="5931466"/>
                </a:lnTo>
                <a:lnTo>
                  <a:pt x="0" y="59314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 flipV="1">
            <a:off x="-1955686" y="6292567"/>
            <a:ext cx="5968771" cy="5931466"/>
          </a:xfrm>
          <a:custGeom>
            <a:avLst/>
            <a:gdLst/>
            <a:ahLst/>
            <a:cxnLst/>
            <a:rect l="l" t="t" r="r" b="b"/>
            <a:pathLst>
              <a:path w="5968771" h="5931466">
                <a:moveTo>
                  <a:pt x="5968772" y="5931466"/>
                </a:moveTo>
                <a:lnTo>
                  <a:pt x="0" y="5931466"/>
                </a:lnTo>
                <a:lnTo>
                  <a:pt x="0" y="0"/>
                </a:lnTo>
                <a:lnTo>
                  <a:pt x="5968772" y="0"/>
                </a:lnTo>
                <a:lnTo>
                  <a:pt x="5968772" y="593146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4283344" y="6255068"/>
            <a:ext cx="9721312" cy="898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6600" dirty="0">
                <a:solidFill>
                  <a:srgbClr val="5B1010"/>
                </a:solidFill>
                <a:latin typeface="One Little Font"/>
              </a:rPr>
              <a:t>Period 1 – Phil and Sue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874874" y="4200230"/>
            <a:ext cx="14506414" cy="1687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16600" dirty="0">
                <a:solidFill>
                  <a:srgbClr val="5B1010"/>
                </a:solidFill>
                <a:latin typeface="More Sugar"/>
              </a:rPr>
              <a:t>REVIEW 3</a:t>
            </a:r>
          </a:p>
        </p:txBody>
      </p:sp>
      <p:sp>
        <p:nvSpPr>
          <p:cNvPr id="6" name="Freeform 6"/>
          <p:cNvSpPr/>
          <p:nvPr/>
        </p:nvSpPr>
        <p:spPr>
          <a:xfrm>
            <a:off x="17240958" y="5037630"/>
            <a:ext cx="1418008" cy="1254937"/>
          </a:xfrm>
          <a:custGeom>
            <a:avLst/>
            <a:gdLst/>
            <a:ahLst/>
            <a:cxnLst/>
            <a:rect l="l" t="t" r="r" b="b"/>
            <a:pathLst>
              <a:path w="1418008" h="1254937">
                <a:moveTo>
                  <a:pt x="0" y="0"/>
                </a:moveTo>
                <a:lnTo>
                  <a:pt x="1418008" y="0"/>
                </a:lnTo>
                <a:lnTo>
                  <a:pt x="1418008" y="1254937"/>
                </a:lnTo>
                <a:lnTo>
                  <a:pt x="0" y="12549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3245373">
            <a:off x="1196996" y="150667"/>
            <a:ext cx="790129" cy="818949"/>
          </a:xfrm>
          <a:custGeom>
            <a:avLst/>
            <a:gdLst/>
            <a:ahLst/>
            <a:cxnLst/>
            <a:rect l="l" t="t" r="r" b="b"/>
            <a:pathLst>
              <a:path w="790129" h="818949">
                <a:moveTo>
                  <a:pt x="0" y="0"/>
                </a:moveTo>
                <a:lnTo>
                  <a:pt x="790130" y="0"/>
                </a:lnTo>
                <a:lnTo>
                  <a:pt x="790130" y="818949"/>
                </a:lnTo>
                <a:lnTo>
                  <a:pt x="0" y="8189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2788314">
            <a:off x="1935022" y="1396769"/>
            <a:ext cx="440801" cy="456879"/>
          </a:xfrm>
          <a:custGeom>
            <a:avLst/>
            <a:gdLst/>
            <a:ahLst/>
            <a:cxnLst/>
            <a:rect l="l" t="t" r="r" b="b"/>
            <a:pathLst>
              <a:path w="440801" h="456879">
                <a:moveTo>
                  <a:pt x="0" y="0"/>
                </a:moveTo>
                <a:lnTo>
                  <a:pt x="440800" y="0"/>
                </a:lnTo>
                <a:lnTo>
                  <a:pt x="440800" y="456879"/>
                </a:lnTo>
                <a:lnTo>
                  <a:pt x="0" y="4568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3875" y="2658755"/>
            <a:ext cx="994825" cy="1026916"/>
          </a:xfrm>
          <a:custGeom>
            <a:avLst/>
            <a:gdLst/>
            <a:ahLst/>
            <a:cxnLst/>
            <a:rect l="l" t="t" r="r" b="b"/>
            <a:pathLst>
              <a:path w="994825" h="1026916">
                <a:moveTo>
                  <a:pt x="0" y="0"/>
                </a:moveTo>
                <a:lnTo>
                  <a:pt x="994825" y="0"/>
                </a:lnTo>
                <a:lnTo>
                  <a:pt x="994825" y="1026915"/>
                </a:lnTo>
                <a:lnTo>
                  <a:pt x="0" y="102691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3757326" y="7114788"/>
            <a:ext cx="4375249" cy="4407302"/>
          </a:xfrm>
          <a:custGeom>
            <a:avLst/>
            <a:gdLst/>
            <a:ahLst/>
            <a:cxnLst/>
            <a:rect l="l" t="t" r="r" b="b"/>
            <a:pathLst>
              <a:path w="4375249" h="4407302">
                <a:moveTo>
                  <a:pt x="0" y="0"/>
                </a:moveTo>
                <a:lnTo>
                  <a:pt x="4375249" y="0"/>
                </a:lnTo>
                <a:lnTo>
                  <a:pt x="4375249" y="4407302"/>
                </a:lnTo>
                <a:lnTo>
                  <a:pt x="0" y="44073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Track 68">
            <a:hlinkClick r:id="" action="ppaction://media"/>
            <a:extLst>
              <a:ext uri="{FF2B5EF4-FFF2-40B4-BE49-F238E27FC236}">
                <a16:creationId xmlns:a16="http://schemas.microsoft.com/office/drawing/2014/main" id="{FFA7DDC8-C7C6-14C2-2884-DA37F951B5A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32" end="67861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9076252" y="4496292"/>
            <a:ext cx="1082675" cy="108267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006841" y="451913"/>
            <a:ext cx="9983310" cy="17462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5000" b="1">
                <a:solidFill>
                  <a:srgbClr val="5B101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>
              <a:lnSpc>
                <a:spcPts val="6719"/>
              </a:lnSpc>
            </a:pPr>
            <a:r>
              <a:rPr lang="en-US" sz="5000" b="1">
                <a:solidFill>
                  <a:srgbClr val="5B101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TRƯỜNG TIỂU HỌC ANH DŨNG</a:t>
            </a:r>
            <a:endParaRPr lang="en-US" sz="5000" b="1" dirty="0">
              <a:solidFill>
                <a:srgbClr val="5B101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" y="914400"/>
            <a:ext cx="16459200" cy="8458200"/>
          </a:xfrm>
          <a:prstGeom prst="rect">
            <a:avLst/>
          </a:prstGeom>
          <a:ln w="57150">
            <a:solidFill>
              <a:schemeClr val="tx1"/>
            </a:solidFill>
            <a:prstDash val="solid"/>
          </a:ln>
        </p:spPr>
      </p:pic>
      <p:sp>
        <p:nvSpPr>
          <p:cNvPr id="13" name="Freeform 8"/>
          <p:cNvSpPr/>
          <p:nvPr/>
        </p:nvSpPr>
        <p:spPr>
          <a:xfrm>
            <a:off x="255064" y="8388507"/>
            <a:ext cx="1765720" cy="1764985"/>
          </a:xfrm>
          <a:custGeom>
            <a:avLst/>
            <a:gdLst/>
            <a:ahLst/>
            <a:cxnLst/>
            <a:rect l="l" t="t" r="r" b="b"/>
            <a:pathLst>
              <a:path w="1354790" h="1354226">
                <a:moveTo>
                  <a:pt x="0" y="0"/>
                </a:moveTo>
                <a:lnTo>
                  <a:pt x="1354791" y="0"/>
                </a:lnTo>
                <a:lnTo>
                  <a:pt x="1354791" y="1354226"/>
                </a:lnTo>
                <a:lnTo>
                  <a:pt x="0" y="1354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hlinkClick r:id="rId10" action="ppaction://hlinksldjump"/>
          </p:cNvPr>
          <p:cNvSpPr/>
          <p:nvPr/>
        </p:nvSpPr>
        <p:spPr>
          <a:xfrm>
            <a:off x="16275636" y="106771"/>
            <a:ext cx="2009799" cy="2085395"/>
          </a:xfrm>
          <a:custGeom>
            <a:avLst/>
            <a:gdLst/>
            <a:ahLst/>
            <a:cxnLst/>
            <a:rect l="l" t="t" r="r" b="b"/>
            <a:pathLst>
              <a:path w="1542065" h="1600068">
                <a:moveTo>
                  <a:pt x="0" y="0"/>
                </a:moveTo>
                <a:lnTo>
                  <a:pt x="1542065" y="0"/>
                </a:lnTo>
                <a:lnTo>
                  <a:pt x="1542065" y="1600068"/>
                </a:lnTo>
                <a:lnTo>
                  <a:pt x="0" y="16000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/>
          <p:cNvSpPr/>
          <p:nvPr/>
        </p:nvSpPr>
        <p:spPr>
          <a:xfrm rot="20609456">
            <a:off x="187833" y="223745"/>
            <a:ext cx="1804500" cy="1583777"/>
          </a:xfrm>
          <a:custGeom>
            <a:avLst/>
            <a:gdLst/>
            <a:ahLst/>
            <a:cxnLst/>
            <a:rect l="l" t="t" r="r" b="b"/>
            <a:pathLst>
              <a:path w="2699681" h="1583777">
                <a:moveTo>
                  <a:pt x="0" y="0"/>
                </a:moveTo>
                <a:lnTo>
                  <a:pt x="2699681" y="0"/>
                </a:lnTo>
                <a:lnTo>
                  <a:pt x="2699681" y="1583777"/>
                </a:lnTo>
                <a:lnTo>
                  <a:pt x="0" y="158377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5871599" y="7701516"/>
            <a:ext cx="2405953" cy="251932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B8C7B36-1B09-3A4A-EA87-329F41C03C6B}"/>
              </a:ext>
            </a:extLst>
          </p:cNvPr>
          <p:cNvGrpSpPr/>
          <p:nvPr/>
        </p:nvGrpSpPr>
        <p:grpSpPr>
          <a:xfrm>
            <a:off x="9418906" y="3415547"/>
            <a:ext cx="7131636" cy="2824036"/>
            <a:chOff x="5362605" y="6357748"/>
            <a:chExt cx="5723785" cy="215718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546EB70-E027-BA95-2CE0-7A2CDA07B19C}"/>
                </a:ext>
              </a:extLst>
            </p:cNvPr>
            <p:cNvSpPr/>
            <p:nvPr/>
          </p:nvSpPr>
          <p:spPr>
            <a:xfrm>
              <a:off x="5362605" y="6488018"/>
              <a:ext cx="5723785" cy="2026919"/>
            </a:xfrm>
            <a:prstGeom prst="rect">
              <a:avLst/>
            </a:prstGeom>
            <a:solidFill>
              <a:srgbClr val="FF33C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28843CF-E020-1966-B714-F7DB683E8E39}"/>
                </a:ext>
              </a:extLst>
            </p:cNvPr>
            <p:cNvSpPr/>
            <p:nvPr/>
          </p:nvSpPr>
          <p:spPr>
            <a:xfrm>
              <a:off x="5907917" y="6357748"/>
              <a:ext cx="4692324" cy="20218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66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yo-yos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76B183F-27BB-6456-18A5-ED7A04AE3AF3}"/>
              </a:ext>
            </a:extLst>
          </p:cNvPr>
          <p:cNvGrpSpPr/>
          <p:nvPr/>
        </p:nvGrpSpPr>
        <p:grpSpPr>
          <a:xfrm>
            <a:off x="1970467" y="1714500"/>
            <a:ext cx="6220514" cy="6417534"/>
            <a:chOff x="1970467" y="1714500"/>
            <a:chExt cx="6220514" cy="641753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677FD29-C691-FB97-B79B-7A32C6BA6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20723711">
              <a:off x="1970467" y="1714500"/>
              <a:ext cx="6220514" cy="6417534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E4BD5BC-96F7-B7EE-7322-F8E303FC5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352800" y="2958931"/>
              <a:ext cx="3843803" cy="3111114"/>
            </a:xfrm>
            <a:prstGeom prst="rect">
              <a:avLst/>
            </a:prstGeom>
          </p:spPr>
        </p:pic>
      </p:grpSp>
      <p:pic>
        <p:nvPicPr>
          <p:cNvPr id="5" name="unit 9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ABBDB507-E0D9-5AFD-AABA-F754A33E891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34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522742" y="2552700"/>
            <a:ext cx="1233488" cy="123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91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5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727331" y="7348083"/>
            <a:ext cx="2111226" cy="3234469"/>
          </a:xfrm>
          <a:custGeom>
            <a:avLst/>
            <a:gdLst/>
            <a:ahLst/>
            <a:cxnLst/>
            <a:rect l="l" t="t" r="r" b="b"/>
            <a:pathLst>
              <a:path w="2111226" h="3234469">
                <a:moveTo>
                  <a:pt x="0" y="0"/>
                </a:moveTo>
                <a:lnTo>
                  <a:pt x="2111226" y="0"/>
                </a:lnTo>
                <a:lnTo>
                  <a:pt x="2111226" y="3234468"/>
                </a:lnTo>
                <a:lnTo>
                  <a:pt x="0" y="32344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37830" y="8215385"/>
            <a:ext cx="1545114" cy="2367166"/>
          </a:xfrm>
          <a:custGeom>
            <a:avLst/>
            <a:gdLst/>
            <a:ahLst/>
            <a:cxnLst/>
            <a:rect l="l" t="t" r="r" b="b"/>
            <a:pathLst>
              <a:path w="1545114" h="2367166">
                <a:moveTo>
                  <a:pt x="0" y="0"/>
                </a:moveTo>
                <a:lnTo>
                  <a:pt x="1545114" y="0"/>
                </a:lnTo>
                <a:lnTo>
                  <a:pt x="1545114" y="2367166"/>
                </a:lnTo>
                <a:lnTo>
                  <a:pt x="0" y="23671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328058" y="8162566"/>
            <a:ext cx="964246" cy="2191469"/>
          </a:xfrm>
          <a:custGeom>
            <a:avLst/>
            <a:gdLst/>
            <a:ahLst/>
            <a:cxnLst/>
            <a:rect l="l" t="t" r="r" b="b"/>
            <a:pathLst>
              <a:path w="964246" h="2191469">
                <a:moveTo>
                  <a:pt x="0" y="0"/>
                </a:moveTo>
                <a:lnTo>
                  <a:pt x="964246" y="0"/>
                </a:lnTo>
                <a:lnTo>
                  <a:pt x="964246" y="2191468"/>
                </a:lnTo>
                <a:lnTo>
                  <a:pt x="0" y="21914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782944" y="8215385"/>
            <a:ext cx="1545114" cy="2367166"/>
          </a:xfrm>
          <a:custGeom>
            <a:avLst/>
            <a:gdLst/>
            <a:ahLst/>
            <a:cxnLst/>
            <a:rect l="l" t="t" r="r" b="b"/>
            <a:pathLst>
              <a:path w="1545114" h="2367166">
                <a:moveTo>
                  <a:pt x="0" y="0"/>
                </a:moveTo>
                <a:lnTo>
                  <a:pt x="1545114" y="0"/>
                </a:lnTo>
                <a:lnTo>
                  <a:pt x="1545114" y="2367166"/>
                </a:lnTo>
                <a:lnTo>
                  <a:pt x="0" y="23671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4413173" y="1913153"/>
            <a:ext cx="8826346" cy="9436077"/>
          </a:xfrm>
          <a:custGeom>
            <a:avLst/>
            <a:gdLst/>
            <a:ahLst/>
            <a:cxnLst/>
            <a:rect l="l" t="t" r="r" b="b"/>
            <a:pathLst>
              <a:path w="8826346" h="9436077">
                <a:moveTo>
                  <a:pt x="0" y="0"/>
                </a:moveTo>
                <a:lnTo>
                  <a:pt x="8826346" y="0"/>
                </a:lnTo>
                <a:lnTo>
                  <a:pt x="8826346" y="9436077"/>
                </a:lnTo>
                <a:lnTo>
                  <a:pt x="0" y="94360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786333">
            <a:off x="7338480" y="8496672"/>
            <a:ext cx="954794" cy="1804593"/>
          </a:xfrm>
          <a:custGeom>
            <a:avLst/>
            <a:gdLst/>
            <a:ahLst/>
            <a:cxnLst/>
            <a:rect l="l" t="t" r="r" b="b"/>
            <a:pathLst>
              <a:path w="954794" h="1804593">
                <a:moveTo>
                  <a:pt x="0" y="0"/>
                </a:moveTo>
                <a:lnTo>
                  <a:pt x="954793" y="0"/>
                </a:lnTo>
                <a:lnTo>
                  <a:pt x="954793" y="1804592"/>
                </a:lnTo>
                <a:lnTo>
                  <a:pt x="0" y="18045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037413" y="7816543"/>
            <a:ext cx="2000066" cy="2865510"/>
          </a:xfrm>
          <a:custGeom>
            <a:avLst/>
            <a:gdLst/>
            <a:ahLst/>
            <a:cxnLst/>
            <a:rect l="l" t="t" r="r" b="b"/>
            <a:pathLst>
              <a:path w="2000066" h="2865510">
                <a:moveTo>
                  <a:pt x="0" y="0"/>
                </a:moveTo>
                <a:lnTo>
                  <a:pt x="2000067" y="0"/>
                </a:lnTo>
                <a:lnTo>
                  <a:pt x="2000067" y="2865510"/>
                </a:lnTo>
                <a:lnTo>
                  <a:pt x="0" y="286551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786333">
            <a:off x="6288459" y="7823368"/>
            <a:ext cx="1197929" cy="2264126"/>
          </a:xfrm>
          <a:custGeom>
            <a:avLst/>
            <a:gdLst/>
            <a:ahLst/>
            <a:cxnLst/>
            <a:rect l="l" t="t" r="r" b="b"/>
            <a:pathLst>
              <a:path w="1197929" h="2264126">
                <a:moveTo>
                  <a:pt x="0" y="0"/>
                </a:moveTo>
                <a:lnTo>
                  <a:pt x="1197928" y="0"/>
                </a:lnTo>
                <a:lnTo>
                  <a:pt x="1197928" y="2264126"/>
                </a:lnTo>
                <a:lnTo>
                  <a:pt x="0" y="22641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395149" y="8301967"/>
            <a:ext cx="964246" cy="2191469"/>
          </a:xfrm>
          <a:custGeom>
            <a:avLst/>
            <a:gdLst/>
            <a:ahLst/>
            <a:cxnLst/>
            <a:rect l="l" t="t" r="r" b="b"/>
            <a:pathLst>
              <a:path w="964246" h="2191469">
                <a:moveTo>
                  <a:pt x="0" y="0"/>
                </a:moveTo>
                <a:lnTo>
                  <a:pt x="964246" y="0"/>
                </a:lnTo>
                <a:lnTo>
                  <a:pt x="964246" y="2191469"/>
                </a:lnTo>
                <a:lnTo>
                  <a:pt x="0" y="21914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795130" y="9249298"/>
            <a:ext cx="9144000" cy="1778667"/>
          </a:xfrm>
          <a:custGeom>
            <a:avLst/>
            <a:gdLst/>
            <a:ahLst/>
            <a:cxnLst/>
            <a:rect l="l" t="t" r="r" b="b"/>
            <a:pathLst>
              <a:path w="9144000" h="1778667">
                <a:moveTo>
                  <a:pt x="0" y="0"/>
                </a:moveTo>
                <a:lnTo>
                  <a:pt x="9144000" y="0"/>
                </a:lnTo>
                <a:lnTo>
                  <a:pt x="9144000" y="1778667"/>
                </a:lnTo>
                <a:lnTo>
                  <a:pt x="0" y="177866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558486" y="7258967"/>
            <a:ext cx="2257592" cy="3234469"/>
          </a:xfrm>
          <a:custGeom>
            <a:avLst/>
            <a:gdLst/>
            <a:ahLst/>
            <a:cxnLst/>
            <a:rect l="l" t="t" r="r" b="b"/>
            <a:pathLst>
              <a:path w="2257592" h="3234469">
                <a:moveTo>
                  <a:pt x="0" y="0"/>
                </a:moveTo>
                <a:lnTo>
                  <a:pt x="2257592" y="0"/>
                </a:lnTo>
                <a:lnTo>
                  <a:pt x="2257592" y="3234469"/>
                </a:lnTo>
                <a:lnTo>
                  <a:pt x="0" y="323446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2196603" y="7055099"/>
            <a:ext cx="1356754" cy="3083532"/>
          </a:xfrm>
          <a:custGeom>
            <a:avLst/>
            <a:gdLst/>
            <a:ahLst/>
            <a:cxnLst/>
            <a:rect l="l" t="t" r="r" b="b"/>
            <a:pathLst>
              <a:path w="1356754" h="3083532">
                <a:moveTo>
                  <a:pt x="0" y="0"/>
                </a:moveTo>
                <a:lnTo>
                  <a:pt x="1356754" y="0"/>
                </a:lnTo>
                <a:lnTo>
                  <a:pt x="1356754" y="3083532"/>
                </a:lnTo>
                <a:lnTo>
                  <a:pt x="0" y="30835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218580" y="7643634"/>
            <a:ext cx="1163081" cy="2643366"/>
          </a:xfrm>
          <a:custGeom>
            <a:avLst/>
            <a:gdLst/>
            <a:ahLst/>
            <a:cxnLst/>
            <a:rect l="l" t="t" r="r" b="b"/>
            <a:pathLst>
              <a:path w="1163081" h="2643366">
                <a:moveTo>
                  <a:pt x="0" y="0"/>
                </a:moveTo>
                <a:lnTo>
                  <a:pt x="1163081" y="0"/>
                </a:lnTo>
                <a:lnTo>
                  <a:pt x="1163081" y="2643366"/>
                </a:lnTo>
                <a:lnTo>
                  <a:pt x="0" y="26433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9965852" y="7055099"/>
            <a:ext cx="1356754" cy="3083532"/>
          </a:xfrm>
          <a:custGeom>
            <a:avLst/>
            <a:gdLst/>
            <a:ahLst/>
            <a:cxnLst/>
            <a:rect l="l" t="t" r="r" b="b"/>
            <a:pathLst>
              <a:path w="1356754" h="3083532">
                <a:moveTo>
                  <a:pt x="0" y="0"/>
                </a:moveTo>
                <a:lnTo>
                  <a:pt x="1356754" y="0"/>
                </a:lnTo>
                <a:lnTo>
                  <a:pt x="1356754" y="3083532"/>
                </a:lnTo>
                <a:lnTo>
                  <a:pt x="0" y="30835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7624603" y="9163936"/>
            <a:ext cx="9144000" cy="1778667"/>
          </a:xfrm>
          <a:custGeom>
            <a:avLst/>
            <a:gdLst/>
            <a:ahLst/>
            <a:cxnLst/>
            <a:rect l="l" t="t" r="r" b="b"/>
            <a:pathLst>
              <a:path w="9144000" h="1778667">
                <a:moveTo>
                  <a:pt x="0" y="0"/>
                </a:moveTo>
                <a:lnTo>
                  <a:pt x="9144000" y="0"/>
                </a:lnTo>
                <a:lnTo>
                  <a:pt x="9144000" y="1778667"/>
                </a:lnTo>
                <a:lnTo>
                  <a:pt x="0" y="177866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5763157" y="7560469"/>
            <a:ext cx="3011416" cy="3022082"/>
          </a:xfrm>
          <a:custGeom>
            <a:avLst/>
            <a:gdLst/>
            <a:ahLst/>
            <a:cxnLst/>
            <a:rect l="l" t="t" r="r" b="b"/>
            <a:pathLst>
              <a:path w="3011416" h="3022082">
                <a:moveTo>
                  <a:pt x="0" y="0"/>
                </a:moveTo>
                <a:lnTo>
                  <a:pt x="3011416" y="0"/>
                </a:lnTo>
                <a:lnTo>
                  <a:pt x="3011416" y="3022082"/>
                </a:lnTo>
                <a:lnTo>
                  <a:pt x="0" y="302208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5974870" y="-288671"/>
            <a:ext cx="1941023" cy="2357389"/>
          </a:xfrm>
          <a:custGeom>
            <a:avLst/>
            <a:gdLst/>
            <a:ahLst/>
            <a:cxnLst/>
            <a:rect l="l" t="t" r="r" b="b"/>
            <a:pathLst>
              <a:path w="1941023" h="2357389">
                <a:moveTo>
                  <a:pt x="0" y="0"/>
                </a:moveTo>
                <a:lnTo>
                  <a:pt x="1941023" y="0"/>
                </a:lnTo>
                <a:lnTo>
                  <a:pt x="1941023" y="2357389"/>
                </a:lnTo>
                <a:lnTo>
                  <a:pt x="0" y="235738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3352800" y="1774859"/>
            <a:ext cx="14037546" cy="4616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5000" dirty="0">
                <a:ln w="76200">
                  <a:solidFill>
                    <a:schemeClr val="bg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Congenial Black" panose="02000503040000020004" pitchFamily="2" charset="0"/>
              </a:rPr>
              <a:t>Thank you </a:t>
            </a:r>
          </a:p>
          <a:p>
            <a:pPr algn="ctr"/>
            <a:r>
              <a:rPr lang="en-US" sz="15000" dirty="0">
                <a:ln w="76200">
                  <a:solidFill>
                    <a:schemeClr val="bg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Congenial Black" panose="02000503040000020004" pitchFamily="2" charset="0"/>
              </a:rPr>
              <a:t>for playing!</a:t>
            </a:r>
          </a:p>
        </p:txBody>
      </p:sp>
      <p:sp>
        <p:nvSpPr>
          <p:cNvPr id="22" name="Freeform 22"/>
          <p:cNvSpPr/>
          <p:nvPr/>
        </p:nvSpPr>
        <p:spPr>
          <a:xfrm>
            <a:off x="14417463" y="-288671"/>
            <a:ext cx="1557407" cy="1891485"/>
          </a:xfrm>
          <a:custGeom>
            <a:avLst/>
            <a:gdLst/>
            <a:ahLst/>
            <a:cxnLst/>
            <a:rect l="l" t="t" r="r" b="b"/>
            <a:pathLst>
              <a:path w="1557407" h="1891485">
                <a:moveTo>
                  <a:pt x="0" y="0"/>
                </a:moveTo>
                <a:lnTo>
                  <a:pt x="1557407" y="0"/>
                </a:lnTo>
                <a:lnTo>
                  <a:pt x="1557407" y="1891485"/>
                </a:lnTo>
                <a:lnTo>
                  <a:pt x="0" y="189148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82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19" name="applause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F54B7A0-CCCA-F72C-31E0-F11D50529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-26556"/>
            <a:ext cx="18440402" cy="104659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F63911-E80A-C101-1895-F2CD55377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 rot="-5400000">
            <a:off x="1427035" y="-395829"/>
            <a:ext cx="4640989" cy="7495059"/>
            <a:chOff x="0" y="0"/>
            <a:chExt cx="2353310" cy="38005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3800525"/>
            </a:xfrm>
            <a:custGeom>
              <a:avLst/>
              <a:gdLst/>
              <a:ahLst/>
              <a:cxnLst/>
              <a:rect l="l" t="t" r="r" b="b"/>
              <a:pathLst>
                <a:path w="2353310" h="3800525">
                  <a:moveTo>
                    <a:pt x="784860" y="3733215"/>
                  </a:moveTo>
                  <a:cubicBezTo>
                    <a:pt x="905510" y="3773855"/>
                    <a:pt x="1042670" y="3800525"/>
                    <a:pt x="1177290" y="3800525"/>
                  </a:cubicBezTo>
                  <a:cubicBezTo>
                    <a:pt x="1311910" y="3800525"/>
                    <a:pt x="1441450" y="3777665"/>
                    <a:pt x="1560830" y="3737025"/>
                  </a:cubicBezTo>
                  <a:cubicBezTo>
                    <a:pt x="1563370" y="3735755"/>
                    <a:pt x="1565910" y="3735755"/>
                    <a:pt x="1568450" y="3734485"/>
                  </a:cubicBezTo>
                  <a:cubicBezTo>
                    <a:pt x="2016760" y="3571925"/>
                    <a:pt x="2346960" y="3142665"/>
                    <a:pt x="2353310" y="2638148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636162"/>
                  </a:lnTo>
                  <a:cubicBezTo>
                    <a:pt x="6350" y="3145205"/>
                    <a:pt x="331470" y="3574465"/>
                    <a:pt x="784860" y="3733215"/>
                  </a:cubicBezTo>
                  <a:close/>
                </a:path>
              </a:pathLst>
            </a:custGeom>
            <a:solidFill>
              <a:srgbClr val="C9A3EF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532658" y="8281631"/>
            <a:ext cx="7924800" cy="1664535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4667251" y="6130938"/>
            <a:ext cx="5767454" cy="3325507"/>
          </a:xfrm>
          <a:custGeom>
            <a:avLst/>
            <a:gdLst/>
            <a:ahLst/>
            <a:cxnLst/>
            <a:rect l="l" t="t" r="r" b="b"/>
            <a:pathLst>
              <a:path w="4688936" h="2404145">
                <a:moveTo>
                  <a:pt x="0" y="0"/>
                </a:moveTo>
                <a:lnTo>
                  <a:pt x="4688936" y="0"/>
                </a:lnTo>
                <a:lnTo>
                  <a:pt x="4688936" y="2404146"/>
                </a:lnTo>
                <a:lnTo>
                  <a:pt x="0" y="24041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382000" y="1424877"/>
            <a:ext cx="8994856" cy="4247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b="1" dirty="0">
                <a:solidFill>
                  <a:srgbClr val="5B1010"/>
                </a:solidFill>
                <a:latin typeface="One Little Font"/>
              </a:rPr>
              <a:t>Listen </a:t>
            </a:r>
          </a:p>
          <a:p>
            <a:pPr algn="ctr"/>
            <a:r>
              <a:rPr lang="en-US" sz="13800" b="1" dirty="0">
                <a:solidFill>
                  <a:srgbClr val="5B1010"/>
                </a:solidFill>
                <a:latin typeface="One Little Font"/>
              </a:rPr>
              <a:t>and repeat.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80094" y="1495626"/>
            <a:ext cx="6334869" cy="3677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3900" dirty="0">
                <a:solidFill>
                  <a:srgbClr val="5B1010"/>
                </a:solidFill>
                <a:latin typeface="More Sugar"/>
              </a:rPr>
              <a:t>2</a:t>
            </a:r>
          </a:p>
        </p:txBody>
      </p:sp>
      <p:sp>
        <p:nvSpPr>
          <p:cNvPr id="9" name="Freeform 9"/>
          <p:cNvSpPr/>
          <p:nvPr/>
        </p:nvSpPr>
        <p:spPr>
          <a:xfrm rot="4370157">
            <a:off x="1870821" y="6696279"/>
            <a:ext cx="1624214" cy="1686082"/>
          </a:xfrm>
          <a:custGeom>
            <a:avLst/>
            <a:gdLst/>
            <a:ahLst/>
            <a:cxnLst/>
            <a:rect l="l" t="t" r="r" b="b"/>
            <a:pathLst>
              <a:path w="633666" h="656779">
                <a:moveTo>
                  <a:pt x="0" y="0"/>
                </a:moveTo>
                <a:lnTo>
                  <a:pt x="633666" y="0"/>
                </a:lnTo>
                <a:lnTo>
                  <a:pt x="633666" y="656779"/>
                </a:lnTo>
                <a:lnTo>
                  <a:pt x="0" y="6567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2788314">
            <a:off x="11659565" y="8181479"/>
            <a:ext cx="618541" cy="765138"/>
          </a:xfrm>
          <a:custGeom>
            <a:avLst/>
            <a:gdLst/>
            <a:ahLst/>
            <a:cxnLst/>
            <a:rect l="l" t="t" r="r" b="b"/>
            <a:pathLst>
              <a:path w="440801" h="456879">
                <a:moveTo>
                  <a:pt x="0" y="0"/>
                </a:moveTo>
                <a:lnTo>
                  <a:pt x="440800" y="0"/>
                </a:lnTo>
                <a:lnTo>
                  <a:pt x="440800" y="456879"/>
                </a:lnTo>
                <a:lnTo>
                  <a:pt x="0" y="4568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916399" y="202552"/>
            <a:ext cx="1612981" cy="1359548"/>
          </a:xfrm>
          <a:custGeom>
            <a:avLst/>
            <a:gdLst/>
            <a:ahLst/>
            <a:cxnLst/>
            <a:rect l="l" t="t" r="r" b="b"/>
            <a:pathLst>
              <a:path w="1418008" h="1254937">
                <a:moveTo>
                  <a:pt x="0" y="0"/>
                </a:moveTo>
                <a:lnTo>
                  <a:pt x="1418008" y="0"/>
                </a:lnTo>
                <a:lnTo>
                  <a:pt x="1418008" y="1254937"/>
                </a:lnTo>
                <a:lnTo>
                  <a:pt x="0" y="12549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13639800" y="6037269"/>
            <a:ext cx="5767454" cy="5649708"/>
          </a:xfrm>
          <a:custGeom>
            <a:avLst/>
            <a:gdLst/>
            <a:ahLst/>
            <a:cxnLst/>
            <a:rect l="l" t="t" r="r" b="b"/>
            <a:pathLst>
              <a:path w="4579225" h="4542344">
                <a:moveTo>
                  <a:pt x="4579225" y="0"/>
                </a:moveTo>
                <a:lnTo>
                  <a:pt x="0" y="0"/>
                </a:lnTo>
                <a:lnTo>
                  <a:pt x="0" y="4542344"/>
                </a:lnTo>
                <a:lnTo>
                  <a:pt x="4579225" y="4542344"/>
                </a:lnTo>
                <a:lnTo>
                  <a:pt x="457922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89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12" name="camera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LOOK and ANSWER.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2EBD5CA-8580-10CE-FCBA-9C4CE3C214BA}"/>
              </a:ext>
            </a:extLst>
          </p:cNvPr>
          <p:cNvGrpSpPr/>
          <p:nvPr/>
        </p:nvGrpSpPr>
        <p:grpSpPr>
          <a:xfrm>
            <a:off x="914236" y="1545989"/>
            <a:ext cx="16531892" cy="7834794"/>
            <a:chOff x="857641" y="1652106"/>
            <a:chExt cx="16531892" cy="783479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3ED8BEB-8F25-594D-A783-4EC9B5F76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7641" y="1652106"/>
              <a:ext cx="16531892" cy="783479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811E400-26D8-87CB-1ED4-78D9964725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8800" y="3619500"/>
              <a:ext cx="838200" cy="8382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B5BAAB7-95FF-BFAF-B3EB-3761ACB7A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507033" y="4306713"/>
              <a:ext cx="838200" cy="838200"/>
            </a:xfrm>
            <a:prstGeom prst="rect">
              <a:avLst/>
            </a:prstGeom>
          </p:spPr>
        </p:pic>
      </p:grpSp>
      <p:sp>
        <p:nvSpPr>
          <p:cNvPr id="7" name="Freeform 7"/>
          <p:cNvSpPr/>
          <p:nvPr/>
        </p:nvSpPr>
        <p:spPr>
          <a:xfrm>
            <a:off x="16345233" y="8032043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421004" y="-134383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1186619">
            <a:off x="16738573" y="200908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470432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395361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805003" y="8523262"/>
            <a:ext cx="1030702" cy="1030702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LOOK and ANSWER.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C574897-AEFD-FA04-D3AF-10823739285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75208" y="1704422"/>
            <a:ext cx="11115530" cy="7848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7817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LOOK and ANSWER.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5F1AEF-0691-1553-9BFC-D255675F503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86733" y="1618713"/>
            <a:ext cx="11143141" cy="7853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1138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LOOK and ANSWER.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E5DA6D9-5989-CACF-B213-92AF8409AD4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80039" y="1569608"/>
            <a:ext cx="11156530" cy="7825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503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LOOK and ANSWER.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8618226-F828-E2F2-3854-861994058EE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34322" y="1648395"/>
            <a:ext cx="11019355" cy="7749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1140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2EBD5CA-8580-10CE-FCBA-9C4CE3C214BA}"/>
              </a:ext>
            </a:extLst>
          </p:cNvPr>
          <p:cNvGrpSpPr/>
          <p:nvPr/>
        </p:nvGrpSpPr>
        <p:grpSpPr>
          <a:xfrm>
            <a:off x="914236" y="1545989"/>
            <a:ext cx="16531892" cy="7834794"/>
            <a:chOff x="857641" y="1652106"/>
            <a:chExt cx="16531892" cy="783479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3ED8BEB-8F25-594D-A783-4EC9B5F76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7641" y="1652106"/>
              <a:ext cx="16531892" cy="783479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811E400-26D8-87CB-1ED4-78D9964725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48800" y="3619500"/>
              <a:ext cx="838200" cy="8382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B5BAAB7-95FF-BFAF-B3EB-3761ACB7A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507033" y="4306713"/>
              <a:ext cx="838200" cy="838200"/>
            </a:xfrm>
            <a:prstGeom prst="rect">
              <a:avLst/>
            </a:prstGeom>
          </p:spPr>
        </p:pic>
      </p:grpSp>
      <p:sp>
        <p:nvSpPr>
          <p:cNvPr id="7" name="Freeform 7"/>
          <p:cNvSpPr/>
          <p:nvPr/>
        </p:nvSpPr>
        <p:spPr>
          <a:xfrm>
            <a:off x="16345233" y="8032043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421004" y="-134383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1186619">
            <a:off x="16738573" y="200908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470432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395361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805003" y="8523262"/>
            <a:ext cx="1030702" cy="1030702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E480D4D7-6ECE-BCCF-867B-2D6E52176D88}"/>
              </a:ext>
            </a:extLst>
          </p:cNvPr>
          <p:cNvSpPr txBox="1"/>
          <p:nvPr/>
        </p:nvSpPr>
        <p:spPr>
          <a:xfrm>
            <a:off x="3927608" y="3435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LISTEN and REPEAT.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EF98D73-7974-B499-F09B-E1A69EABBCD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524" b="92262" l="3979" r="96021">
                        <a14:foregroundMark x1="7692" y1="31548" x2="4244" y2="64286"/>
                        <a14:foregroundMark x1="4244" y1="64286" x2="5040" y2="69643"/>
                        <a14:foregroundMark x1="90186" y1="23810" x2="96286" y2="57143"/>
                        <a14:foregroundMark x1="96286" y1="57143" x2="95756" y2="64881"/>
                        <a14:foregroundMark x1="28382" y1="86905" x2="26260" y2="922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3969" y="3057373"/>
            <a:ext cx="3591426" cy="160042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C48503F-0D93-9679-C64A-D49CEBE3208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769" b="97436" l="5446" r="95545">
                        <a14:foregroundMark x1="13119" y1="30128" x2="92822" y2="61538"/>
                        <a14:foregroundMark x1="46782" y1="23718" x2="71535" y2="25641"/>
                        <a14:foregroundMark x1="71535" y1="25641" x2="85891" y2="37179"/>
                        <a14:foregroundMark x1="85891" y1="37179" x2="87624" y2="41026"/>
                        <a14:foregroundMark x1="20792" y1="19872" x2="68564" y2="22436"/>
                        <a14:foregroundMark x1="68564" y1="22436" x2="84901" y2="37821"/>
                        <a14:foregroundMark x1="84901" y1="37821" x2="89604" y2="48718"/>
                        <a14:foregroundMark x1="15842" y1="26923" x2="19802" y2="64103"/>
                        <a14:foregroundMark x1="19802" y1="64103" x2="34653" y2="71795"/>
                        <a14:foregroundMark x1="10891" y1="28205" x2="11881" y2="78846"/>
                        <a14:foregroundMark x1="11881" y1="78846" x2="18317" y2="80128"/>
                        <a14:foregroundMark x1="86139" y1="19872" x2="88366" y2="69231"/>
                        <a14:foregroundMark x1="88366" y1="69231" x2="60396" y2="87179"/>
                        <a14:foregroundMark x1="89604" y1="30769" x2="90594" y2="74359"/>
                        <a14:foregroundMark x1="90594" y1="74359" x2="82426" y2="87179"/>
                        <a14:foregroundMark x1="93069" y1="28846" x2="93069" y2="72436"/>
                        <a14:foregroundMark x1="93069" y1="72436" x2="91584" y2="78205"/>
                        <a14:foregroundMark x1="93069" y1="38462" x2="95545" y2="60897"/>
                        <a14:foregroundMark x1="10396" y1="35897" x2="9901" y2="66026"/>
                        <a14:foregroundMark x1="11634" y1="47436" x2="9158" y2="78205"/>
                        <a14:foregroundMark x1="5693" y1="40385" x2="5693" y2="67949"/>
                        <a14:foregroundMark x1="31436" y1="67949" x2="65842" y2="67949"/>
                        <a14:foregroundMark x1="19554" y1="53846" x2="33911" y2="50000"/>
                        <a14:foregroundMark x1="33911" y1="50000" x2="60644" y2="55769"/>
                        <a14:foregroundMark x1="23515" y1="78205" x2="55198" y2="92308"/>
                        <a14:foregroundMark x1="31436" y1="84615" x2="27723" y2="974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76890" y="3785590"/>
            <a:ext cx="3848637" cy="1672417"/>
          </a:xfrm>
          <a:prstGeom prst="rect">
            <a:avLst/>
          </a:prstGeom>
        </p:spPr>
      </p:pic>
      <p:pic>
        <p:nvPicPr>
          <p:cNvPr id="20" name="review 3 (p1) listen and read">
            <a:hlinkClick r:id="" action="ppaction://media"/>
            <a:extLst>
              <a:ext uri="{FF2B5EF4-FFF2-40B4-BE49-F238E27FC236}">
                <a16:creationId xmlns:a16="http://schemas.microsoft.com/office/drawing/2014/main" id="{9D1026E0-4EAA-51DA-D03A-2C0051CBDA0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4" end="54502.1224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444070" y="4331846"/>
            <a:ext cx="1215470" cy="1215470"/>
          </a:xfrm>
          <a:prstGeom prst="rect">
            <a:avLst/>
          </a:prstGeom>
        </p:spPr>
      </p:pic>
      <p:pic>
        <p:nvPicPr>
          <p:cNvPr id="21" name="review 3 (p1) listen and read">
            <a:hlinkClick r:id="" action="ppaction://media"/>
            <a:extLst>
              <a:ext uri="{FF2B5EF4-FFF2-40B4-BE49-F238E27FC236}">
                <a16:creationId xmlns:a16="http://schemas.microsoft.com/office/drawing/2014/main" id="{AA937AFE-19C1-3B77-1D72-9B26F2B76F6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75" end="49686.1224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8592636" y="4522486"/>
            <a:ext cx="1215470" cy="121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43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62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14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LISTEN and REPEAT.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C574897-AEFD-FA04-D3AF-10823739285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75208" y="1704422"/>
            <a:ext cx="11115530" cy="7848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review 3 (p1) listen and read">
            <a:hlinkClick r:id="" action="ppaction://media"/>
            <a:extLst>
              <a:ext uri="{FF2B5EF4-FFF2-40B4-BE49-F238E27FC236}">
                <a16:creationId xmlns:a16="http://schemas.microsoft.com/office/drawing/2014/main" id="{537EB2BD-DFC0-16B5-3A2E-A1E6FCFB289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81" end="41153.1224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519094" y="2247900"/>
            <a:ext cx="858270" cy="8582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759E48C-B415-3A36-C5A7-99F76E4678C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827" b="95954" l="4198" r="96252">
                        <a14:foregroundMark x1="12144" y1="29480" x2="78561" y2="56069"/>
                        <a14:foregroundMark x1="38981" y1="28324" x2="84258" y2="34682"/>
                        <a14:foregroundMark x1="18891" y1="24855" x2="17691" y2="57803"/>
                        <a14:foregroundMark x1="17691" y1="57803" x2="29835" y2="77457"/>
                        <a14:foregroundMark x1="29835" y1="77457" x2="29085" y2="95954"/>
                        <a14:foregroundMark x1="8696" y1="29480" x2="16042" y2="64740"/>
                        <a14:foregroundMark x1="16042" y1="64740" x2="17091" y2="67052"/>
                        <a14:foregroundMark x1="4198" y1="23699" x2="11694" y2="49711"/>
                        <a14:foregroundMark x1="11694" y1="49711" x2="11694" y2="49711"/>
                        <a14:foregroundMark x1="87706" y1="34682" x2="96252" y2="39884"/>
                        <a14:foregroundMark x1="96252" y1="39884" x2="94603" y2="705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29601" y="1866901"/>
            <a:ext cx="6723850" cy="1828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3CC0DE9-A9A5-E4CD-C0C2-C4ECC549ECD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630" b="89630" l="2752" r="95780">
                        <a14:foregroundMark x1="7523" y1="24444" x2="79633" y2="49630"/>
                        <a14:foregroundMark x1="11927" y1="44444" x2="82018" y2="67407"/>
                        <a14:foregroundMark x1="34495" y1="17778" x2="78349" y2="26667"/>
                        <a14:foregroundMark x1="78349" y1="26667" x2="89541" y2="45926"/>
                        <a14:foregroundMark x1="15596" y1="14815" x2="38899" y2="10370"/>
                        <a14:foregroundMark x1="8257" y1="20741" x2="20000" y2="51852"/>
                        <a14:foregroundMark x1="20000" y1="51852" x2="28257" y2="57778"/>
                        <a14:foregroundMark x1="5321" y1="35556" x2="12294" y2="62222"/>
                        <a14:foregroundMark x1="12294" y1="62222" x2="32294" y2="76296"/>
                        <a14:foregroundMark x1="32294" y1="76296" x2="43119" y2="74074"/>
                        <a14:foregroundMark x1="43119" y1="74074" x2="43303" y2="74074"/>
                        <a14:foregroundMark x1="4220" y1="31852" x2="11009" y2="66667"/>
                        <a14:foregroundMark x1="11009" y1="66667" x2="21468" y2="77778"/>
                        <a14:foregroundMark x1="84587" y1="24444" x2="95780" y2="31111"/>
                        <a14:foregroundMark x1="95780" y1="31111" x2="85505" y2="85185"/>
                        <a14:foregroundMark x1="1651" y1="40000" x2="10459" y2="65185"/>
                        <a14:foregroundMark x1="10459" y1="65185" x2="2752" y2="51852"/>
                        <a14:foregroundMark x1="83486" y1="45185" x2="94128" y2="570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47876" y="3365904"/>
            <a:ext cx="5339124" cy="12860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6614AAC-6E8A-0CA2-4B20-BCD085B5CB7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633" b="89908" l="9932" r="96233">
                        <a14:foregroundMark x1="11130" y1="22477" x2="21233" y2="26606"/>
                        <a14:foregroundMark x1="21233" y1="26606" x2="25856" y2="32110"/>
                        <a14:foregroundMark x1="14384" y1="44495" x2="77911" y2="60092"/>
                        <a14:foregroundMark x1="24486" y1="48165" x2="34075" y2="73394"/>
                        <a14:foregroundMark x1="34075" y1="73394" x2="54966" y2="84404"/>
                        <a14:foregroundMark x1="54966" y1="84404" x2="76370" y2="77982"/>
                        <a14:foregroundMark x1="76370" y1="77982" x2="87842" y2="64679"/>
                        <a14:foregroundMark x1="87842" y1="64679" x2="83390" y2="38073"/>
                        <a14:foregroundMark x1="83390" y1="38073" x2="76027" y2="39908"/>
                        <a14:foregroundMark x1="85959" y1="41743" x2="96233" y2="47248"/>
                        <a14:foregroundMark x1="96233" y1="47248" x2="85103" y2="784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76616" y="7419907"/>
            <a:ext cx="5762984" cy="2076740"/>
          </a:xfrm>
          <a:prstGeom prst="rect">
            <a:avLst/>
          </a:prstGeom>
        </p:spPr>
      </p:pic>
      <p:pic>
        <p:nvPicPr>
          <p:cNvPr id="23" name="review 3 (p1) listen and read">
            <a:hlinkClick r:id="" action="ppaction://media"/>
            <a:extLst>
              <a:ext uri="{FF2B5EF4-FFF2-40B4-BE49-F238E27FC236}">
                <a16:creationId xmlns:a16="http://schemas.microsoft.com/office/drawing/2014/main" id="{043B2236-FE5A-889A-6CD1-8859132E6F2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756" end="36558.1224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544070" y="4013609"/>
            <a:ext cx="858270" cy="858270"/>
          </a:xfrm>
          <a:prstGeom prst="rect">
            <a:avLst/>
          </a:prstGeom>
        </p:spPr>
      </p:pic>
      <p:pic>
        <p:nvPicPr>
          <p:cNvPr id="24" name="review 3 (p1) listen and read">
            <a:hlinkClick r:id="" action="ppaction://media"/>
            <a:extLst>
              <a:ext uri="{FF2B5EF4-FFF2-40B4-BE49-F238E27FC236}">
                <a16:creationId xmlns:a16="http://schemas.microsoft.com/office/drawing/2014/main" id="{C4C6781E-BDD4-0455-328C-0585CC404EE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696" end="31180.1224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391469" y="8393189"/>
            <a:ext cx="858270" cy="85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91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617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59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03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1425782" y="-397082"/>
            <a:ext cx="4643494" cy="7495059"/>
            <a:chOff x="0" y="0"/>
            <a:chExt cx="2354580" cy="38005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3800525"/>
            </a:xfrm>
            <a:custGeom>
              <a:avLst/>
              <a:gdLst/>
              <a:ahLst/>
              <a:cxnLst/>
              <a:rect l="l" t="t" r="r" b="b"/>
              <a:pathLst>
                <a:path w="2353310" h="3800525">
                  <a:moveTo>
                    <a:pt x="784860" y="3733215"/>
                  </a:moveTo>
                  <a:cubicBezTo>
                    <a:pt x="905510" y="3773855"/>
                    <a:pt x="1042670" y="3800525"/>
                    <a:pt x="1177290" y="3800525"/>
                  </a:cubicBezTo>
                  <a:cubicBezTo>
                    <a:pt x="1311910" y="3800525"/>
                    <a:pt x="1441450" y="3777665"/>
                    <a:pt x="1560830" y="3737025"/>
                  </a:cubicBezTo>
                  <a:cubicBezTo>
                    <a:pt x="1563370" y="3735755"/>
                    <a:pt x="1565910" y="3735755"/>
                    <a:pt x="1568450" y="3734485"/>
                  </a:cubicBezTo>
                  <a:cubicBezTo>
                    <a:pt x="2016760" y="3571925"/>
                    <a:pt x="2346960" y="3142665"/>
                    <a:pt x="2353310" y="2638148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636162"/>
                  </a:lnTo>
                  <a:cubicBezTo>
                    <a:pt x="6350" y="3145205"/>
                    <a:pt x="331470" y="3574465"/>
                    <a:pt x="784860" y="3733215"/>
                  </a:cubicBezTo>
                  <a:close/>
                </a:path>
              </a:pathLst>
            </a:custGeom>
            <a:solidFill>
              <a:srgbClr val="C9A3E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532658" y="8281631"/>
            <a:ext cx="7924800" cy="1664535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4667251" y="6130938"/>
            <a:ext cx="5767454" cy="3325507"/>
          </a:xfrm>
          <a:custGeom>
            <a:avLst/>
            <a:gdLst/>
            <a:ahLst/>
            <a:cxnLst/>
            <a:rect l="l" t="t" r="r" b="b"/>
            <a:pathLst>
              <a:path w="4688936" h="2404145">
                <a:moveTo>
                  <a:pt x="0" y="0"/>
                </a:moveTo>
                <a:lnTo>
                  <a:pt x="4688936" y="0"/>
                </a:lnTo>
                <a:lnTo>
                  <a:pt x="4688936" y="2404146"/>
                </a:lnTo>
                <a:lnTo>
                  <a:pt x="0" y="24041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382000" y="1424877"/>
            <a:ext cx="8994856" cy="4247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b="1" dirty="0">
                <a:solidFill>
                  <a:srgbClr val="5B1010"/>
                </a:solidFill>
                <a:latin typeface="One Little Font"/>
              </a:rPr>
              <a:t>Warm-up </a:t>
            </a:r>
          </a:p>
          <a:p>
            <a:pPr algn="ctr"/>
            <a:r>
              <a:rPr lang="en-US" sz="13800" b="1" dirty="0">
                <a:solidFill>
                  <a:srgbClr val="5B1010"/>
                </a:solidFill>
                <a:latin typeface="One Little Font"/>
              </a:rPr>
              <a:t>and review.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80093" y="3640641"/>
            <a:ext cx="6334869" cy="1523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23900" dirty="0">
                <a:solidFill>
                  <a:srgbClr val="5B1010"/>
                </a:solidFill>
                <a:latin typeface="More Sugar"/>
              </a:rPr>
              <a:t>1</a:t>
            </a:r>
          </a:p>
        </p:txBody>
      </p:sp>
      <p:sp>
        <p:nvSpPr>
          <p:cNvPr id="9" name="Freeform 9"/>
          <p:cNvSpPr/>
          <p:nvPr/>
        </p:nvSpPr>
        <p:spPr>
          <a:xfrm rot="4370157">
            <a:off x="1870821" y="6696279"/>
            <a:ext cx="1624214" cy="1686082"/>
          </a:xfrm>
          <a:custGeom>
            <a:avLst/>
            <a:gdLst/>
            <a:ahLst/>
            <a:cxnLst/>
            <a:rect l="l" t="t" r="r" b="b"/>
            <a:pathLst>
              <a:path w="633666" h="656779">
                <a:moveTo>
                  <a:pt x="0" y="0"/>
                </a:moveTo>
                <a:lnTo>
                  <a:pt x="633666" y="0"/>
                </a:lnTo>
                <a:lnTo>
                  <a:pt x="633666" y="656779"/>
                </a:lnTo>
                <a:lnTo>
                  <a:pt x="0" y="6567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2788314">
            <a:off x="11659565" y="8181479"/>
            <a:ext cx="618541" cy="765138"/>
          </a:xfrm>
          <a:custGeom>
            <a:avLst/>
            <a:gdLst/>
            <a:ahLst/>
            <a:cxnLst/>
            <a:rect l="l" t="t" r="r" b="b"/>
            <a:pathLst>
              <a:path w="440801" h="456879">
                <a:moveTo>
                  <a:pt x="0" y="0"/>
                </a:moveTo>
                <a:lnTo>
                  <a:pt x="440800" y="0"/>
                </a:lnTo>
                <a:lnTo>
                  <a:pt x="440800" y="456879"/>
                </a:lnTo>
                <a:lnTo>
                  <a:pt x="0" y="4568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916399" y="202552"/>
            <a:ext cx="1612981" cy="1359548"/>
          </a:xfrm>
          <a:custGeom>
            <a:avLst/>
            <a:gdLst/>
            <a:ahLst/>
            <a:cxnLst/>
            <a:rect l="l" t="t" r="r" b="b"/>
            <a:pathLst>
              <a:path w="1418008" h="1254937">
                <a:moveTo>
                  <a:pt x="0" y="0"/>
                </a:moveTo>
                <a:lnTo>
                  <a:pt x="1418008" y="0"/>
                </a:lnTo>
                <a:lnTo>
                  <a:pt x="1418008" y="1254937"/>
                </a:lnTo>
                <a:lnTo>
                  <a:pt x="0" y="12549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13639800" y="6037269"/>
            <a:ext cx="5767454" cy="5649708"/>
          </a:xfrm>
          <a:custGeom>
            <a:avLst/>
            <a:gdLst/>
            <a:ahLst/>
            <a:cxnLst/>
            <a:rect l="l" t="t" r="r" b="b"/>
            <a:pathLst>
              <a:path w="4579225" h="4542344">
                <a:moveTo>
                  <a:pt x="4579225" y="0"/>
                </a:moveTo>
                <a:lnTo>
                  <a:pt x="0" y="0"/>
                </a:lnTo>
                <a:lnTo>
                  <a:pt x="0" y="4542344"/>
                </a:lnTo>
                <a:lnTo>
                  <a:pt x="4579225" y="4542344"/>
                </a:lnTo>
                <a:lnTo>
                  <a:pt x="4579225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11" name="camera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5F1AEF-0691-1553-9BFC-D255675F503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86733" y="1618713"/>
            <a:ext cx="11143141" cy="7853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878E3B06-7422-858F-344B-BB798A72D052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LISTEN and REPEAT.</a:t>
            </a:r>
          </a:p>
        </p:txBody>
      </p:sp>
      <p:pic>
        <p:nvPicPr>
          <p:cNvPr id="14" name="review 3 (p1) listen and read">
            <a:hlinkClick r:id="" action="ppaction://media"/>
            <a:extLst>
              <a:ext uri="{FF2B5EF4-FFF2-40B4-BE49-F238E27FC236}">
                <a16:creationId xmlns:a16="http://schemas.microsoft.com/office/drawing/2014/main" id="{E91B0FA7-194C-F011-2C78-3009781D175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645" end="24881.1224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710885" y="2033368"/>
            <a:ext cx="858270" cy="8582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8F0B70C-DD9E-D196-4961-1FB25D9876B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696" b="97826" l="6612" r="95248">
                        <a14:foregroundMark x1="14463" y1="55072" x2="57851" y2="82609"/>
                        <a14:foregroundMark x1="57851" y1="82609" x2="79339" y2="65942"/>
                        <a14:foregroundMark x1="79339" y1="65942" x2="83678" y2="51449"/>
                        <a14:foregroundMark x1="30165" y1="33333" x2="75000" y2="42029"/>
                        <a14:foregroundMark x1="75000" y1="42029" x2="88636" y2="57246"/>
                        <a14:foregroundMark x1="88636" y1="57246" x2="91736" y2="66667"/>
                        <a14:foregroundMark x1="11364" y1="39130" x2="18388" y2="67391"/>
                        <a14:foregroundMark x1="18388" y1="67391" x2="20868" y2="70290"/>
                        <a14:foregroundMark x1="9917" y1="38406" x2="28099" y2="28986"/>
                        <a14:foregroundMark x1="28099" y1="28986" x2="32231" y2="29710"/>
                        <a14:foregroundMark x1="83058" y1="39130" x2="86157" y2="84783"/>
                        <a14:foregroundMark x1="86157" y1="84783" x2="83058" y2="83333"/>
                        <a14:foregroundMark x1="91116" y1="49275" x2="95248" y2="65217"/>
                        <a14:foregroundMark x1="65702" y1="27536" x2="78306" y2="26812"/>
                        <a14:foregroundMark x1="78306" y1="26812" x2="92149" y2="40580"/>
                        <a14:foregroundMark x1="64876" y1="54348" x2="83058" y2="62319"/>
                        <a14:foregroundMark x1="9917" y1="50725" x2="25826" y2="75362"/>
                        <a14:foregroundMark x1="25826" y1="75362" x2="32851" y2="78261"/>
                        <a14:foregroundMark x1="7645" y1="45652" x2="17975" y2="69565"/>
                        <a14:foregroundMark x1="17975" y1="69565" x2="24587" y2="77536"/>
                        <a14:foregroundMark x1="6818" y1="54348" x2="15289" y2="77536"/>
                        <a14:foregroundMark x1="15289" y1="77536" x2="17975" y2="77536"/>
                        <a14:foregroundMark x1="35124" y1="54348" x2="73760" y2="57971"/>
                        <a14:foregroundMark x1="30785" y1="84783" x2="30785" y2="978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25000" y="2065452"/>
            <a:ext cx="4610743" cy="13146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BCE4AD1-FDE8-0820-F259-D82442A665F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8475" b="89831" l="4800" r="90000">
                        <a14:foregroundMark x1="13600" y1="50847" x2="59600" y2="66102"/>
                        <a14:foregroundMark x1="27600" y1="50847" x2="76000" y2="55932"/>
                        <a14:foregroundMark x1="76000" y1="55932" x2="80800" y2="60169"/>
                        <a14:foregroundMark x1="8400" y1="53390" x2="30000" y2="78814"/>
                        <a14:foregroundMark x1="30000" y1="78814" x2="33200" y2="78814"/>
                        <a14:foregroundMark x1="6800" y1="50847" x2="6400" y2="69492"/>
                        <a14:foregroundMark x1="19600" y1="43220" x2="78400" y2="57627"/>
                        <a14:foregroundMark x1="11600" y1="38983" x2="65600" y2="46610"/>
                        <a14:foregroundMark x1="65600" y1="46610" x2="83600" y2="76271"/>
                        <a14:foregroundMark x1="83600" y1="76271" x2="36000" y2="86441"/>
                        <a14:foregroundMark x1="36000" y1="86441" x2="21600" y2="76271"/>
                        <a14:foregroundMark x1="8400" y1="42373" x2="20400" y2="72034"/>
                        <a14:foregroundMark x1="4800" y1="43220" x2="4800" y2="618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8595" y="6210300"/>
            <a:ext cx="2381582" cy="1124107"/>
          </a:xfrm>
          <a:prstGeom prst="rect">
            <a:avLst/>
          </a:prstGeom>
        </p:spPr>
      </p:pic>
      <p:pic>
        <p:nvPicPr>
          <p:cNvPr id="20" name="review 3 (p1) listen and read">
            <a:hlinkClick r:id="" action="ppaction://media"/>
            <a:extLst>
              <a:ext uri="{FF2B5EF4-FFF2-40B4-BE49-F238E27FC236}">
                <a16:creationId xmlns:a16="http://schemas.microsoft.com/office/drawing/2014/main" id="{8558E448-9698-4829-72BA-9B4455E34DA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221" end="21636.1224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612890" y="6966228"/>
            <a:ext cx="858270" cy="85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94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8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4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E5DA6D9-5989-CACF-B213-92AF8409AD4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80039" y="1569608"/>
            <a:ext cx="11156530" cy="7825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ED3D3262-0D52-2379-84B8-200451416B44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LISTEN and REPEAT.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E258628-2EA4-EE96-D81B-E5B4C300236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375" b="89844" l="5450" r="94823">
                        <a14:foregroundMark x1="87193" y1="37500" x2="87193" y2="70313"/>
                        <a14:foregroundMark x1="95095" y1="37500" x2="94005" y2="64844"/>
                        <a14:foregroundMark x1="7357" y1="39844" x2="8174" y2="51563"/>
                        <a14:foregroundMark x1="66485" y1="16406" x2="74387" y2="16406"/>
                        <a14:foregroundMark x1="5995" y1="41406" x2="12807" y2="68750"/>
                        <a14:foregroundMark x1="5450" y1="49219" x2="11444" y2="68750"/>
                        <a14:foregroundMark x1="16076" y1="72656" x2="29428" y2="74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1000" y="2171700"/>
            <a:ext cx="3810000" cy="1371599"/>
          </a:xfrm>
          <a:prstGeom prst="rect">
            <a:avLst/>
          </a:prstGeom>
        </p:spPr>
      </p:pic>
      <p:pic>
        <p:nvPicPr>
          <p:cNvPr id="17" name="review 3 (p1) listen and read">
            <a:hlinkClick r:id="" action="ppaction://media"/>
            <a:extLst>
              <a:ext uri="{FF2B5EF4-FFF2-40B4-BE49-F238E27FC236}">
                <a16:creationId xmlns:a16="http://schemas.microsoft.com/office/drawing/2014/main" id="{A1EAF0BA-725E-7BF5-FA43-B2446C7409D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745" end="15582.1224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585849" y="2891638"/>
            <a:ext cx="858270" cy="85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70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57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8618226-F828-E2F2-3854-861994058EE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34322" y="1648395"/>
            <a:ext cx="11019355" cy="7749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9DDE788B-1BA3-9A97-A0CE-3B386709EBDD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LISTEN and REPEAT.</a:t>
            </a:r>
          </a:p>
        </p:txBody>
      </p:sp>
      <p:pic>
        <p:nvPicPr>
          <p:cNvPr id="14" name="review 3 (p1) listen and read">
            <a:hlinkClick r:id="" action="ppaction://media"/>
            <a:extLst>
              <a:ext uri="{FF2B5EF4-FFF2-40B4-BE49-F238E27FC236}">
                <a16:creationId xmlns:a16="http://schemas.microsoft.com/office/drawing/2014/main" id="{B7A42B20-385F-A6AC-788A-A87E703C61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027" end="6137.1224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585849" y="2891638"/>
            <a:ext cx="858270" cy="8582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8F6816A-1686-2428-5748-B24DF74F83A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091" b="96023" l="3167" r="96667">
                        <a14:foregroundMark x1="9667" y1="46591" x2="66500" y2="62500"/>
                        <a14:foregroundMark x1="66500" y1="62500" x2="71333" y2="59659"/>
                        <a14:foregroundMark x1="6833" y1="29545" x2="9167" y2="63636"/>
                        <a14:foregroundMark x1="9167" y1="63636" x2="14333" y2="71591"/>
                        <a14:foregroundMark x1="7833" y1="28409" x2="9667" y2="65909"/>
                        <a14:foregroundMark x1="9667" y1="65909" x2="10500" y2="67614"/>
                        <a14:foregroundMark x1="4833" y1="32386" x2="7333" y2="59659"/>
                        <a14:foregroundMark x1="7333" y1="59659" x2="7667" y2="59659"/>
                        <a14:foregroundMark x1="4500" y1="36932" x2="4333" y2="53409"/>
                        <a14:foregroundMark x1="47167" y1="15909" x2="71833" y2="21591"/>
                        <a14:foregroundMark x1="76667" y1="21591" x2="89333" y2="51705"/>
                        <a14:foregroundMark x1="89333" y1="51705" x2="90333" y2="64773"/>
                        <a14:foregroundMark x1="88667" y1="28409" x2="95333" y2="47159"/>
                        <a14:foregroundMark x1="95333" y1="47159" x2="95667" y2="51136"/>
                        <a14:foregroundMark x1="85333" y1="25568" x2="95000" y2="38068"/>
                        <a14:foregroundMark x1="95000" y1="38068" x2="96833" y2="44886"/>
                        <a14:foregroundMark x1="29167" y1="88636" x2="29000" y2="96023"/>
                        <a14:foregroundMark x1="15000" y1="20455" x2="70333" y2="59659"/>
                        <a14:foregroundMark x1="70333" y1="59659" x2="70833" y2="59091"/>
                        <a14:foregroundMark x1="10500" y1="23295" x2="41000" y2="27273"/>
                        <a14:foregroundMark x1="7833" y1="18750" x2="32167" y2="9659"/>
                        <a14:foregroundMark x1="32167" y1="9659" x2="41500" y2="14205"/>
                        <a14:foregroundMark x1="75000" y1="18750" x2="89333" y2="29545"/>
                        <a14:foregroundMark x1="89333" y1="29545" x2="90167" y2="31250"/>
                        <a14:foregroundMark x1="84833" y1="20455" x2="94000" y2="35227"/>
                        <a14:foregroundMark x1="95500" y1="47727" x2="91000" y2="70455"/>
                        <a14:foregroundMark x1="71000" y1="43750" x2="87667" y2="57955"/>
                        <a14:foregroundMark x1="57500" y1="72159" x2="78333" y2="76136"/>
                        <a14:foregroundMark x1="18000" y1="70455" x2="60667" y2="74432"/>
                        <a14:foregroundMark x1="39833" y1="25568" x2="48333" y2="41477"/>
                        <a14:foregroundMark x1="6500" y1="23295" x2="4833" y2="29545"/>
                        <a14:foregroundMark x1="5667" y1="24432" x2="4500" y2="28409"/>
                        <a14:foregroundMark x1="7667" y1="19886" x2="4500" y2="30114"/>
                        <a14:foregroundMark x1="6167" y1="32386" x2="14000" y2="36932"/>
                        <a14:foregroundMark x1="3167" y1="27273" x2="5667" y2="23295"/>
                        <a14:foregroundMark x1="38167" y1="24432" x2="70500" y2="36364"/>
                        <a14:foregroundMark x1="70500" y1="36364" x2="76667" y2="35795"/>
                        <a14:foregroundMark x1="37167" y1="65909" x2="76000" y2="58523"/>
                        <a14:foregroundMark x1="76000" y1="58523" x2="79500" y2="59091"/>
                        <a14:foregroundMark x1="53667" y1="64773" x2="75833" y2="676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62400" y="2053320"/>
            <a:ext cx="6019800" cy="179477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F5DAFBB-3B4C-51E1-6608-7FE3A39A975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92157" l="6742" r="96255">
                        <a14:foregroundMark x1="13296" y1="39216" x2="48127" y2="60784"/>
                        <a14:foregroundMark x1="7116" y1="48039" x2="22846" y2="89216"/>
                        <a14:foregroundMark x1="22846" y1="89216" x2="40824" y2="91176"/>
                        <a14:foregroundMark x1="40824" y1="91176" x2="42322" y2="85294"/>
                        <a14:foregroundMark x1="10300" y1="36275" x2="13670" y2="92157"/>
                        <a14:foregroundMark x1="8427" y1="38235" x2="9551" y2="75490"/>
                        <a14:foregroundMark x1="6742" y1="43137" x2="8427" y2="77451"/>
                        <a14:foregroundMark x1="8989" y1="34314" x2="37453" y2="26471"/>
                        <a14:foregroundMark x1="37453" y1="26471" x2="40449" y2="28431"/>
                        <a14:foregroundMark x1="36142" y1="31373" x2="74157" y2="33333"/>
                        <a14:foregroundMark x1="16479" y1="54902" x2="41199" y2="60784"/>
                        <a14:foregroundMark x1="39888" y1="69608" x2="71161" y2="75490"/>
                        <a14:foregroundMark x1="49064" y1="57843" x2="62360" y2="53922"/>
                        <a14:foregroundMark x1="62360" y1="53922" x2="78652" y2="57843"/>
                        <a14:foregroundMark x1="75281" y1="17647" x2="90075" y2="25490"/>
                        <a14:foregroundMark x1="90075" y1="25490" x2="81835" y2="80392"/>
                        <a14:foregroundMark x1="81835" y1="80392" x2="74157" y2="87255"/>
                        <a14:foregroundMark x1="86891" y1="23529" x2="85019" y2="77451"/>
                        <a14:foregroundMark x1="85019" y1="77451" x2="85019" y2="77451"/>
                        <a14:foregroundMark x1="91573" y1="19608" x2="87828" y2="69608"/>
                        <a14:foregroundMark x1="91573" y1="23529" x2="92509" y2="62745"/>
                        <a14:foregroundMark x1="94382" y1="23529" x2="96255" y2="50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41986" y="8233680"/>
            <a:ext cx="5087060" cy="971686"/>
          </a:xfrm>
          <a:prstGeom prst="rect">
            <a:avLst/>
          </a:prstGeom>
        </p:spPr>
      </p:pic>
      <p:pic>
        <p:nvPicPr>
          <p:cNvPr id="20" name="review 3 (p1) listen and read">
            <a:hlinkClick r:id="" action="ppaction://media"/>
            <a:extLst>
              <a:ext uri="{FF2B5EF4-FFF2-40B4-BE49-F238E27FC236}">
                <a16:creationId xmlns:a16="http://schemas.microsoft.com/office/drawing/2014/main" id="{58877B4B-42BE-9329-B463-3AACF66284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4330" end="0.1224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663368" y="7804545"/>
            <a:ext cx="858270" cy="85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21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7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57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Work in pairs. 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 descr="Cartoon faces with speech bubbles&#10;&#10;Description automatically generated">
            <a:extLst>
              <a:ext uri="{FF2B5EF4-FFF2-40B4-BE49-F238E27FC236}">
                <a16:creationId xmlns:a16="http://schemas.microsoft.com/office/drawing/2014/main" id="{F05759AE-9E8F-1792-536E-13C84717C7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167" b="90000" l="10000" r="93333">
                        <a14:foregroundMark x1="19000" y1="25667" x2="29667" y2="33667"/>
                        <a14:foregroundMark x1="15000" y1="35500" x2="28000" y2="38167"/>
                        <a14:foregroundMark x1="28000" y1="38167" x2="29333" y2="36500"/>
                        <a14:foregroundMark x1="64333" y1="19500" x2="71167" y2="41833"/>
                        <a14:foregroundMark x1="71167" y1="6333" x2="79500" y2="6333"/>
                        <a14:foregroundMark x1="92333" y1="20833" x2="93333" y2="25833"/>
                        <a14:foregroundMark x1="43167" y1="43500" x2="45667" y2="43500"/>
                        <a14:foregroundMark x1="48833" y1="43000" x2="51167" y2="43000"/>
                        <a14:foregroundMark x1="37333" y1="41833" x2="37333" y2="41833"/>
                        <a14:foregroundMark x1="15167" y1="37833" x2="20000" y2="42167"/>
                        <a14:foregroundMark x1="32000" y1="31500" x2="27333" y2="43000"/>
                        <a14:foregroundMark x1="27333" y1="43000" x2="26667" y2="43167"/>
                        <a14:foregroundMark x1="33333" y1="33833" x2="30667" y2="42000"/>
                        <a14:foregroundMark x1="30667" y1="42000" x2="29000" y2="43167"/>
                        <a14:foregroundMark x1="23000" y1="60833" x2="29833" y2="76833"/>
                        <a14:foregroundMark x1="61667" y1="59000" x2="63000" y2="63667"/>
                        <a14:foregroundMark x1="64000" y1="72833" x2="70167" y2="83000"/>
                        <a14:foregroundMark x1="73833" y1="64500" x2="78667" y2="77000"/>
                        <a14:foregroundMark x1="67000" y1="69833" x2="77833" y2="82333"/>
                        <a14:foregroundMark x1="87000" y1="75667" x2="75167" y2="84167"/>
                        <a14:foregroundMark x1="75167" y1="84167" x2="68500" y2="83000"/>
                        <a14:foregroundMark x1="89000" y1="77000" x2="82667" y2="83667"/>
                        <a14:foregroundMark x1="72500" y1="82167" x2="76000" y2="83000"/>
                        <a14:foregroundMark x1="63667" y1="88500" x2="64833" y2="88500"/>
                        <a14:foregroundMark x1="57000" y1="89667" x2="58333" y2="89667"/>
                        <a14:foregroundMark x1="51000" y1="88833" x2="52333" y2="89333"/>
                        <a14:foregroundMark x1="18167" y1="27500" x2="23500" y2="32833"/>
                        <a14:foregroundMark x1="25833" y1="19667" x2="33333" y2="28833"/>
                        <a14:foregroundMark x1="24833" y1="43500" x2="29000" y2="4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159" y="2414277"/>
            <a:ext cx="6067821" cy="6067821"/>
          </a:xfrm>
          <a:prstGeom prst="rect">
            <a:avLst/>
          </a:prstGeom>
        </p:spPr>
      </p:pic>
      <p:pic>
        <p:nvPicPr>
          <p:cNvPr id="19" name="Ariett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E6BF43BC-FE8F-5EEC-89F0-BE2CC50AAB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460815" y="2891638"/>
            <a:ext cx="1097614" cy="10976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23BA844-0C43-AA22-3F49-47CE623345B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311296" y="1878776"/>
            <a:ext cx="7901513" cy="7272843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10013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947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4AADA6B-47A5-6028-FA6C-93C775565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267906" y="1388854"/>
            <a:ext cx="7315200" cy="6670366"/>
          </a:xfrm>
          <a:custGeom>
            <a:avLst/>
            <a:gdLst/>
            <a:ahLst/>
            <a:cxnLst/>
            <a:rect l="l" t="t" r="r" b="b"/>
            <a:pathLst>
              <a:path w="1892167" h="1906029">
                <a:moveTo>
                  <a:pt x="0" y="0"/>
                </a:moveTo>
                <a:lnTo>
                  <a:pt x="1892167" y="0"/>
                </a:lnTo>
                <a:lnTo>
                  <a:pt x="1892167" y="1906029"/>
                </a:lnTo>
                <a:lnTo>
                  <a:pt x="0" y="19060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673006" y="6717023"/>
            <a:ext cx="5403413" cy="5755966"/>
          </a:xfrm>
          <a:custGeom>
            <a:avLst/>
            <a:gdLst/>
            <a:ahLst/>
            <a:cxnLst/>
            <a:rect l="l" t="t" r="r" b="b"/>
            <a:pathLst>
              <a:path w="5403413" h="5755966">
                <a:moveTo>
                  <a:pt x="0" y="0"/>
                </a:moveTo>
                <a:lnTo>
                  <a:pt x="5403412" y="0"/>
                </a:lnTo>
                <a:lnTo>
                  <a:pt x="5403412" y="5755966"/>
                </a:lnTo>
                <a:lnTo>
                  <a:pt x="0" y="57559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018437" y="-888933"/>
            <a:ext cx="4481726" cy="4453716"/>
          </a:xfrm>
          <a:custGeom>
            <a:avLst/>
            <a:gdLst/>
            <a:ahLst/>
            <a:cxnLst/>
            <a:rect l="l" t="t" r="r" b="b"/>
            <a:pathLst>
              <a:path w="4481726" h="4453716">
                <a:moveTo>
                  <a:pt x="0" y="0"/>
                </a:moveTo>
                <a:lnTo>
                  <a:pt x="4481726" y="0"/>
                </a:lnTo>
                <a:lnTo>
                  <a:pt x="4481726" y="4453715"/>
                </a:lnTo>
                <a:lnTo>
                  <a:pt x="0" y="44537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898683" y="1638300"/>
            <a:ext cx="10360617" cy="6124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9900" dirty="0">
                <a:solidFill>
                  <a:srgbClr val="5B1010"/>
                </a:solidFill>
                <a:latin typeface="More Sugar"/>
              </a:rPr>
              <a:t>Good Job!</a:t>
            </a:r>
          </a:p>
        </p:txBody>
      </p:sp>
      <p:sp>
        <p:nvSpPr>
          <p:cNvPr id="6" name="Freeform 6"/>
          <p:cNvSpPr/>
          <p:nvPr/>
        </p:nvSpPr>
        <p:spPr>
          <a:xfrm>
            <a:off x="15997157" y="3847051"/>
            <a:ext cx="1262143" cy="1116996"/>
          </a:xfrm>
          <a:custGeom>
            <a:avLst/>
            <a:gdLst/>
            <a:ahLst/>
            <a:cxnLst/>
            <a:rect l="l" t="t" r="r" b="b"/>
            <a:pathLst>
              <a:path w="1262143" h="1116996">
                <a:moveTo>
                  <a:pt x="0" y="0"/>
                </a:moveTo>
                <a:lnTo>
                  <a:pt x="1262143" y="0"/>
                </a:lnTo>
                <a:lnTo>
                  <a:pt x="1262143" y="1116996"/>
                </a:lnTo>
                <a:lnTo>
                  <a:pt x="0" y="11169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2788314">
            <a:off x="3333255" y="7710551"/>
            <a:ext cx="1078508" cy="928654"/>
          </a:xfrm>
          <a:custGeom>
            <a:avLst/>
            <a:gdLst/>
            <a:ahLst/>
            <a:cxnLst/>
            <a:rect l="l" t="t" r="r" b="b"/>
            <a:pathLst>
              <a:path w="392348" h="406659">
                <a:moveTo>
                  <a:pt x="0" y="0"/>
                </a:moveTo>
                <a:lnTo>
                  <a:pt x="392349" y="0"/>
                </a:lnTo>
                <a:lnTo>
                  <a:pt x="392349" y="406660"/>
                </a:lnTo>
                <a:lnTo>
                  <a:pt x="0" y="4066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782800" y="6717023"/>
            <a:ext cx="4717364" cy="3880435"/>
          </a:xfrm>
          <a:custGeom>
            <a:avLst/>
            <a:gdLst/>
            <a:ahLst/>
            <a:cxnLst/>
            <a:rect l="l" t="t" r="r" b="b"/>
            <a:pathLst>
              <a:path w="3425532" h="3292792">
                <a:moveTo>
                  <a:pt x="0" y="0"/>
                </a:moveTo>
                <a:lnTo>
                  <a:pt x="3425531" y="0"/>
                </a:lnTo>
                <a:lnTo>
                  <a:pt x="3425531" y="3292792"/>
                </a:lnTo>
                <a:lnTo>
                  <a:pt x="0" y="329279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2788314">
            <a:off x="7170158" y="1051882"/>
            <a:ext cx="1204486" cy="957825"/>
          </a:xfrm>
          <a:custGeom>
            <a:avLst/>
            <a:gdLst/>
            <a:ahLst/>
            <a:cxnLst/>
            <a:rect l="l" t="t" r="r" b="b"/>
            <a:pathLst>
              <a:path w="392348" h="406659">
                <a:moveTo>
                  <a:pt x="0" y="0"/>
                </a:moveTo>
                <a:lnTo>
                  <a:pt x="392349" y="0"/>
                </a:lnTo>
                <a:lnTo>
                  <a:pt x="392349" y="406660"/>
                </a:lnTo>
                <a:lnTo>
                  <a:pt x="0" y="4066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19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pplause.wav"/>
          </p:stSnd>
        </p:sndAc>
      </p:transition>
    </mc:Choice>
    <mc:Fallback xmlns="">
      <p:transition spd="slow">
        <p:random/>
        <p:sndAc>
          <p:stSnd>
            <p:snd r:embed="rId16" name="applause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F54B7A0-CCCA-F72C-31E0-F11D50529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-26556"/>
            <a:ext cx="18440402" cy="104659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F63911-E80A-C101-1895-F2CD55377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 rot="-5400000">
            <a:off x="1427035" y="-395829"/>
            <a:ext cx="4640989" cy="7495059"/>
            <a:chOff x="0" y="0"/>
            <a:chExt cx="2353310" cy="38005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3800525"/>
            </a:xfrm>
            <a:custGeom>
              <a:avLst/>
              <a:gdLst/>
              <a:ahLst/>
              <a:cxnLst/>
              <a:rect l="l" t="t" r="r" b="b"/>
              <a:pathLst>
                <a:path w="2353310" h="3800525">
                  <a:moveTo>
                    <a:pt x="784860" y="3733215"/>
                  </a:moveTo>
                  <a:cubicBezTo>
                    <a:pt x="905510" y="3773855"/>
                    <a:pt x="1042670" y="3800525"/>
                    <a:pt x="1177290" y="3800525"/>
                  </a:cubicBezTo>
                  <a:cubicBezTo>
                    <a:pt x="1311910" y="3800525"/>
                    <a:pt x="1441450" y="3777665"/>
                    <a:pt x="1560830" y="3737025"/>
                  </a:cubicBezTo>
                  <a:cubicBezTo>
                    <a:pt x="1563370" y="3735755"/>
                    <a:pt x="1565910" y="3735755"/>
                    <a:pt x="1568450" y="3734485"/>
                  </a:cubicBezTo>
                  <a:cubicBezTo>
                    <a:pt x="2016760" y="3571925"/>
                    <a:pt x="2346960" y="3142665"/>
                    <a:pt x="2353310" y="2638148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636162"/>
                  </a:lnTo>
                  <a:cubicBezTo>
                    <a:pt x="6350" y="3145205"/>
                    <a:pt x="331470" y="3574465"/>
                    <a:pt x="784860" y="3733215"/>
                  </a:cubicBezTo>
                  <a:close/>
                </a:path>
              </a:pathLst>
            </a:custGeom>
            <a:solidFill>
              <a:srgbClr val="C9A3EF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532658" y="8281631"/>
            <a:ext cx="7924800" cy="1664535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4667251" y="6130938"/>
            <a:ext cx="5767454" cy="3325507"/>
          </a:xfrm>
          <a:custGeom>
            <a:avLst/>
            <a:gdLst/>
            <a:ahLst/>
            <a:cxnLst/>
            <a:rect l="l" t="t" r="r" b="b"/>
            <a:pathLst>
              <a:path w="4688936" h="2404145">
                <a:moveTo>
                  <a:pt x="0" y="0"/>
                </a:moveTo>
                <a:lnTo>
                  <a:pt x="4688936" y="0"/>
                </a:lnTo>
                <a:lnTo>
                  <a:pt x="4688936" y="2404146"/>
                </a:lnTo>
                <a:lnTo>
                  <a:pt x="0" y="24041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382000" y="1424877"/>
            <a:ext cx="8994856" cy="4247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b="1" dirty="0">
                <a:solidFill>
                  <a:srgbClr val="5B1010"/>
                </a:solidFill>
                <a:latin typeface="One Little Font"/>
              </a:rPr>
              <a:t>Look again </a:t>
            </a:r>
          </a:p>
          <a:p>
            <a:pPr algn="ctr"/>
            <a:r>
              <a:rPr lang="en-US" sz="13800" b="1" dirty="0">
                <a:solidFill>
                  <a:srgbClr val="5B1010"/>
                </a:solidFill>
                <a:latin typeface="One Little Font"/>
              </a:rPr>
              <a:t>and circle.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80094" y="1495626"/>
            <a:ext cx="6334869" cy="3677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3900" dirty="0">
                <a:solidFill>
                  <a:srgbClr val="5B1010"/>
                </a:solidFill>
                <a:latin typeface="More Sugar"/>
              </a:rPr>
              <a:t>3</a:t>
            </a:r>
          </a:p>
        </p:txBody>
      </p:sp>
      <p:sp>
        <p:nvSpPr>
          <p:cNvPr id="9" name="Freeform 9"/>
          <p:cNvSpPr/>
          <p:nvPr/>
        </p:nvSpPr>
        <p:spPr>
          <a:xfrm rot="4370157">
            <a:off x="1870821" y="6696279"/>
            <a:ext cx="1624214" cy="1686082"/>
          </a:xfrm>
          <a:custGeom>
            <a:avLst/>
            <a:gdLst/>
            <a:ahLst/>
            <a:cxnLst/>
            <a:rect l="l" t="t" r="r" b="b"/>
            <a:pathLst>
              <a:path w="633666" h="656779">
                <a:moveTo>
                  <a:pt x="0" y="0"/>
                </a:moveTo>
                <a:lnTo>
                  <a:pt x="633666" y="0"/>
                </a:lnTo>
                <a:lnTo>
                  <a:pt x="633666" y="656779"/>
                </a:lnTo>
                <a:lnTo>
                  <a:pt x="0" y="6567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2788314">
            <a:off x="11659565" y="8181479"/>
            <a:ext cx="618541" cy="765138"/>
          </a:xfrm>
          <a:custGeom>
            <a:avLst/>
            <a:gdLst/>
            <a:ahLst/>
            <a:cxnLst/>
            <a:rect l="l" t="t" r="r" b="b"/>
            <a:pathLst>
              <a:path w="440801" h="456879">
                <a:moveTo>
                  <a:pt x="0" y="0"/>
                </a:moveTo>
                <a:lnTo>
                  <a:pt x="440800" y="0"/>
                </a:lnTo>
                <a:lnTo>
                  <a:pt x="440800" y="456879"/>
                </a:lnTo>
                <a:lnTo>
                  <a:pt x="0" y="4568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916399" y="202552"/>
            <a:ext cx="1612981" cy="1359548"/>
          </a:xfrm>
          <a:custGeom>
            <a:avLst/>
            <a:gdLst/>
            <a:ahLst/>
            <a:cxnLst/>
            <a:rect l="l" t="t" r="r" b="b"/>
            <a:pathLst>
              <a:path w="1418008" h="1254937">
                <a:moveTo>
                  <a:pt x="0" y="0"/>
                </a:moveTo>
                <a:lnTo>
                  <a:pt x="1418008" y="0"/>
                </a:lnTo>
                <a:lnTo>
                  <a:pt x="1418008" y="1254937"/>
                </a:lnTo>
                <a:lnTo>
                  <a:pt x="0" y="12549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13639800" y="6037269"/>
            <a:ext cx="5767454" cy="5649708"/>
          </a:xfrm>
          <a:custGeom>
            <a:avLst/>
            <a:gdLst/>
            <a:ahLst/>
            <a:cxnLst/>
            <a:rect l="l" t="t" r="r" b="b"/>
            <a:pathLst>
              <a:path w="4579225" h="4542344">
                <a:moveTo>
                  <a:pt x="4579225" y="0"/>
                </a:moveTo>
                <a:lnTo>
                  <a:pt x="0" y="0"/>
                </a:lnTo>
                <a:lnTo>
                  <a:pt x="0" y="4542344"/>
                </a:lnTo>
                <a:lnTo>
                  <a:pt x="4579225" y="4542344"/>
                </a:lnTo>
                <a:lnTo>
                  <a:pt x="457922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70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12" name="camera.wav"/>
          </p:stSnd>
        </p:sndAc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Point and say. 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3F44315-AEDC-8000-1257-FD5BF868FE02}"/>
              </a:ext>
            </a:extLst>
          </p:cNvPr>
          <p:cNvGrpSpPr/>
          <p:nvPr/>
        </p:nvGrpSpPr>
        <p:grpSpPr>
          <a:xfrm>
            <a:off x="5362604" y="6643130"/>
            <a:ext cx="7391399" cy="2360747"/>
            <a:chOff x="5362604" y="6154190"/>
            <a:chExt cx="7391399" cy="236074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C903648-3544-85CB-B8E8-05A9DBE3B0B1}"/>
                </a:ext>
              </a:extLst>
            </p:cNvPr>
            <p:cNvSpPr/>
            <p:nvPr/>
          </p:nvSpPr>
          <p:spPr>
            <a:xfrm>
              <a:off x="5362604" y="6488018"/>
              <a:ext cx="7391399" cy="2026919"/>
            </a:xfrm>
            <a:prstGeom prst="rect">
              <a:avLst/>
            </a:prstGeom>
            <a:solidFill>
              <a:srgbClr val="FF33C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9957D77-BB4D-7F70-1123-E38A15C299D3}"/>
                </a:ext>
              </a:extLst>
            </p:cNvPr>
            <p:cNvSpPr/>
            <p:nvPr/>
          </p:nvSpPr>
          <p:spPr>
            <a:xfrm>
              <a:off x="6615905" y="6154190"/>
              <a:ext cx="5056192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grapes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7FC4E76-96A9-0C80-B832-11AD51342D7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83773" y="2184541"/>
            <a:ext cx="6044254" cy="3907059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16" name="unit 12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896B0EF1-1436-C170-7197-518837F2F0A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27" end="5732.8979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493900" y="2987571"/>
            <a:ext cx="914451" cy="91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83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0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11584" y="1299183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Find “</a:t>
            </a:r>
            <a:r>
              <a:rPr lang="en-US" sz="7200" b="1" dirty="0">
                <a:solidFill>
                  <a:srgbClr val="FF0000"/>
                </a:solidFill>
                <a:latin typeface="One Little Font"/>
              </a:rPr>
              <a:t>grapes</a:t>
            </a:r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” in the story.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1F9E14-FFDD-DA61-F72D-A55528E187E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12058" y="1773192"/>
            <a:ext cx="7901513" cy="7272843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5AE5514-046C-799B-B919-B5E90ECD00F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290642" y="1485900"/>
            <a:ext cx="11238760" cy="7893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352839FF-3C41-1F01-43F7-0357C95557CC}"/>
              </a:ext>
            </a:extLst>
          </p:cNvPr>
          <p:cNvSpPr/>
          <p:nvPr/>
        </p:nvSpPr>
        <p:spPr>
          <a:xfrm>
            <a:off x="5715000" y="6515100"/>
            <a:ext cx="1569720" cy="82022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unit 12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09F5ABBE-1F34-EB95-A5FC-1578E4C63B7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27" end="5732.8979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8493900" y="2987571"/>
            <a:ext cx="914451" cy="914451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F1433675-258D-B703-3A80-6B46C916107D}"/>
              </a:ext>
            </a:extLst>
          </p:cNvPr>
          <p:cNvSpPr/>
          <p:nvPr/>
        </p:nvSpPr>
        <p:spPr>
          <a:xfrm>
            <a:off x="7315200" y="7658100"/>
            <a:ext cx="1722120" cy="9906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39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60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605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0" grpId="0" animBg="1"/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3F44315-AEDC-8000-1257-FD5BF868FE02}"/>
              </a:ext>
            </a:extLst>
          </p:cNvPr>
          <p:cNvGrpSpPr/>
          <p:nvPr/>
        </p:nvGrpSpPr>
        <p:grpSpPr>
          <a:xfrm>
            <a:off x="5410200" y="6586550"/>
            <a:ext cx="7391399" cy="2360747"/>
            <a:chOff x="5362604" y="6154190"/>
            <a:chExt cx="7391399" cy="236074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C903648-3544-85CB-B8E8-05A9DBE3B0B1}"/>
                </a:ext>
              </a:extLst>
            </p:cNvPr>
            <p:cNvSpPr/>
            <p:nvPr/>
          </p:nvSpPr>
          <p:spPr>
            <a:xfrm>
              <a:off x="5362604" y="6488018"/>
              <a:ext cx="7391399" cy="2026919"/>
            </a:xfrm>
            <a:prstGeom prst="rect">
              <a:avLst/>
            </a:prstGeom>
            <a:solidFill>
              <a:srgbClr val="FF33C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9957D77-BB4D-7F70-1123-E38A15C299D3}"/>
                </a:ext>
              </a:extLst>
            </p:cNvPr>
            <p:cNvSpPr/>
            <p:nvPr/>
          </p:nvSpPr>
          <p:spPr>
            <a:xfrm>
              <a:off x="6632736" y="6154190"/>
              <a:ext cx="5022530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yogurt</a:t>
              </a:r>
            </a:p>
          </p:txBody>
        </p:sp>
      </p:grpSp>
      <p:sp>
        <p:nvSpPr>
          <p:cNvPr id="13" name="TextBox 4">
            <a:extLst>
              <a:ext uri="{FF2B5EF4-FFF2-40B4-BE49-F238E27FC236}">
                <a16:creationId xmlns:a16="http://schemas.microsoft.com/office/drawing/2014/main" id="{08A67142-7207-F6EA-C655-B14BBA7CEC60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Point and say.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C1FB00-316E-CD88-872C-121519D3136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32735" y="2264231"/>
            <a:ext cx="5022530" cy="3758987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16" name="unit 9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5118D7DA-35C7-ADCE-CB31-70348BC9A75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41" end="5990.326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522742" y="2552700"/>
            <a:ext cx="1233488" cy="123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99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6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Find “</a:t>
            </a:r>
            <a:r>
              <a:rPr lang="en-US" sz="7200" b="1" dirty="0">
                <a:solidFill>
                  <a:srgbClr val="FF0000"/>
                </a:solidFill>
                <a:latin typeface="One Little Font"/>
              </a:rPr>
              <a:t>yogurt</a:t>
            </a:r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” in the story.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8239C32-8D0F-1AE1-C7AA-D1EE71FEAA2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51308" y="1909022"/>
            <a:ext cx="7901513" cy="7272843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27F13A-AF46-7649-0C11-FF6C281F947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26240" y="1497876"/>
            <a:ext cx="11856477" cy="7897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BB637409-C946-5029-12E6-5418DF437BC6}"/>
              </a:ext>
            </a:extLst>
          </p:cNvPr>
          <p:cNvSpPr/>
          <p:nvPr/>
        </p:nvSpPr>
        <p:spPr>
          <a:xfrm>
            <a:off x="6858000" y="7373113"/>
            <a:ext cx="3124200" cy="166530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unit 9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CDFF0AB1-C8A6-E6F4-E9A7-4E77428067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41" end="5990.326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522742" y="2552700"/>
            <a:ext cx="1233488" cy="123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49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6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Freeform 6">
            <a:hlinkClick r:id="rId5" action="ppaction://hlinksldjump"/>
          </p:cNvPr>
          <p:cNvSpPr/>
          <p:nvPr/>
        </p:nvSpPr>
        <p:spPr>
          <a:xfrm>
            <a:off x="-4983058" y="155331"/>
            <a:ext cx="9225022" cy="11193899"/>
          </a:xfrm>
          <a:custGeom>
            <a:avLst/>
            <a:gdLst/>
            <a:ahLst/>
            <a:cxnLst/>
            <a:rect l="l" t="t" r="r" b="b"/>
            <a:pathLst>
              <a:path w="8826346" h="9436077">
                <a:moveTo>
                  <a:pt x="0" y="0"/>
                </a:moveTo>
                <a:lnTo>
                  <a:pt x="8826346" y="0"/>
                </a:lnTo>
                <a:lnTo>
                  <a:pt x="8826346" y="9436077"/>
                </a:lnTo>
                <a:lnTo>
                  <a:pt x="0" y="94360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22">
            <a:hlinkClick r:id="rId8" action="ppaction://hlinksldjump"/>
          </p:cNvPr>
          <p:cNvSpPr/>
          <p:nvPr/>
        </p:nvSpPr>
        <p:spPr>
          <a:xfrm>
            <a:off x="10076665" y="6525529"/>
            <a:ext cx="3314559" cy="3781869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33">
            <a:hlinkClick r:id="rId11" action="ppaction://hlinksldjump"/>
          </p:cNvPr>
          <p:cNvSpPr/>
          <p:nvPr/>
        </p:nvSpPr>
        <p:spPr>
          <a:xfrm>
            <a:off x="12400129" y="6676782"/>
            <a:ext cx="3654593" cy="3781869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4">
            <a:hlinkClick r:id="rId14" action="ppaction://hlinksldjump"/>
          </p:cNvPr>
          <p:cNvSpPr/>
          <p:nvPr/>
        </p:nvSpPr>
        <p:spPr>
          <a:xfrm>
            <a:off x="629942" y="6651547"/>
            <a:ext cx="3201077" cy="339106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5">
            <a:hlinkClick r:id="rId17" action="ppaction://hlinksldjump"/>
          </p:cNvPr>
          <p:cNvSpPr/>
          <p:nvPr/>
        </p:nvSpPr>
        <p:spPr>
          <a:xfrm>
            <a:off x="2890505" y="6629828"/>
            <a:ext cx="3201077" cy="353943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5974870" y="-119938"/>
            <a:ext cx="1941023" cy="2357389"/>
          </a:xfrm>
          <a:custGeom>
            <a:avLst/>
            <a:gdLst/>
            <a:ahLst/>
            <a:cxnLst/>
            <a:rect l="l" t="t" r="r" b="b"/>
            <a:pathLst>
              <a:path w="1941023" h="2357389">
                <a:moveTo>
                  <a:pt x="0" y="0"/>
                </a:moveTo>
                <a:lnTo>
                  <a:pt x="1941023" y="0"/>
                </a:lnTo>
                <a:lnTo>
                  <a:pt x="1941023" y="2357389"/>
                </a:lnTo>
                <a:lnTo>
                  <a:pt x="0" y="235738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4127414" y="750900"/>
            <a:ext cx="11357955" cy="5109091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6600" dirty="0">
                <a:ln w="76200">
                  <a:solidFill>
                    <a:schemeClr val="bg1"/>
                  </a:solidFill>
                </a:ln>
                <a:solidFill>
                  <a:srgbClr val="FF33CC"/>
                </a:solidFill>
                <a:latin typeface="Congenial Black" panose="02000503040000020004" pitchFamily="2" charset="0"/>
              </a:rPr>
              <a:t>LUCKY FLOWERS</a:t>
            </a:r>
          </a:p>
        </p:txBody>
      </p:sp>
      <p:sp>
        <p:nvSpPr>
          <p:cNvPr id="22" name="Freeform 22"/>
          <p:cNvSpPr/>
          <p:nvPr/>
        </p:nvSpPr>
        <p:spPr>
          <a:xfrm>
            <a:off x="14417463" y="-288671"/>
            <a:ext cx="1557407" cy="1891485"/>
          </a:xfrm>
          <a:custGeom>
            <a:avLst/>
            <a:gdLst/>
            <a:ahLst/>
            <a:cxnLst/>
            <a:rect l="l" t="t" r="r" b="b"/>
            <a:pathLst>
              <a:path w="1557407" h="1891485">
                <a:moveTo>
                  <a:pt x="0" y="0"/>
                </a:moveTo>
                <a:lnTo>
                  <a:pt x="1557407" y="0"/>
                </a:lnTo>
                <a:lnTo>
                  <a:pt x="1557407" y="1891485"/>
                </a:lnTo>
                <a:lnTo>
                  <a:pt x="0" y="189148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hlinkClick r:id="rId22" action="ppaction://hlinksldjump"/>
            <a:extLst>
              <a:ext uri="{FF2B5EF4-FFF2-40B4-BE49-F238E27FC236}">
                <a16:creationId xmlns:a16="http://schemas.microsoft.com/office/drawing/2014/main" id="{548C5F85-9EA7-829C-7D28-0C12DFE1241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292" b="89823" l="9906" r="89623">
                        <a14:foregroundMark x1="43868" y1="9292" x2="47170" y2="9292"/>
                        <a14:foregroundMark x1="31132" y1="76549" x2="38679" y2="81416"/>
                        <a14:foregroundMark x1="67925" y1="68142" x2="70283" y2="703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35993" y="6513458"/>
            <a:ext cx="3652292" cy="3893480"/>
          </a:xfrm>
          <a:prstGeom prst="rect">
            <a:avLst/>
          </a:prstGeom>
        </p:spPr>
      </p:pic>
      <p:pic>
        <p:nvPicPr>
          <p:cNvPr id="8" name="Picture 7">
            <a:hlinkClick r:id="rId25" action="ppaction://hlinksldjump"/>
            <a:extLst>
              <a:ext uri="{FF2B5EF4-FFF2-40B4-BE49-F238E27FC236}">
                <a16:creationId xmlns:a16="http://schemas.microsoft.com/office/drawing/2014/main" id="{5C1FF9A5-3E06-8ED0-A9ED-104C104C03A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>
                        <a14:foregroundMark x1="40964" y1="23611" x2="48193" y2="354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78021" y="5684612"/>
            <a:ext cx="4545971" cy="5257991"/>
          </a:xfrm>
          <a:prstGeom prst="rect">
            <a:avLst/>
          </a:prstGeom>
        </p:spPr>
      </p:pic>
      <p:sp>
        <p:nvSpPr>
          <p:cNvPr id="16" name="Freeform 16"/>
          <p:cNvSpPr/>
          <p:nvPr/>
        </p:nvSpPr>
        <p:spPr>
          <a:xfrm>
            <a:off x="7684683" y="9163936"/>
            <a:ext cx="11152898" cy="1778667"/>
          </a:xfrm>
          <a:custGeom>
            <a:avLst/>
            <a:gdLst/>
            <a:ahLst/>
            <a:cxnLst/>
            <a:rect l="l" t="t" r="r" b="b"/>
            <a:pathLst>
              <a:path w="9144000" h="1778667">
                <a:moveTo>
                  <a:pt x="0" y="0"/>
                </a:moveTo>
                <a:lnTo>
                  <a:pt x="9144000" y="0"/>
                </a:lnTo>
                <a:lnTo>
                  <a:pt x="9144000" y="1778667"/>
                </a:lnTo>
                <a:lnTo>
                  <a:pt x="0" y="177866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795130" y="9249298"/>
            <a:ext cx="9144000" cy="1778667"/>
          </a:xfrm>
          <a:custGeom>
            <a:avLst/>
            <a:gdLst/>
            <a:ahLst/>
            <a:cxnLst/>
            <a:rect l="l" t="t" r="r" b="b"/>
            <a:pathLst>
              <a:path w="9144000" h="1778667">
                <a:moveTo>
                  <a:pt x="0" y="0"/>
                </a:moveTo>
                <a:lnTo>
                  <a:pt x="9144000" y="0"/>
                </a:lnTo>
                <a:lnTo>
                  <a:pt x="9144000" y="1778667"/>
                </a:lnTo>
                <a:lnTo>
                  <a:pt x="0" y="177866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hlinkClick r:id="rId30" action="ppaction://hlinksldjump"/>
            <a:extLst>
              <a:ext uri="{FF2B5EF4-FFF2-40B4-BE49-F238E27FC236}">
                <a16:creationId xmlns:a16="http://schemas.microsoft.com/office/drawing/2014/main" id="{6A1149B8-773D-A375-E59F-1F8EB6E4D128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485369" y="6279539"/>
            <a:ext cx="2619270" cy="405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31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audio-logo-little-rascal-185093.wav"/>
          </p:stSnd>
        </p:sndAc>
      </p:transition>
    </mc:Choice>
    <mc:Fallback xmlns="">
      <p:transition spd="slow">
        <p:random/>
        <p:sndAc>
          <p:stSnd>
            <p:snd r:embed="rId33" name="audio-logo-little-rascal-185093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3F44315-AEDC-8000-1257-FD5BF868FE02}"/>
              </a:ext>
            </a:extLst>
          </p:cNvPr>
          <p:cNvGrpSpPr/>
          <p:nvPr/>
        </p:nvGrpSpPr>
        <p:grpSpPr>
          <a:xfrm>
            <a:off x="5362604" y="6758262"/>
            <a:ext cx="7391399" cy="2215991"/>
            <a:chOff x="5362604" y="6298946"/>
            <a:chExt cx="7391399" cy="221599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C903648-3544-85CB-B8E8-05A9DBE3B0B1}"/>
                </a:ext>
              </a:extLst>
            </p:cNvPr>
            <p:cNvSpPr/>
            <p:nvPr/>
          </p:nvSpPr>
          <p:spPr>
            <a:xfrm>
              <a:off x="5362604" y="6488018"/>
              <a:ext cx="7391399" cy="2026919"/>
            </a:xfrm>
            <a:prstGeom prst="rect">
              <a:avLst/>
            </a:prstGeom>
            <a:solidFill>
              <a:srgbClr val="FF33C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9957D77-BB4D-7F70-1123-E38A15C299D3}"/>
                </a:ext>
              </a:extLst>
            </p:cNvPr>
            <p:cNvSpPr/>
            <p:nvPr/>
          </p:nvSpPr>
          <p:spPr>
            <a:xfrm>
              <a:off x="7256676" y="6298946"/>
              <a:ext cx="3698449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cake</a:t>
              </a:r>
            </a:p>
          </p:txBody>
        </p:sp>
      </p:grpSp>
      <p:sp>
        <p:nvSpPr>
          <p:cNvPr id="16" name="TextBox 4">
            <a:extLst>
              <a:ext uri="{FF2B5EF4-FFF2-40B4-BE49-F238E27FC236}">
                <a16:creationId xmlns:a16="http://schemas.microsoft.com/office/drawing/2014/main" id="{1A43D078-21F8-0E21-628C-192F5915416C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Point and say.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84E49D-EE8C-9DDA-07C0-9EED600DC3A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26196" y="2186872"/>
            <a:ext cx="3591098" cy="3948973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12" name="unit 12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01386642-C3D5-F828-2BCC-E83E92BDB4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344" end="3742.8979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493900" y="2987571"/>
            <a:ext cx="914451" cy="91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09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7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2987647" y="191187"/>
            <a:ext cx="11639525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Find “</a:t>
            </a:r>
            <a:r>
              <a:rPr lang="en-US" sz="7200" b="1" dirty="0">
                <a:solidFill>
                  <a:srgbClr val="FF0000"/>
                </a:solidFill>
                <a:latin typeface="One Little Font"/>
              </a:rPr>
              <a:t>cake</a:t>
            </a:r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” in the story.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D56ECB-1B14-DA3F-2518-4F76E12B847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28056" y="1878776"/>
            <a:ext cx="7901513" cy="7272843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8675E54-C829-1B09-9129-32BDE08FF5E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143551" y="1516926"/>
            <a:ext cx="11856477" cy="7897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92DF26E9-4EB7-6E8D-52A1-DF880E7CB285}"/>
              </a:ext>
            </a:extLst>
          </p:cNvPr>
          <p:cNvSpPr/>
          <p:nvPr/>
        </p:nvSpPr>
        <p:spPr>
          <a:xfrm>
            <a:off x="12714028" y="2332789"/>
            <a:ext cx="1722120" cy="9906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unit 12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47D87C79-571E-53E0-51A4-CEC57CFED08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344" end="3742.8979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493900" y="2987571"/>
            <a:ext cx="914451" cy="914451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4F01312A-6771-DAB7-1333-3451EE3F33B2}"/>
              </a:ext>
            </a:extLst>
          </p:cNvPr>
          <p:cNvSpPr/>
          <p:nvPr/>
        </p:nvSpPr>
        <p:spPr>
          <a:xfrm>
            <a:off x="8229600" y="6743700"/>
            <a:ext cx="2209800" cy="12954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81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7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478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8" grpId="0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3F44315-AEDC-8000-1257-FD5BF868FE02}"/>
              </a:ext>
            </a:extLst>
          </p:cNvPr>
          <p:cNvGrpSpPr/>
          <p:nvPr/>
        </p:nvGrpSpPr>
        <p:grpSpPr>
          <a:xfrm>
            <a:off x="5362604" y="6758262"/>
            <a:ext cx="7391399" cy="2215991"/>
            <a:chOff x="5362604" y="6298946"/>
            <a:chExt cx="7391399" cy="221599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C903648-3544-85CB-B8E8-05A9DBE3B0B1}"/>
                </a:ext>
              </a:extLst>
            </p:cNvPr>
            <p:cNvSpPr/>
            <p:nvPr/>
          </p:nvSpPr>
          <p:spPr>
            <a:xfrm>
              <a:off x="5362604" y="6488018"/>
              <a:ext cx="7391399" cy="2026919"/>
            </a:xfrm>
            <a:prstGeom prst="rect">
              <a:avLst/>
            </a:prstGeom>
            <a:solidFill>
              <a:srgbClr val="FF33C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9957D77-BB4D-7F70-1123-E38A15C299D3}"/>
                </a:ext>
              </a:extLst>
            </p:cNvPr>
            <p:cNvSpPr/>
            <p:nvPr/>
          </p:nvSpPr>
          <p:spPr>
            <a:xfrm>
              <a:off x="7094774" y="6298946"/>
              <a:ext cx="4022255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yams</a:t>
              </a:r>
            </a:p>
          </p:txBody>
        </p:sp>
      </p:grpSp>
      <p:sp>
        <p:nvSpPr>
          <p:cNvPr id="16" name="TextBox 4">
            <a:extLst>
              <a:ext uri="{FF2B5EF4-FFF2-40B4-BE49-F238E27FC236}">
                <a16:creationId xmlns:a16="http://schemas.microsoft.com/office/drawing/2014/main" id="{1A43D078-21F8-0E21-628C-192F5915416C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Point and say.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8E6D5F3-39C5-1569-7F5A-FD5BA731032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76245" y="1986092"/>
            <a:ext cx="6964116" cy="4276875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20" name="unit 9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BB137B24-3955-B59E-3E91-0C70298F281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711" end="3071.326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469186" y="3238500"/>
            <a:ext cx="1235075" cy="123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43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1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Find “</a:t>
            </a:r>
            <a:r>
              <a:rPr lang="en-US" sz="7200" b="1" dirty="0">
                <a:solidFill>
                  <a:srgbClr val="FF0000"/>
                </a:solidFill>
                <a:latin typeface="One Little Font"/>
              </a:rPr>
              <a:t>yams</a:t>
            </a:r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” in the story.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8239C32-8D0F-1AE1-C7AA-D1EE71FEAA2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15116" y="1883722"/>
            <a:ext cx="7901513" cy="7272843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8431F53-59F4-368F-A891-48C6D7EBCB38}"/>
              </a:ext>
            </a:extLst>
          </p:cNvPr>
          <p:cNvSpPr/>
          <p:nvPr/>
        </p:nvSpPr>
        <p:spPr>
          <a:xfrm>
            <a:off x="11329707" y="890556"/>
            <a:ext cx="5032148" cy="92486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95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</a:t>
            </a:r>
            <a:endParaRPr lang="en-US" sz="595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4410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3F44315-AEDC-8000-1257-FD5BF868FE02}"/>
              </a:ext>
            </a:extLst>
          </p:cNvPr>
          <p:cNvGrpSpPr/>
          <p:nvPr/>
        </p:nvGrpSpPr>
        <p:grpSpPr>
          <a:xfrm>
            <a:off x="5220034" y="6822424"/>
            <a:ext cx="7391399" cy="2215991"/>
            <a:chOff x="5362604" y="6298946"/>
            <a:chExt cx="7391399" cy="221599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C903648-3544-85CB-B8E8-05A9DBE3B0B1}"/>
                </a:ext>
              </a:extLst>
            </p:cNvPr>
            <p:cNvSpPr/>
            <p:nvPr/>
          </p:nvSpPr>
          <p:spPr>
            <a:xfrm>
              <a:off x="5362604" y="6488018"/>
              <a:ext cx="7391399" cy="2026919"/>
            </a:xfrm>
            <a:prstGeom prst="rect">
              <a:avLst/>
            </a:prstGeom>
            <a:solidFill>
              <a:srgbClr val="FF33C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9957D77-BB4D-7F70-1123-E38A15C299D3}"/>
                </a:ext>
              </a:extLst>
            </p:cNvPr>
            <p:cNvSpPr/>
            <p:nvPr/>
          </p:nvSpPr>
          <p:spPr>
            <a:xfrm>
              <a:off x="6914435" y="6298946"/>
              <a:ext cx="4382931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riding</a:t>
              </a:r>
            </a:p>
          </p:txBody>
        </p:sp>
      </p:grpSp>
      <p:sp>
        <p:nvSpPr>
          <p:cNvPr id="16" name="TextBox 4">
            <a:extLst>
              <a:ext uri="{FF2B5EF4-FFF2-40B4-BE49-F238E27FC236}">
                <a16:creationId xmlns:a16="http://schemas.microsoft.com/office/drawing/2014/main" id="{1A43D078-21F8-0E21-628C-192F5915416C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Point and say.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8F3F94F-BF60-A3D8-A8AB-8E15DEE81D6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28940" y="2060370"/>
            <a:ext cx="4668780" cy="4220660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13" name="unit 11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E430EB9B-F4CF-68A5-3EE2-8A98C4C154B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234" end="3417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533975" y="2682240"/>
            <a:ext cx="1158875" cy="115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13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2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086269" y="191187"/>
            <a:ext cx="11255131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Find “</a:t>
            </a:r>
            <a:r>
              <a:rPr lang="en-US" sz="7200" b="1" dirty="0">
                <a:solidFill>
                  <a:srgbClr val="FF0000"/>
                </a:solidFill>
                <a:latin typeface="One Little Font"/>
              </a:rPr>
              <a:t>riding</a:t>
            </a:r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” in the story.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BD0B987-106D-5834-0244-623C915A285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28056" y="1878776"/>
            <a:ext cx="7901513" cy="7272843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7C72606-F13B-99DC-75DB-18891104DB7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78466" y="1516926"/>
            <a:ext cx="11798785" cy="7893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unit 11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C084A2CC-00FA-7A65-1C27-CC4C7A24B69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234" end="3417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533975" y="2682240"/>
            <a:ext cx="1158875" cy="1158875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2C845648-C56A-5025-8085-0EFD28BAC9DD}"/>
              </a:ext>
            </a:extLst>
          </p:cNvPr>
          <p:cNvSpPr/>
          <p:nvPr/>
        </p:nvSpPr>
        <p:spPr>
          <a:xfrm>
            <a:off x="6096000" y="2570628"/>
            <a:ext cx="1600200" cy="82027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092774F-A361-C5AA-93AB-2F4BE80843A4}"/>
              </a:ext>
            </a:extLst>
          </p:cNvPr>
          <p:cNvSpPr/>
          <p:nvPr/>
        </p:nvSpPr>
        <p:spPr>
          <a:xfrm>
            <a:off x="8686799" y="2891638"/>
            <a:ext cx="2819401" cy="179466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34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2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429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0" grpId="0" animBg="1"/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3F44315-AEDC-8000-1257-FD5BF868FE02}"/>
              </a:ext>
            </a:extLst>
          </p:cNvPr>
          <p:cNvGrpSpPr/>
          <p:nvPr/>
        </p:nvGrpSpPr>
        <p:grpSpPr>
          <a:xfrm>
            <a:off x="5362604" y="6758262"/>
            <a:ext cx="7391399" cy="2215991"/>
            <a:chOff x="5362604" y="6298946"/>
            <a:chExt cx="7391399" cy="221599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C903648-3544-85CB-B8E8-05A9DBE3B0B1}"/>
                </a:ext>
              </a:extLst>
            </p:cNvPr>
            <p:cNvSpPr/>
            <p:nvPr/>
          </p:nvSpPr>
          <p:spPr>
            <a:xfrm>
              <a:off x="5362604" y="6488018"/>
              <a:ext cx="7391399" cy="2026919"/>
            </a:xfrm>
            <a:prstGeom prst="rect">
              <a:avLst/>
            </a:prstGeom>
            <a:solidFill>
              <a:srgbClr val="FF33C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9957D77-BB4D-7F70-1123-E38A15C299D3}"/>
                </a:ext>
              </a:extLst>
            </p:cNvPr>
            <p:cNvSpPr/>
            <p:nvPr/>
          </p:nvSpPr>
          <p:spPr>
            <a:xfrm>
              <a:off x="6750127" y="6298946"/>
              <a:ext cx="4711547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sliding</a:t>
              </a:r>
            </a:p>
          </p:txBody>
        </p:sp>
      </p:grpSp>
      <p:sp>
        <p:nvSpPr>
          <p:cNvPr id="16" name="TextBox 4">
            <a:extLst>
              <a:ext uri="{FF2B5EF4-FFF2-40B4-BE49-F238E27FC236}">
                <a16:creationId xmlns:a16="http://schemas.microsoft.com/office/drawing/2014/main" id="{1A43D078-21F8-0E21-628C-192F5915416C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Point and say. </a:t>
            </a:r>
          </a:p>
        </p:txBody>
      </p:sp>
      <p:pic>
        <p:nvPicPr>
          <p:cNvPr id="4" name="unit 11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C86C7541-C4C4-70FA-DBFB-CE7CB3B95E6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255" end="6543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669000" y="3238500"/>
            <a:ext cx="1006475" cy="10064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D5C3321-8DB6-64F9-4872-C09A99E6E68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90577" y="1951996"/>
            <a:ext cx="5535451" cy="4425949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14861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Find “</a:t>
            </a:r>
            <a:r>
              <a:rPr lang="en-US" sz="7200" b="1" dirty="0">
                <a:solidFill>
                  <a:srgbClr val="FF0000"/>
                </a:solidFill>
                <a:latin typeface="One Little Font"/>
              </a:rPr>
              <a:t>sliding</a:t>
            </a:r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” in the story.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8239C32-8D0F-1AE1-C7AA-D1EE71FEAA2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15116" y="1883722"/>
            <a:ext cx="7901513" cy="7272843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8431F53-59F4-368F-A891-48C6D7EBCB38}"/>
              </a:ext>
            </a:extLst>
          </p:cNvPr>
          <p:cNvSpPr/>
          <p:nvPr/>
        </p:nvSpPr>
        <p:spPr>
          <a:xfrm>
            <a:off x="11329707" y="890556"/>
            <a:ext cx="5032148" cy="92486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95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</a:t>
            </a:r>
            <a:endParaRPr lang="en-US" sz="595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722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3F44315-AEDC-8000-1257-FD5BF868FE02}"/>
              </a:ext>
            </a:extLst>
          </p:cNvPr>
          <p:cNvGrpSpPr/>
          <p:nvPr/>
        </p:nvGrpSpPr>
        <p:grpSpPr>
          <a:xfrm>
            <a:off x="5362602" y="6918008"/>
            <a:ext cx="7391399" cy="2215991"/>
            <a:chOff x="5362604" y="6298946"/>
            <a:chExt cx="7391399" cy="221599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C903648-3544-85CB-B8E8-05A9DBE3B0B1}"/>
                </a:ext>
              </a:extLst>
            </p:cNvPr>
            <p:cNvSpPr/>
            <p:nvPr/>
          </p:nvSpPr>
          <p:spPr>
            <a:xfrm>
              <a:off x="5362604" y="6488018"/>
              <a:ext cx="7391399" cy="2026919"/>
            </a:xfrm>
            <a:prstGeom prst="rect">
              <a:avLst/>
            </a:prstGeom>
            <a:solidFill>
              <a:srgbClr val="FF33C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9957D77-BB4D-7F70-1123-E38A15C299D3}"/>
                </a:ext>
              </a:extLst>
            </p:cNvPr>
            <p:cNvSpPr/>
            <p:nvPr/>
          </p:nvSpPr>
          <p:spPr>
            <a:xfrm>
              <a:off x="7736775" y="6298946"/>
              <a:ext cx="2738250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zoo</a:t>
              </a:r>
            </a:p>
          </p:txBody>
        </p:sp>
      </p:grpSp>
      <p:sp>
        <p:nvSpPr>
          <p:cNvPr id="16" name="TextBox 4">
            <a:extLst>
              <a:ext uri="{FF2B5EF4-FFF2-40B4-BE49-F238E27FC236}">
                <a16:creationId xmlns:a16="http://schemas.microsoft.com/office/drawing/2014/main" id="{1A43D078-21F8-0E21-628C-192F5915416C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Point and say. </a:t>
            </a:r>
          </a:p>
        </p:txBody>
      </p:sp>
      <p:pic>
        <p:nvPicPr>
          <p:cNvPr id="4" name="unit 10 (p6) listen and repeat">
            <a:hlinkClick r:id="" action="ppaction://media"/>
            <a:extLst>
              <a:ext uri="{FF2B5EF4-FFF2-40B4-BE49-F238E27FC236}">
                <a16:creationId xmlns:a16="http://schemas.microsoft.com/office/drawing/2014/main" id="{F60D7ECA-733E-2A59-DED0-1E46873288B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55" end="6394.7959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495889" y="2891638"/>
            <a:ext cx="854075" cy="8540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883ED55-7F43-54E7-F067-943E62F74965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1319" t="3736" b="3420"/>
          <a:stretch/>
        </p:blipFill>
        <p:spPr>
          <a:xfrm>
            <a:off x="5616044" y="1838927"/>
            <a:ext cx="6884513" cy="4660584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1102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Find “</a:t>
            </a:r>
            <a:r>
              <a:rPr lang="en-US" sz="7200" b="1" dirty="0">
                <a:solidFill>
                  <a:srgbClr val="FF0000"/>
                </a:solidFill>
                <a:latin typeface="One Little Font"/>
              </a:rPr>
              <a:t>zoo</a:t>
            </a:r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” in the story.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8239C32-8D0F-1AE1-C7AA-D1EE71FEAA2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77103" y="1716974"/>
            <a:ext cx="8362380" cy="7697042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8431F53-59F4-368F-A891-48C6D7EBCB38}"/>
              </a:ext>
            </a:extLst>
          </p:cNvPr>
          <p:cNvSpPr/>
          <p:nvPr/>
        </p:nvSpPr>
        <p:spPr>
          <a:xfrm>
            <a:off x="11329707" y="890556"/>
            <a:ext cx="5032148" cy="92486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95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</a:t>
            </a:r>
            <a:endParaRPr lang="en-US" sz="595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153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" y="914400"/>
            <a:ext cx="16459200" cy="8458200"/>
          </a:xfrm>
          <a:prstGeom prst="rect">
            <a:avLst/>
          </a:prstGeom>
          <a:ln w="57150">
            <a:solidFill>
              <a:schemeClr val="tx1"/>
            </a:solidFill>
            <a:prstDash val="solid"/>
          </a:ln>
        </p:spPr>
      </p:pic>
      <p:sp>
        <p:nvSpPr>
          <p:cNvPr id="13" name="Freeform 8"/>
          <p:cNvSpPr/>
          <p:nvPr/>
        </p:nvSpPr>
        <p:spPr>
          <a:xfrm>
            <a:off x="255064" y="8388507"/>
            <a:ext cx="1765720" cy="1764985"/>
          </a:xfrm>
          <a:custGeom>
            <a:avLst/>
            <a:gdLst/>
            <a:ahLst/>
            <a:cxnLst/>
            <a:rect l="l" t="t" r="r" b="b"/>
            <a:pathLst>
              <a:path w="1354790" h="1354226">
                <a:moveTo>
                  <a:pt x="0" y="0"/>
                </a:moveTo>
                <a:lnTo>
                  <a:pt x="1354791" y="0"/>
                </a:lnTo>
                <a:lnTo>
                  <a:pt x="1354791" y="1354226"/>
                </a:lnTo>
                <a:lnTo>
                  <a:pt x="0" y="1354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hlinkClick r:id="rId10" action="ppaction://hlinksldjump"/>
          </p:cNvPr>
          <p:cNvSpPr/>
          <p:nvPr/>
        </p:nvSpPr>
        <p:spPr>
          <a:xfrm>
            <a:off x="16275636" y="106771"/>
            <a:ext cx="2009799" cy="2085395"/>
          </a:xfrm>
          <a:custGeom>
            <a:avLst/>
            <a:gdLst/>
            <a:ahLst/>
            <a:cxnLst/>
            <a:rect l="l" t="t" r="r" b="b"/>
            <a:pathLst>
              <a:path w="1542065" h="1600068">
                <a:moveTo>
                  <a:pt x="0" y="0"/>
                </a:moveTo>
                <a:lnTo>
                  <a:pt x="1542065" y="0"/>
                </a:lnTo>
                <a:lnTo>
                  <a:pt x="1542065" y="1600068"/>
                </a:lnTo>
                <a:lnTo>
                  <a:pt x="0" y="16000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/>
          <p:cNvSpPr/>
          <p:nvPr/>
        </p:nvSpPr>
        <p:spPr>
          <a:xfrm rot="20609456">
            <a:off x="187833" y="223745"/>
            <a:ext cx="1804500" cy="1583777"/>
          </a:xfrm>
          <a:custGeom>
            <a:avLst/>
            <a:gdLst/>
            <a:ahLst/>
            <a:cxnLst/>
            <a:rect l="l" t="t" r="r" b="b"/>
            <a:pathLst>
              <a:path w="2699681" h="1583777">
                <a:moveTo>
                  <a:pt x="0" y="0"/>
                </a:moveTo>
                <a:lnTo>
                  <a:pt x="2699681" y="0"/>
                </a:lnTo>
                <a:lnTo>
                  <a:pt x="2699681" y="1583777"/>
                </a:lnTo>
                <a:lnTo>
                  <a:pt x="0" y="158377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5871599" y="7701516"/>
            <a:ext cx="2405953" cy="251932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B8C7B36-1B09-3A4A-EA87-329F41C03C6B}"/>
              </a:ext>
            </a:extLst>
          </p:cNvPr>
          <p:cNvGrpSpPr/>
          <p:nvPr/>
        </p:nvGrpSpPr>
        <p:grpSpPr>
          <a:xfrm>
            <a:off x="9480614" y="3731482"/>
            <a:ext cx="7131636" cy="2824036"/>
            <a:chOff x="5362605" y="6357748"/>
            <a:chExt cx="5723785" cy="215718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546EB70-E027-BA95-2CE0-7A2CDA07B19C}"/>
                </a:ext>
              </a:extLst>
            </p:cNvPr>
            <p:cNvSpPr/>
            <p:nvPr/>
          </p:nvSpPr>
          <p:spPr>
            <a:xfrm>
              <a:off x="5362605" y="6488018"/>
              <a:ext cx="5723785" cy="2026919"/>
            </a:xfrm>
            <a:prstGeom prst="rect">
              <a:avLst/>
            </a:prstGeom>
            <a:solidFill>
              <a:srgbClr val="FF33C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28843CF-E020-1966-B714-F7DB683E8E39}"/>
                </a:ext>
              </a:extLst>
            </p:cNvPr>
            <p:cNvSpPr/>
            <p:nvPr/>
          </p:nvSpPr>
          <p:spPr>
            <a:xfrm>
              <a:off x="5828789" y="6357748"/>
              <a:ext cx="4850571" cy="20218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66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grapes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98A59CE-F890-3B35-6FC1-622C194579FA}"/>
              </a:ext>
            </a:extLst>
          </p:cNvPr>
          <p:cNvGrpSpPr/>
          <p:nvPr/>
        </p:nvGrpSpPr>
        <p:grpSpPr>
          <a:xfrm>
            <a:off x="1970467" y="1714500"/>
            <a:ext cx="6220514" cy="6417534"/>
            <a:chOff x="1970467" y="1714500"/>
            <a:chExt cx="6220514" cy="641753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677FD29-C691-FB97-B79B-7A32C6BA6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20723711">
              <a:off x="1970467" y="1714500"/>
              <a:ext cx="6220514" cy="641753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DBD5ADA-B596-A830-9D33-CB37560939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20800359">
              <a:off x="2878985" y="2823294"/>
              <a:ext cx="4721444" cy="3051983"/>
            </a:xfrm>
            <a:prstGeom prst="rect">
              <a:avLst/>
            </a:prstGeom>
          </p:spPr>
        </p:pic>
      </p:grpSp>
      <p:pic>
        <p:nvPicPr>
          <p:cNvPr id="24" name="unit 12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F5BD496B-D1FC-8788-0892-5005B25441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27" end="5732.8979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493900" y="2987571"/>
            <a:ext cx="914451" cy="91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8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60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3F44315-AEDC-8000-1257-FD5BF868FE02}"/>
              </a:ext>
            </a:extLst>
          </p:cNvPr>
          <p:cNvGrpSpPr/>
          <p:nvPr/>
        </p:nvGrpSpPr>
        <p:grpSpPr>
          <a:xfrm>
            <a:off x="5362604" y="6935628"/>
            <a:ext cx="7391399" cy="2215991"/>
            <a:chOff x="5362604" y="6298946"/>
            <a:chExt cx="7391399" cy="221599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C903648-3544-85CB-B8E8-05A9DBE3B0B1}"/>
                </a:ext>
              </a:extLst>
            </p:cNvPr>
            <p:cNvSpPr/>
            <p:nvPr/>
          </p:nvSpPr>
          <p:spPr>
            <a:xfrm>
              <a:off x="5362604" y="6488018"/>
              <a:ext cx="7391399" cy="2026919"/>
            </a:xfrm>
            <a:prstGeom prst="rect">
              <a:avLst/>
            </a:prstGeom>
            <a:solidFill>
              <a:srgbClr val="FF33C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9957D77-BB4D-7F70-1123-E38A15C299D3}"/>
                </a:ext>
              </a:extLst>
            </p:cNvPr>
            <p:cNvSpPr/>
            <p:nvPr/>
          </p:nvSpPr>
          <p:spPr>
            <a:xfrm>
              <a:off x="6938480" y="6298946"/>
              <a:ext cx="4334841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zebra</a:t>
              </a:r>
            </a:p>
          </p:txBody>
        </p:sp>
      </p:grpSp>
      <p:sp>
        <p:nvSpPr>
          <p:cNvPr id="16" name="TextBox 4">
            <a:extLst>
              <a:ext uri="{FF2B5EF4-FFF2-40B4-BE49-F238E27FC236}">
                <a16:creationId xmlns:a16="http://schemas.microsoft.com/office/drawing/2014/main" id="{1A43D078-21F8-0E21-628C-192F5915416C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Point and say. </a:t>
            </a:r>
          </a:p>
        </p:txBody>
      </p:sp>
      <p:pic>
        <p:nvPicPr>
          <p:cNvPr id="13" name="unit 10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0970D382-020F-ED26-800B-37A8A552C32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528" end="677.551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432462" y="3162300"/>
            <a:ext cx="930275" cy="9302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D5C9EAD-5E13-734C-336E-EA088BE81FA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45906" y="1893596"/>
            <a:ext cx="5519987" cy="4592629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85690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5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Find “</a:t>
            </a:r>
            <a:r>
              <a:rPr lang="en-US" sz="7200" b="1" dirty="0">
                <a:solidFill>
                  <a:srgbClr val="FF0000"/>
                </a:solidFill>
                <a:latin typeface="One Little Font"/>
              </a:rPr>
              <a:t>zebra</a:t>
            </a:r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” in the story.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8239C32-8D0F-1AE1-C7AA-D1EE71FEAA2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15116" y="1883722"/>
            <a:ext cx="7901513" cy="7272843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8431F53-59F4-368F-A891-48C6D7EBCB38}"/>
              </a:ext>
            </a:extLst>
          </p:cNvPr>
          <p:cNvSpPr/>
          <p:nvPr/>
        </p:nvSpPr>
        <p:spPr>
          <a:xfrm>
            <a:off x="11329707" y="890556"/>
            <a:ext cx="5032148" cy="92486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95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</a:t>
            </a:r>
            <a:endParaRPr lang="en-US" sz="595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923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4AADA6B-47A5-6028-FA6C-93C775565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267906" y="1388854"/>
            <a:ext cx="7315200" cy="6670366"/>
          </a:xfrm>
          <a:custGeom>
            <a:avLst/>
            <a:gdLst/>
            <a:ahLst/>
            <a:cxnLst/>
            <a:rect l="l" t="t" r="r" b="b"/>
            <a:pathLst>
              <a:path w="1892167" h="1906029">
                <a:moveTo>
                  <a:pt x="0" y="0"/>
                </a:moveTo>
                <a:lnTo>
                  <a:pt x="1892167" y="0"/>
                </a:lnTo>
                <a:lnTo>
                  <a:pt x="1892167" y="1906029"/>
                </a:lnTo>
                <a:lnTo>
                  <a:pt x="0" y="19060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673006" y="6717023"/>
            <a:ext cx="5403413" cy="5755966"/>
          </a:xfrm>
          <a:custGeom>
            <a:avLst/>
            <a:gdLst/>
            <a:ahLst/>
            <a:cxnLst/>
            <a:rect l="l" t="t" r="r" b="b"/>
            <a:pathLst>
              <a:path w="5403413" h="5755966">
                <a:moveTo>
                  <a:pt x="0" y="0"/>
                </a:moveTo>
                <a:lnTo>
                  <a:pt x="5403412" y="0"/>
                </a:lnTo>
                <a:lnTo>
                  <a:pt x="5403412" y="5755966"/>
                </a:lnTo>
                <a:lnTo>
                  <a:pt x="0" y="57559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018437" y="-888933"/>
            <a:ext cx="4481726" cy="4453716"/>
          </a:xfrm>
          <a:custGeom>
            <a:avLst/>
            <a:gdLst/>
            <a:ahLst/>
            <a:cxnLst/>
            <a:rect l="l" t="t" r="r" b="b"/>
            <a:pathLst>
              <a:path w="4481726" h="4453716">
                <a:moveTo>
                  <a:pt x="0" y="0"/>
                </a:moveTo>
                <a:lnTo>
                  <a:pt x="4481726" y="0"/>
                </a:lnTo>
                <a:lnTo>
                  <a:pt x="4481726" y="4453715"/>
                </a:lnTo>
                <a:lnTo>
                  <a:pt x="0" y="44537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898683" y="1638300"/>
            <a:ext cx="10360617" cy="6124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9900" dirty="0">
                <a:solidFill>
                  <a:srgbClr val="5B1010"/>
                </a:solidFill>
                <a:latin typeface="More Sugar"/>
              </a:rPr>
              <a:t>Good Job!</a:t>
            </a:r>
          </a:p>
        </p:txBody>
      </p:sp>
      <p:sp>
        <p:nvSpPr>
          <p:cNvPr id="6" name="Freeform 6"/>
          <p:cNvSpPr/>
          <p:nvPr/>
        </p:nvSpPr>
        <p:spPr>
          <a:xfrm>
            <a:off x="15997157" y="3847051"/>
            <a:ext cx="1262143" cy="1116996"/>
          </a:xfrm>
          <a:custGeom>
            <a:avLst/>
            <a:gdLst/>
            <a:ahLst/>
            <a:cxnLst/>
            <a:rect l="l" t="t" r="r" b="b"/>
            <a:pathLst>
              <a:path w="1262143" h="1116996">
                <a:moveTo>
                  <a:pt x="0" y="0"/>
                </a:moveTo>
                <a:lnTo>
                  <a:pt x="1262143" y="0"/>
                </a:lnTo>
                <a:lnTo>
                  <a:pt x="1262143" y="1116996"/>
                </a:lnTo>
                <a:lnTo>
                  <a:pt x="0" y="11169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2788314">
            <a:off x="3333255" y="7710551"/>
            <a:ext cx="1078508" cy="928654"/>
          </a:xfrm>
          <a:custGeom>
            <a:avLst/>
            <a:gdLst/>
            <a:ahLst/>
            <a:cxnLst/>
            <a:rect l="l" t="t" r="r" b="b"/>
            <a:pathLst>
              <a:path w="392348" h="406659">
                <a:moveTo>
                  <a:pt x="0" y="0"/>
                </a:moveTo>
                <a:lnTo>
                  <a:pt x="392349" y="0"/>
                </a:lnTo>
                <a:lnTo>
                  <a:pt x="392349" y="406660"/>
                </a:lnTo>
                <a:lnTo>
                  <a:pt x="0" y="4066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782800" y="6717023"/>
            <a:ext cx="4717364" cy="3880435"/>
          </a:xfrm>
          <a:custGeom>
            <a:avLst/>
            <a:gdLst/>
            <a:ahLst/>
            <a:cxnLst/>
            <a:rect l="l" t="t" r="r" b="b"/>
            <a:pathLst>
              <a:path w="3425532" h="3292792">
                <a:moveTo>
                  <a:pt x="0" y="0"/>
                </a:moveTo>
                <a:lnTo>
                  <a:pt x="3425531" y="0"/>
                </a:lnTo>
                <a:lnTo>
                  <a:pt x="3425531" y="3292792"/>
                </a:lnTo>
                <a:lnTo>
                  <a:pt x="0" y="329279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2788314">
            <a:off x="7170158" y="1051882"/>
            <a:ext cx="1204486" cy="957825"/>
          </a:xfrm>
          <a:custGeom>
            <a:avLst/>
            <a:gdLst/>
            <a:ahLst/>
            <a:cxnLst/>
            <a:rect l="l" t="t" r="r" b="b"/>
            <a:pathLst>
              <a:path w="392348" h="406659">
                <a:moveTo>
                  <a:pt x="0" y="0"/>
                </a:moveTo>
                <a:lnTo>
                  <a:pt x="392349" y="0"/>
                </a:lnTo>
                <a:lnTo>
                  <a:pt x="392349" y="406660"/>
                </a:lnTo>
                <a:lnTo>
                  <a:pt x="0" y="4066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33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pplause.wav"/>
          </p:stSnd>
        </p:sndAc>
      </p:transition>
    </mc:Choice>
    <mc:Fallback xmlns="">
      <p:transition spd="slow">
        <p:random/>
        <p:sndAc>
          <p:stSnd>
            <p:snd r:embed="rId16" name="applause.wav"/>
          </p:stSnd>
        </p:sndAc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F54B7A0-CCCA-F72C-31E0-F11D50529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-26556"/>
            <a:ext cx="18440402" cy="104659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F63911-E80A-C101-1895-F2CD55377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 rot="-5400000">
            <a:off x="1427035" y="-395829"/>
            <a:ext cx="4640989" cy="7495059"/>
            <a:chOff x="0" y="0"/>
            <a:chExt cx="2353310" cy="38005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3800525"/>
            </a:xfrm>
            <a:custGeom>
              <a:avLst/>
              <a:gdLst/>
              <a:ahLst/>
              <a:cxnLst/>
              <a:rect l="l" t="t" r="r" b="b"/>
              <a:pathLst>
                <a:path w="2353310" h="3800525">
                  <a:moveTo>
                    <a:pt x="784860" y="3733215"/>
                  </a:moveTo>
                  <a:cubicBezTo>
                    <a:pt x="905510" y="3773855"/>
                    <a:pt x="1042670" y="3800525"/>
                    <a:pt x="1177290" y="3800525"/>
                  </a:cubicBezTo>
                  <a:cubicBezTo>
                    <a:pt x="1311910" y="3800525"/>
                    <a:pt x="1441450" y="3777665"/>
                    <a:pt x="1560830" y="3737025"/>
                  </a:cubicBezTo>
                  <a:cubicBezTo>
                    <a:pt x="1563370" y="3735755"/>
                    <a:pt x="1565910" y="3735755"/>
                    <a:pt x="1568450" y="3734485"/>
                  </a:cubicBezTo>
                  <a:cubicBezTo>
                    <a:pt x="2016760" y="3571925"/>
                    <a:pt x="2346960" y="3142665"/>
                    <a:pt x="2353310" y="2638148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636162"/>
                  </a:lnTo>
                  <a:cubicBezTo>
                    <a:pt x="6350" y="3145205"/>
                    <a:pt x="331470" y="3574465"/>
                    <a:pt x="784860" y="3733215"/>
                  </a:cubicBezTo>
                  <a:close/>
                </a:path>
              </a:pathLst>
            </a:custGeom>
            <a:solidFill>
              <a:srgbClr val="C9A3EF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532658" y="8281631"/>
            <a:ext cx="7924800" cy="1664535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4667251" y="6130938"/>
            <a:ext cx="5767454" cy="3325507"/>
          </a:xfrm>
          <a:custGeom>
            <a:avLst/>
            <a:gdLst/>
            <a:ahLst/>
            <a:cxnLst/>
            <a:rect l="l" t="t" r="r" b="b"/>
            <a:pathLst>
              <a:path w="4688936" h="2404145">
                <a:moveTo>
                  <a:pt x="0" y="0"/>
                </a:moveTo>
                <a:lnTo>
                  <a:pt x="4688936" y="0"/>
                </a:lnTo>
                <a:lnTo>
                  <a:pt x="4688936" y="2404146"/>
                </a:lnTo>
                <a:lnTo>
                  <a:pt x="0" y="24041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7862329" y="1441726"/>
            <a:ext cx="10058400" cy="4247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800" b="1" dirty="0">
                <a:solidFill>
                  <a:srgbClr val="5B1010"/>
                </a:solidFill>
                <a:latin typeface="One Little Font"/>
              </a:rPr>
              <a:t>Fun corner</a:t>
            </a:r>
          </a:p>
          <a:p>
            <a:pPr algn="ctr"/>
            <a:r>
              <a:rPr lang="en-US" sz="13800" b="1" dirty="0">
                <a:solidFill>
                  <a:srgbClr val="5B1010"/>
                </a:solidFill>
                <a:latin typeface="One Little Font"/>
              </a:rPr>
              <a:t>and wrap-up.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80094" y="1495626"/>
            <a:ext cx="6334869" cy="3677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3900" dirty="0">
                <a:solidFill>
                  <a:srgbClr val="5B1010"/>
                </a:solidFill>
                <a:latin typeface="More Sugar"/>
              </a:rPr>
              <a:t>4</a:t>
            </a:r>
          </a:p>
        </p:txBody>
      </p:sp>
      <p:sp>
        <p:nvSpPr>
          <p:cNvPr id="9" name="Freeform 9"/>
          <p:cNvSpPr/>
          <p:nvPr/>
        </p:nvSpPr>
        <p:spPr>
          <a:xfrm rot="4370157">
            <a:off x="1870821" y="6696279"/>
            <a:ext cx="1624214" cy="1686082"/>
          </a:xfrm>
          <a:custGeom>
            <a:avLst/>
            <a:gdLst/>
            <a:ahLst/>
            <a:cxnLst/>
            <a:rect l="l" t="t" r="r" b="b"/>
            <a:pathLst>
              <a:path w="633666" h="656779">
                <a:moveTo>
                  <a:pt x="0" y="0"/>
                </a:moveTo>
                <a:lnTo>
                  <a:pt x="633666" y="0"/>
                </a:lnTo>
                <a:lnTo>
                  <a:pt x="633666" y="656779"/>
                </a:lnTo>
                <a:lnTo>
                  <a:pt x="0" y="6567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2788314">
            <a:off x="11659565" y="8181479"/>
            <a:ext cx="618541" cy="765138"/>
          </a:xfrm>
          <a:custGeom>
            <a:avLst/>
            <a:gdLst/>
            <a:ahLst/>
            <a:cxnLst/>
            <a:rect l="l" t="t" r="r" b="b"/>
            <a:pathLst>
              <a:path w="440801" h="456879">
                <a:moveTo>
                  <a:pt x="0" y="0"/>
                </a:moveTo>
                <a:lnTo>
                  <a:pt x="440800" y="0"/>
                </a:lnTo>
                <a:lnTo>
                  <a:pt x="440800" y="456879"/>
                </a:lnTo>
                <a:lnTo>
                  <a:pt x="0" y="4568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916399" y="202552"/>
            <a:ext cx="1612981" cy="1359548"/>
          </a:xfrm>
          <a:custGeom>
            <a:avLst/>
            <a:gdLst/>
            <a:ahLst/>
            <a:cxnLst/>
            <a:rect l="l" t="t" r="r" b="b"/>
            <a:pathLst>
              <a:path w="1418008" h="1254937">
                <a:moveTo>
                  <a:pt x="0" y="0"/>
                </a:moveTo>
                <a:lnTo>
                  <a:pt x="1418008" y="0"/>
                </a:lnTo>
                <a:lnTo>
                  <a:pt x="1418008" y="1254937"/>
                </a:lnTo>
                <a:lnTo>
                  <a:pt x="0" y="12549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13639800" y="6037269"/>
            <a:ext cx="5767454" cy="5649708"/>
          </a:xfrm>
          <a:custGeom>
            <a:avLst/>
            <a:gdLst/>
            <a:ahLst/>
            <a:cxnLst/>
            <a:rect l="l" t="t" r="r" b="b"/>
            <a:pathLst>
              <a:path w="4579225" h="4542344">
                <a:moveTo>
                  <a:pt x="4579225" y="0"/>
                </a:moveTo>
                <a:lnTo>
                  <a:pt x="0" y="0"/>
                </a:lnTo>
                <a:lnTo>
                  <a:pt x="0" y="4542344"/>
                </a:lnTo>
                <a:lnTo>
                  <a:pt x="4579225" y="4542344"/>
                </a:lnTo>
                <a:lnTo>
                  <a:pt x="457922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25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12" name="camera.wav"/>
          </p:stSnd>
        </p:sndAc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D13F4A9-8DEF-543F-3F8A-1E31E94F2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0" y="4305"/>
            <a:ext cx="18249740" cy="1028269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028700" y="6933147"/>
            <a:ext cx="2157454" cy="2545669"/>
          </a:xfrm>
          <a:custGeom>
            <a:avLst/>
            <a:gdLst/>
            <a:ahLst/>
            <a:cxnLst/>
            <a:rect l="l" t="t" r="r" b="b"/>
            <a:pathLst>
              <a:path w="2157454" h="2545669">
                <a:moveTo>
                  <a:pt x="0" y="0"/>
                </a:moveTo>
                <a:lnTo>
                  <a:pt x="2157454" y="0"/>
                </a:lnTo>
                <a:lnTo>
                  <a:pt x="2157454" y="2545669"/>
                </a:lnTo>
                <a:lnTo>
                  <a:pt x="0" y="25456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861761" y="7043404"/>
            <a:ext cx="2562152" cy="2325153"/>
          </a:xfrm>
          <a:custGeom>
            <a:avLst/>
            <a:gdLst/>
            <a:ahLst/>
            <a:cxnLst/>
            <a:rect l="l" t="t" r="r" b="b"/>
            <a:pathLst>
              <a:path w="2562152" h="2325153">
                <a:moveTo>
                  <a:pt x="0" y="0"/>
                </a:moveTo>
                <a:lnTo>
                  <a:pt x="2562152" y="0"/>
                </a:lnTo>
                <a:lnTo>
                  <a:pt x="2562152" y="2325154"/>
                </a:lnTo>
                <a:lnTo>
                  <a:pt x="0" y="2325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536099" y="3464737"/>
            <a:ext cx="1887814" cy="1618801"/>
          </a:xfrm>
          <a:custGeom>
            <a:avLst/>
            <a:gdLst/>
            <a:ahLst/>
            <a:cxnLst/>
            <a:rect l="l" t="t" r="r" b="b"/>
            <a:pathLst>
              <a:path w="1887814" h="1618801">
                <a:moveTo>
                  <a:pt x="0" y="0"/>
                </a:moveTo>
                <a:lnTo>
                  <a:pt x="1887814" y="0"/>
                </a:lnTo>
                <a:lnTo>
                  <a:pt x="1887814" y="1618801"/>
                </a:lnTo>
                <a:lnTo>
                  <a:pt x="0" y="16188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905407" y="-1263141"/>
            <a:ext cx="5037012" cy="4583681"/>
          </a:xfrm>
          <a:custGeom>
            <a:avLst/>
            <a:gdLst/>
            <a:ahLst/>
            <a:cxnLst/>
            <a:rect l="l" t="t" r="r" b="b"/>
            <a:pathLst>
              <a:path w="5037012" h="4583681">
                <a:moveTo>
                  <a:pt x="0" y="0"/>
                </a:moveTo>
                <a:lnTo>
                  <a:pt x="5037012" y="0"/>
                </a:lnTo>
                <a:lnTo>
                  <a:pt x="5037012" y="4583682"/>
                </a:lnTo>
                <a:lnTo>
                  <a:pt x="0" y="45836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618006" y="3664022"/>
            <a:ext cx="1856432" cy="2250221"/>
          </a:xfrm>
          <a:custGeom>
            <a:avLst/>
            <a:gdLst/>
            <a:ahLst/>
            <a:cxnLst/>
            <a:rect l="l" t="t" r="r" b="b"/>
            <a:pathLst>
              <a:path w="1856432" h="2250221">
                <a:moveTo>
                  <a:pt x="0" y="0"/>
                </a:moveTo>
                <a:lnTo>
                  <a:pt x="1856432" y="0"/>
                </a:lnTo>
                <a:lnTo>
                  <a:pt x="1856432" y="2250220"/>
                </a:lnTo>
                <a:lnTo>
                  <a:pt x="0" y="22502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058167">
            <a:off x="4362854" y="694720"/>
            <a:ext cx="1415528" cy="1777743"/>
          </a:xfrm>
          <a:custGeom>
            <a:avLst/>
            <a:gdLst/>
            <a:ahLst/>
            <a:cxnLst/>
            <a:rect l="l" t="t" r="r" b="b"/>
            <a:pathLst>
              <a:path w="1415528" h="1777743">
                <a:moveTo>
                  <a:pt x="0" y="0"/>
                </a:moveTo>
                <a:lnTo>
                  <a:pt x="1415528" y="0"/>
                </a:lnTo>
                <a:lnTo>
                  <a:pt x="1415528" y="1777743"/>
                </a:lnTo>
                <a:lnTo>
                  <a:pt x="0" y="177774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83423" y="1879126"/>
            <a:ext cx="2224169" cy="1784895"/>
          </a:xfrm>
          <a:custGeom>
            <a:avLst/>
            <a:gdLst/>
            <a:ahLst/>
            <a:cxnLst/>
            <a:rect l="l" t="t" r="r" b="b"/>
            <a:pathLst>
              <a:path w="2224169" h="1784895">
                <a:moveTo>
                  <a:pt x="0" y="0"/>
                </a:moveTo>
                <a:lnTo>
                  <a:pt x="2224169" y="0"/>
                </a:lnTo>
                <a:lnTo>
                  <a:pt x="2224169" y="1784896"/>
                </a:lnTo>
                <a:lnTo>
                  <a:pt x="0" y="17848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823081">
            <a:off x="8518343" y="834148"/>
            <a:ext cx="1906430" cy="1784895"/>
          </a:xfrm>
          <a:custGeom>
            <a:avLst/>
            <a:gdLst/>
            <a:ahLst/>
            <a:cxnLst/>
            <a:rect l="l" t="t" r="r" b="b"/>
            <a:pathLst>
              <a:path w="1906430" h="1784895">
                <a:moveTo>
                  <a:pt x="0" y="0"/>
                </a:moveTo>
                <a:lnTo>
                  <a:pt x="1906431" y="0"/>
                </a:lnTo>
                <a:lnTo>
                  <a:pt x="1906431" y="1784895"/>
                </a:lnTo>
                <a:lnTo>
                  <a:pt x="0" y="178489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108551">
            <a:off x="6929554" y="8504994"/>
            <a:ext cx="2450912" cy="1093719"/>
          </a:xfrm>
          <a:custGeom>
            <a:avLst/>
            <a:gdLst/>
            <a:ahLst/>
            <a:cxnLst/>
            <a:rect l="l" t="t" r="r" b="b"/>
            <a:pathLst>
              <a:path w="2450912" h="1093719">
                <a:moveTo>
                  <a:pt x="0" y="0"/>
                </a:moveTo>
                <a:lnTo>
                  <a:pt x="2450912" y="0"/>
                </a:lnTo>
                <a:lnTo>
                  <a:pt x="2450912" y="1093719"/>
                </a:lnTo>
                <a:lnTo>
                  <a:pt x="0" y="109371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5070618" y="2498508"/>
            <a:ext cx="9166784" cy="30716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494"/>
              </a:lnSpc>
              <a:spcBef>
                <a:spcPct val="0"/>
              </a:spcBef>
            </a:pPr>
            <a:r>
              <a:rPr lang="en-US" sz="18924" dirty="0">
                <a:solidFill>
                  <a:srgbClr val="11A164"/>
                </a:solidFill>
                <a:latin typeface=".VnRevue" panose="020B7200000000000000" pitchFamily="34" charset="0"/>
              </a:rPr>
              <a:t>Spell it!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648819" y="5254815"/>
            <a:ext cx="7947485" cy="3101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494"/>
              </a:lnSpc>
              <a:spcBef>
                <a:spcPct val="0"/>
              </a:spcBef>
            </a:pPr>
            <a:r>
              <a:rPr lang="en-US" sz="18924" dirty="0">
                <a:solidFill>
                  <a:srgbClr val="ED4037"/>
                </a:solidFill>
                <a:latin typeface=".VnRevue" panose="020B7200000000000000" pitchFamily="34" charset="0"/>
              </a:rPr>
              <a:t>Game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udio-logo-little-rascal-185093.wav"/>
          </p:stSnd>
        </p:sndAc>
      </p:transition>
    </mc:Choice>
    <mc:Fallback xmlns="">
      <p:transition spd="slow">
        <p:random/>
        <p:sndAc>
          <p:stSnd>
            <p:snd r:embed="rId13" name="audio-logo-little-rascal-185093.wav"/>
          </p:stSnd>
        </p:sndAc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7CC802-D446-5AFC-60DE-842C043C4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0" y="4305"/>
            <a:ext cx="18249740" cy="1028269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2037276" y="4497982"/>
            <a:ext cx="8141171" cy="7408466"/>
          </a:xfrm>
          <a:custGeom>
            <a:avLst/>
            <a:gdLst/>
            <a:ahLst/>
            <a:cxnLst/>
            <a:rect l="l" t="t" r="r" b="b"/>
            <a:pathLst>
              <a:path w="8141171" h="7408466">
                <a:moveTo>
                  <a:pt x="0" y="0"/>
                </a:moveTo>
                <a:lnTo>
                  <a:pt x="8141171" y="0"/>
                </a:lnTo>
                <a:lnTo>
                  <a:pt x="8141171" y="7408466"/>
                </a:lnTo>
                <a:lnTo>
                  <a:pt x="0" y="74084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98916" y="-2364551"/>
            <a:ext cx="8376183" cy="8229600"/>
          </a:xfrm>
          <a:custGeom>
            <a:avLst/>
            <a:gdLst/>
            <a:ahLst/>
            <a:cxnLst/>
            <a:rect l="l" t="t" r="r" b="b"/>
            <a:pathLst>
              <a:path w="8376183" h="8229600">
                <a:moveTo>
                  <a:pt x="0" y="0"/>
                </a:moveTo>
                <a:lnTo>
                  <a:pt x="8376183" y="0"/>
                </a:lnTo>
                <a:lnTo>
                  <a:pt x="837618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284824">
            <a:off x="13277182" y="7643979"/>
            <a:ext cx="2103588" cy="1635540"/>
          </a:xfrm>
          <a:custGeom>
            <a:avLst/>
            <a:gdLst/>
            <a:ahLst/>
            <a:cxnLst/>
            <a:rect l="l" t="t" r="r" b="b"/>
            <a:pathLst>
              <a:path w="2103588" h="1635540">
                <a:moveTo>
                  <a:pt x="0" y="0"/>
                </a:moveTo>
                <a:lnTo>
                  <a:pt x="2103588" y="0"/>
                </a:lnTo>
                <a:lnTo>
                  <a:pt x="2103588" y="1635540"/>
                </a:lnTo>
                <a:lnTo>
                  <a:pt x="0" y="16355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285718">
            <a:off x="1955278" y="2526312"/>
            <a:ext cx="2256750" cy="2016970"/>
          </a:xfrm>
          <a:custGeom>
            <a:avLst/>
            <a:gdLst/>
            <a:ahLst/>
            <a:cxnLst/>
            <a:rect l="l" t="t" r="r" b="b"/>
            <a:pathLst>
              <a:path w="2256750" h="2016970">
                <a:moveTo>
                  <a:pt x="0" y="0"/>
                </a:moveTo>
                <a:lnTo>
                  <a:pt x="2256750" y="0"/>
                </a:lnTo>
                <a:lnTo>
                  <a:pt x="2256750" y="2016970"/>
                </a:lnTo>
                <a:lnTo>
                  <a:pt x="0" y="20169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3492428" y="2148073"/>
            <a:ext cx="11303144" cy="3253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94"/>
              </a:lnSpc>
              <a:spcBef>
                <a:spcPct val="0"/>
              </a:spcBef>
            </a:pPr>
            <a:r>
              <a:rPr lang="en-US" sz="18924" dirty="0">
                <a:solidFill>
                  <a:srgbClr val="11A164"/>
                </a:solidFill>
                <a:latin typeface="Ink Free" panose="03080402000500000000" pitchFamily="66" charset="0"/>
              </a:rPr>
              <a:t>Are You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492428" y="4514337"/>
            <a:ext cx="11303144" cy="3253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494"/>
              </a:lnSpc>
              <a:spcBef>
                <a:spcPct val="0"/>
              </a:spcBef>
            </a:pPr>
            <a:r>
              <a:rPr lang="en-US" sz="18924" dirty="0">
                <a:solidFill>
                  <a:srgbClr val="ED4037"/>
                </a:solidFill>
                <a:latin typeface="Ink Free" panose="03080402000500000000" pitchFamily="66" charset="0"/>
              </a:rPr>
              <a:t>Ready?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drumroll.wav"/>
          </p:stSnd>
        </p:sndAc>
      </p:transition>
    </mc:Choice>
    <mc:Fallback xmlns="">
      <p:transition spd="slow">
        <p:random/>
        <p:sndAc>
          <p:stSnd>
            <p:snd r:embed="rId8" name="drumroll.wav"/>
          </p:stSnd>
        </p:sndAc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6F346EE1-93CE-B7EC-3B8B-17E6D643D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0" y="-252557"/>
            <a:ext cx="18249740" cy="1028269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4768077" y="3468630"/>
            <a:ext cx="1943100" cy="2533650"/>
            <a:chOff x="0" y="0"/>
            <a:chExt cx="511763" cy="66729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003694" y="3454625"/>
            <a:ext cx="1943100" cy="2533650"/>
            <a:chOff x="0" y="0"/>
            <a:chExt cx="511763" cy="66729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209197" y="3454625"/>
            <a:ext cx="1943100" cy="2533650"/>
            <a:chOff x="0" y="0"/>
            <a:chExt cx="511763" cy="66729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946587" y="448612"/>
            <a:ext cx="1892031" cy="2506002"/>
          </a:xfrm>
          <a:custGeom>
            <a:avLst/>
            <a:gdLst/>
            <a:ahLst/>
            <a:cxnLst/>
            <a:rect l="l" t="t" r="r" b="b"/>
            <a:pathLst>
              <a:path w="1892031" h="2506002">
                <a:moveTo>
                  <a:pt x="0" y="0"/>
                </a:moveTo>
                <a:lnTo>
                  <a:pt x="1892032" y="0"/>
                </a:lnTo>
                <a:lnTo>
                  <a:pt x="1892032" y="2506002"/>
                </a:lnTo>
                <a:lnTo>
                  <a:pt x="0" y="2506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697814">
            <a:off x="16245171" y="8058254"/>
            <a:ext cx="1674533" cy="1975977"/>
          </a:xfrm>
          <a:custGeom>
            <a:avLst/>
            <a:gdLst/>
            <a:ahLst/>
            <a:cxnLst/>
            <a:rect l="l" t="t" r="r" b="b"/>
            <a:pathLst>
              <a:path w="1854651" h="2553736">
                <a:moveTo>
                  <a:pt x="0" y="0"/>
                </a:moveTo>
                <a:lnTo>
                  <a:pt x="1854651" y="0"/>
                </a:lnTo>
                <a:lnTo>
                  <a:pt x="1854651" y="2553737"/>
                </a:lnTo>
                <a:lnTo>
                  <a:pt x="0" y="25537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1400541">
            <a:off x="-3812679" y="8365169"/>
            <a:ext cx="8954535" cy="5081698"/>
          </a:xfrm>
          <a:custGeom>
            <a:avLst/>
            <a:gdLst/>
            <a:ahLst/>
            <a:cxnLst/>
            <a:rect l="l" t="t" r="r" b="b"/>
            <a:pathLst>
              <a:path w="8954535" h="5081698">
                <a:moveTo>
                  <a:pt x="0" y="0"/>
                </a:moveTo>
                <a:lnTo>
                  <a:pt x="8954535" y="0"/>
                </a:lnTo>
                <a:lnTo>
                  <a:pt x="8954535" y="5081699"/>
                </a:lnTo>
                <a:lnTo>
                  <a:pt x="0" y="50816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541741" y="8198477"/>
            <a:ext cx="1350861" cy="1786262"/>
          </a:xfrm>
          <a:custGeom>
            <a:avLst/>
            <a:gdLst/>
            <a:ahLst/>
            <a:cxnLst/>
            <a:rect l="l" t="t" r="r" b="b"/>
            <a:pathLst>
              <a:path w="1350861" h="1786262">
                <a:moveTo>
                  <a:pt x="0" y="0"/>
                </a:moveTo>
                <a:lnTo>
                  <a:pt x="1350861" y="0"/>
                </a:lnTo>
                <a:lnTo>
                  <a:pt x="1350861" y="1786262"/>
                </a:lnTo>
                <a:lnTo>
                  <a:pt x="0" y="17862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1569942">
            <a:off x="13820703" y="-1782767"/>
            <a:ext cx="5683775" cy="4781475"/>
          </a:xfrm>
          <a:custGeom>
            <a:avLst/>
            <a:gdLst/>
            <a:ahLst/>
            <a:cxnLst/>
            <a:rect l="l" t="t" r="r" b="b"/>
            <a:pathLst>
              <a:path w="5683775" h="4781475">
                <a:moveTo>
                  <a:pt x="0" y="0"/>
                </a:moveTo>
                <a:lnTo>
                  <a:pt x="5683774" y="0"/>
                </a:lnTo>
                <a:lnTo>
                  <a:pt x="5683774" y="4781476"/>
                </a:lnTo>
                <a:lnTo>
                  <a:pt x="0" y="47814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1319679">
            <a:off x="14143311" y="1321921"/>
            <a:ext cx="1057140" cy="1303101"/>
          </a:xfrm>
          <a:custGeom>
            <a:avLst/>
            <a:gdLst/>
            <a:ahLst/>
            <a:cxnLst/>
            <a:rect l="l" t="t" r="r" b="b"/>
            <a:pathLst>
              <a:path w="1057140" h="1303101">
                <a:moveTo>
                  <a:pt x="0" y="0"/>
                </a:moveTo>
                <a:lnTo>
                  <a:pt x="1057141" y="0"/>
                </a:lnTo>
                <a:lnTo>
                  <a:pt x="1057141" y="1303100"/>
                </a:lnTo>
                <a:lnTo>
                  <a:pt x="0" y="13031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3854531" y="-37295"/>
            <a:ext cx="9947389" cy="2991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94"/>
              </a:lnSpc>
              <a:spcBef>
                <a:spcPct val="0"/>
              </a:spcBef>
            </a:pPr>
            <a:r>
              <a:rPr lang="en-US" sz="15800" dirty="0">
                <a:solidFill>
                  <a:srgbClr val="C00000"/>
                </a:solidFill>
                <a:latin typeface="Berlin Sans FB Demi" panose="020E0802020502020306" pitchFamily="34" charset="0"/>
              </a:rPr>
              <a:t>Question 1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857661" y="3781796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A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298781" y="3767791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M</a:t>
            </a:r>
          </a:p>
        </p:txBody>
      </p:sp>
      <p:grpSp>
        <p:nvGrpSpPr>
          <p:cNvPr id="34" name="Group 14">
            <a:extLst>
              <a:ext uri="{FF2B5EF4-FFF2-40B4-BE49-F238E27FC236}">
                <a16:creationId xmlns:a16="http://schemas.microsoft.com/office/drawing/2014/main" id="{45FA4B1C-F39C-C965-E73A-862CE6432713}"/>
              </a:ext>
            </a:extLst>
          </p:cNvPr>
          <p:cNvGrpSpPr/>
          <p:nvPr/>
        </p:nvGrpSpPr>
        <p:grpSpPr>
          <a:xfrm>
            <a:off x="11416147" y="3444208"/>
            <a:ext cx="1943100" cy="2533650"/>
            <a:chOff x="0" y="0"/>
            <a:chExt cx="511763" cy="667299"/>
          </a:xfrm>
        </p:grpSpPr>
        <p:sp>
          <p:nvSpPr>
            <p:cNvPr id="35" name="Freeform 15">
              <a:extLst>
                <a:ext uri="{FF2B5EF4-FFF2-40B4-BE49-F238E27FC236}">
                  <a16:creationId xmlns:a16="http://schemas.microsoft.com/office/drawing/2014/main" id="{44943600-9DD7-20E2-38BF-AFE9C756A542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16">
              <a:extLst>
                <a:ext uri="{FF2B5EF4-FFF2-40B4-BE49-F238E27FC236}">
                  <a16:creationId xmlns:a16="http://schemas.microsoft.com/office/drawing/2014/main" id="{DE6C7E85-44EC-2A0E-823D-7423B4DB8444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37" name="TextBox 28">
            <a:extLst>
              <a:ext uri="{FF2B5EF4-FFF2-40B4-BE49-F238E27FC236}">
                <a16:creationId xmlns:a16="http://schemas.microsoft.com/office/drawing/2014/main" id="{A0038A9E-F341-5CF8-CCF3-287C160520A9}"/>
              </a:ext>
            </a:extLst>
          </p:cNvPr>
          <p:cNvSpPr txBox="1"/>
          <p:nvPr/>
        </p:nvSpPr>
        <p:spPr>
          <a:xfrm>
            <a:off x="11505732" y="3757374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S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8AED687-74B6-D014-1B28-B6B98B6D6028}"/>
              </a:ext>
            </a:extLst>
          </p:cNvPr>
          <p:cNvSpPr/>
          <p:nvPr/>
        </p:nvSpPr>
        <p:spPr>
          <a:xfrm>
            <a:off x="5465029" y="6530302"/>
            <a:ext cx="7952292" cy="338239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25">
            <a:extLst>
              <a:ext uri="{FF2B5EF4-FFF2-40B4-BE49-F238E27FC236}">
                <a16:creationId xmlns:a16="http://schemas.microsoft.com/office/drawing/2014/main" id="{04C074CF-73A6-82B5-7A7D-E7FA59993E6F}"/>
              </a:ext>
            </a:extLst>
          </p:cNvPr>
          <p:cNvSpPr txBox="1"/>
          <p:nvPr/>
        </p:nvSpPr>
        <p:spPr>
          <a:xfrm>
            <a:off x="7035778" y="3842333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9DD722-26BD-83F2-4760-856FF2D1FF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40" b="91593" l="3261" r="97011">
                        <a14:foregroundMark x1="9239" y1="28319" x2="9511" y2="50442"/>
                        <a14:foregroundMark x1="12500" y1="24779" x2="24185" y2="27434"/>
                        <a14:foregroundMark x1="5707" y1="73894" x2="9783" y2="87168"/>
                        <a14:foregroundMark x1="65217" y1="7522" x2="76902" y2="9735"/>
                        <a14:foregroundMark x1="65217" y1="3982" x2="76630" y2="8850"/>
                        <a14:foregroundMark x1="76630" y1="8850" x2="80163" y2="12832"/>
                        <a14:foregroundMark x1="90217" y1="51327" x2="95652" y2="71239"/>
                        <a14:foregroundMark x1="95652" y1="71239" x2="85598" y2="85398"/>
                        <a14:foregroundMark x1="85598" y1="85398" x2="85598" y2="85398"/>
                        <a14:foregroundMark x1="6793" y1="29204" x2="4891" y2="41593"/>
                        <a14:foregroundMark x1="75815" y1="7522" x2="86413" y2="17257"/>
                        <a14:foregroundMark x1="86413" y1="17257" x2="89402" y2="27434"/>
                        <a14:foregroundMark x1="70652" y1="5752" x2="84239" y2="20354"/>
                        <a14:foregroundMark x1="84239" y1="20354" x2="91304" y2="34071"/>
                        <a14:foregroundMark x1="92120" y1="46903" x2="97011" y2="58850"/>
                        <a14:foregroundMark x1="5163" y1="59292" x2="3261" y2="69027"/>
                        <a14:foregroundMark x1="51359" y1="91593" x2="64130" y2="911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80835" y="6672325"/>
            <a:ext cx="4553965" cy="2796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0944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TICK.wav"/>
          </p:stSnd>
        </p:sndAc>
      </p:transition>
    </mc:Choice>
    <mc:Fallback xmlns="">
      <p:transition spd="slow">
        <p:random/>
        <p:sndAc>
          <p:stSnd>
            <p:snd r:embed="rId15" name="TICK.wav"/>
          </p:stSnd>
        </p:sndAc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7CC802-D446-5AFC-60DE-842C043C4E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60" y="4305"/>
            <a:ext cx="18249740" cy="1028269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2037276" y="4497982"/>
            <a:ext cx="8141171" cy="7408466"/>
          </a:xfrm>
          <a:custGeom>
            <a:avLst/>
            <a:gdLst/>
            <a:ahLst/>
            <a:cxnLst/>
            <a:rect l="l" t="t" r="r" b="b"/>
            <a:pathLst>
              <a:path w="8141171" h="7408466">
                <a:moveTo>
                  <a:pt x="0" y="0"/>
                </a:moveTo>
                <a:lnTo>
                  <a:pt x="8141171" y="0"/>
                </a:lnTo>
                <a:lnTo>
                  <a:pt x="8141171" y="7408466"/>
                </a:lnTo>
                <a:lnTo>
                  <a:pt x="0" y="74084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98916" y="-2364551"/>
            <a:ext cx="8376183" cy="8229600"/>
          </a:xfrm>
          <a:custGeom>
            <a:avLst/>
            <a:gdLst/>
            <a:ahLst/>
            <a:cxnLst/>
            <a:rect l="l" t="t" r="r" b="b"/>
            <a:pathLst>
              <a:path w="8376183" h="8229600">
                <a:moveTo>
                  <a:pt x="0" y="0"/>
                </a:moveTo>
                <a:lnTo>
                  <a:pt x="8376183" y="0"/>
                </a:lnTo>
                <a:lnTo>
                  <a:pt x="837618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285718">
            <a:off x="904934" y="741763"/>
            <a:ext cx="2256750" cy="2016970"/>
          </a:xfrm>
          <a:custGeom>
            <a:avLst/>
            <a:gdLst/>
            <a:ahLst/>
            <a:cxnLst/>
            <a:rect l="l" t="t" r="r" b="b"/>
            <a:pathLst>
              <a:path w="2256750" h="2016970">
                <a:moveTo>
                  <a:pt x="0" y="0"/>
                </a:moveTo>
                <a:lnTo>
                  <a:pt x="2256750" y="0"/>
                </a:lnTo>
                <a:lnTo>
                  <a:pt x="2256750" y="2016970"/>
                </a:lnTo>
                <a:lnTo>
                  <a:pt x="0" y="20169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23">
            <a:extLst>
              <a:ext uri="{FF2B5EF4-FFF2-40B4-BE49-F238E27FC236}">
                <a16:creationId xmlns:a16="http://schemas.microsoft.com/office/drawing/2014/main" id="{3E2D5534-F657-3922-6774-32D865FDF828}"/>
              </a:ext>
            </a:extLst>
          </p:cNvPr>
          <p:cNvSpPr txBox="1"/>
          <p:nvPr/>
        </p:nvSpPr>
        <p:spPr>
          <a:xfrm>
            <a:off x="3886200" y="109354"/>
            <a:ext cx="9947389" cy="2991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94"/>
              </a:lnSpc>
              <a:spcBef>
                <a:spcPct val="0"/>
              </a:spcBef>
            </a:pPr>
            <a:r>
              <a:rPr lang="en-US" sz="15800" u="sng" dirty="0">
                <a:solidFill>
                  <a:srgbClr val="0070C0"/>
                </a:solidFill>
                <a:latin typeface="Berlin Sans FB Demi" panose="020E0802020502020306" pitchFamily="34" charset="0"/>
              </a:rPr>
              <a:t>Answer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ADF1DD8-98A4-D7FB-3FB2-9AAB4FDEEF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99926" y="4358056"/>
            <a:ext cx="4588042" cy="2817656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C0B7ED9-2576-DBFB-02E3-247D7748D6EA}"/>
              </a:ext>
            </a:extLst>
          </p:cNvPr>
          <p:cNvGrpSpPr/>
          <p:nvPr/>
        </p:nvGrpSpPr>
        <p:grpSpPr>
          <a:xfrm>
            <a:off x="9677400" y="4524050"/>
            <a:ext cx="5600900" cy="2215991"/>
            <a:chOff x="5362604" y="6298946"/>
            <a:chExt cx="7391399" cy="221599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D386B14-48E0-C805-65B1-131DD650A25D}"/>
                </a:ext>
              </a:extLst>
            </p:cNvPr>
            <p:cNvSpPr/>
            <p:nvPr/>
          </p:nvSpPr>
          <p:spPr>
            <a:xfrm>
              <a:off x="5362604" y="6488018"/>
              <a:ext cx="7391399" cy="2026919"/>
            </a:xfrm>
            <a:prstGeom prst="rect">
              <a:avLst/>
            </a:prstGeom>
            <a:solidFill>
              <a:srgbClr val="FF33C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46018C5-2B63-441C-CEE5-85E8265F05CE}"/>
                </a:ext>
              </a:extLst>
            </p:cNvPr>
            <p:cNvSpPr/>
            <p:nvPr/>
          </p:nvSpPr>
          <p:spPr>
            <a:xfrm>
              <a:off x="7094774" y="6298946"/>
              <a:ext cx="4022255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yams</a:t>
              </a:r>
            </a:p>
          </p:txBody>
        </p:sp>
      </p:grpSp>
      <p:pic>
        <p:nvPicPr>
          <p:cNvPr id="14" name="unit 9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2E79BB6E-E3F1-0699-D4A3-AF78D1A45C9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711" end="3071.326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469186" y="3238500"/>
            <a:ext cx="1235075" cy="123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23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065492_tadawav-80833.wav"/>
          </p:stSnd>
        </p:sndAc>
      </p:transition>
    </mc:Choice>
    <mc:Fallback xmlns="">
      <p:transition spd="slow">
        <p:random/>
        <p:sndAc>
          <p:stSnd>
            <p:snd r:embed="rId11" name="065492_tadawav-80833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6F346EE1-93CE-B7EC-3B8B-17E6D643D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0" y="-252557"/>
            <a:ext cx="18249740" cy="1028269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371600" y="3398921"/>
            <a:ext cx="1943100" cy="2533650"/>
            <a:chOff x="0" y="0"/>
            <a:chExt cx="511763" cy="667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611514" y="3412926"/>
            <a:ext cx="1943100" cy="2533650"/>
            <a:chOff x="0" y="0"/>
            <a:chExt cx="511763" cy="66729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847131" y="3398921"/>
            <a:ext cx="1943100" cy="2533650"/>
            <a:chOff x="0" y="0"/>
            <a:chExt cx="511763" cy="66729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052634" y="3398921"/>
            <a:ext cx="1943100" cy="2533650"/>
            <a:chOff x="0" y="0"/>
            <a:chExt cx="511763" cy="66729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496104" y="3398921"/>
            <a:ext cx="1943100" cy="2533650"/>
            <a:chOff x="0" y="0"/>
            <a:chExt cx="511763" cy="66729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946587" y="448612"/>
            <a:ext cx="1892031" cy="2506002"/>
          </a:xfrm>
          <a:custGeom>
            <a:avLst/>
            <a:gdLst/>
            <a:ahLst/>
            <a:cxnLst/>
            <a:rect l="l" t="t" r="r" b="b"/>
            <a:pathLst>
              <a:path w="1892031" h="2506002">
                <a:moveTo>
                  <a:pt x="0" y="0"/>
                </a:moveTo>
                <a:lnTo>
                  <a:pt x="1892032" y="0"/>
                </a:lnTo>
                <a:lnTo>
                  <a:pt x="1892032" y="2506002"/>
                </a:lnTo>
                <a:lnTo>
                  <a:pt x="0" y="2506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697814">
            <a:off x="16245171" y="8058254"/>
            <a:ext cx="1674533" cy="1975977"/>
          </a:xfrm>
          <a:custGeom>
            <a:avLst/>
            <a:gdLst/>
            <a:ahLst/>
            <a:cxnLst/>
            <a:rect l="l" t="t" r="r" b="b"/>
            <a:pathLst>
              <a:path w="1854651" h="2553736">
                <a:moveTo>
                  <a:pt x="0" y="0"/>
                </a:moveTo>
                <a:lnTo>
                  <a:pt x="1854651" y="0"/>
                </a:lnTo>
                <a:lnTo>
                  <a:pt x="1854651" y="2553737"/>
                </a:lnTo>
                <a:lnTo>
                  <a:pt x="0" y="25537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1400541">
            <a:off x="-3812679" y="8365169"/>
            <a:ext cx="8954535" cy="5081698"/>
          </a:xfrm>
          <a:custGeom>
            <a:avLst/>
            <a:gdLst/>
            <a:ahLst/>
            <a:cxnLst/>
            <a:rect l="l" t="t" r="r" b="b"/>
            <a:pathLst>
              <a:path w="8954535" h="5081698">
                <a:moveTo>
                  <a:pt x="0" y="0"/>
                </a:moveTo>
                <a:lnTo>
                  <a:pt x="8954535" y="0"/>
                </a:lnTo>
                <a:lnTo>
                  <a:pt x="8954535" y="5081699"/>
                </a:lnTo>
                <a:lnTo>
                  <a:pt x="0" y="50816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541741" y="8198477"/>
            <a:ext cx="1350861" cy="1786262"/>
          </a:xfrm>
          <a:custGeom>
            <a:avLst/>
            <a:gdLst/>
            <a:ahLst/>
            <a:cxnLst/>
            <a:rect l="l" t="t" r="r" b="b"/>
            <a:pathLst>
              <a:path w="1350861" h="1786262">
                <a:moveTo>
                  <a:pt x="0" y="0"/>
                </a:moveTo>
                <a:lnTo>
                  <a:pt x="1350861" y="0"/>
                </a:lnTo>
                <a:lnTo>
                  <a:pt x="1350861" y="1786262"/>
                </a:lnTo>
                <a:lnTo>
                  <a:pt x="0" y="17862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1569942">
            <a:off x="13820703" y="-1782767"/>
            <a:ext cx="5683775" cy="4781475"/>
          </a:xfrm>
          <a:custGeom>
            <a:avLst/>
            <a:gdLst/>
            <a:ahLst/>
            <a:cxnLst/>
            <a:rect l="l" t="t" r="r" b="b"/>
            <a:pathLst>
              <a:path w="5683775" h="4781475">
                <a:moveTo>
                  <a:pt x="0" y="0"/>
                </a:moveTo>
                <a:lnTo>
                  <a:pt x="5683774" y="0"/>
                </a:lnTo>
                <a:lnTo>
                  <a:pt x="5683774" y="4781476"/>
                </a:lnTo>
                <a:lnTo>
                  <a:pt x="0" y="47814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1319679">
            <a:off x="14143311" y="1321921"/>
            <a:ext cx="1057140" cy="1303101"/>
          </a:xfrm>
          <a:custGeom>
            <a:avLst/>
            <a:gdLst/>
            <a:ahLst/>
            <a:cxnLst/>
            <a:rect l="l" t="t" r="r" b="b"/>
            <a:pathLst>
              <a:path w="1057140" h="1303101">
                <a:moveTo>
                  <a:pt x="0" y="0"/>
                </a:moveTo>
                <a:lnTo>
                  <a:pt x="1057141" y="0"/>
                </a:lnTo>
                <a:lnTo>
                  <a:pt x="1057141" y="1303100"/>
                </a:lnTo>
                <a:lnTo>
                  <a:pt x="0" y="13031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3854531" y="-37295"/>
            <a:ext cx="9947389" cy="2991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94"/>
              </a:lnSpc>
              <a:spcBef>
                <a:spcPct val="0"/>
              </a:spcBef>
            </a:pPr>
            <a:r>
              <a:rPr lang="en-US" sz="15800" dirty="0">
                <a:solidFill>
                  <a:srgbClr val="C00000"/>
                </a:solidFill>
                <a:latin typeface="Berlin Sans FB Demi" panose="020E0802020502020306" pitchFamily="34" charset="0"/>
              </a:rPr>
              <a:t>Question 2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461184" y="3712087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D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701098" y="3726092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l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8142218" y="3712087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2585689" y="3712087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I</a:t>
            </a:r>
          </a:p>
        </p:txBody>
      </p:sp>
      <p:grpSp>
        <p:nvGrpSpPr>
          <p:cNvPr id="31" name="Group 8">
            <a:extLst>
              <a:ext uri="{FF2B5EF4-FFF2-40B4-BE49-F238E27FC236}">
                <a16:creationId xmlns:a16="http://schemas.microsoft.com/office/drawing/2014/main" id="{1FE7A232-B571-59F0-9D62-51DB0B809A94}"/>
              </a:ext>
            </a:extLst>
          </p:cNvPr>
          <p:cNvGrpSpPr/>
          <p:nvPr/>
        </p:nvGrpSpPr>
        <p:grpSpPr>
          <a:xfrm>
            <a:off x="10264378" y="3398921"/>
            <a:ext cx="1943100" cy="2533650"/>
            <a:chOff x="0" y="0"/>
            <a:chExt cx="511763" cy="667299"/>
          </a:xfrm>
        </p:grpSpPr>
        <p:sp>
          <p:nvSpPr>
            <p:cNvPr id="32" name="Freeform 9">
              <a:extLst>
                <a:ext uri="{FF2B5EF4-FFF2-40B4-BE49-F238E27FC236}">
                  <a16:creationId xmlns:a16="http://schemas.microsoft.com/office/drawing/2014/main" id="{66FF8316-39B7-8ECA-704E-5E621050C634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10">
              <a:extLst>
                <a:ext uri="{FF2B5EF4-FFF2-40B4-BE49-F238E27FC236}">
                  <a16:creationId xmlns:a16="http://schemas.microsoft.com/office/drawing/2014/main" id="{85783A3E-F74E-1C73-3D86-11DE37F4AD8C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34" name="Group 14">
            <a:extLst>
              <a:ext uri="{FF2B5EF4-FFF2-40B4-BE49-F238E27FC236}">
                <a16:creationId xmlns:a16="http://schemas.microsoft.com/office/drawing/2014/main" id="{45FA4B1C-F39C-C965-E73A-862CE6432713}"/>
              </a:ext>
            </a:extLst>
          </p:cNvPr>
          <p:cNvGrpSpPr/>
          <p:nvPr/>
        </p:nvGrpSpPr>
        <p:grpSpPr>
          <a:xfrm>
            <a:off x="14736015" y="3398921"/>
            <a:ext cx="1943100" cy="2533650"/>
            <a:chOff x="0" y="0"/>
            <a:chExt cx="511763" cy="667299"/>
          </a:xfrm>
        </p:grpSpPr>
        <p:sp>
          <p:nvSpPr>
            <p:cNvPr id="35" name="Freeform 15">
              <a:extLst>
                <a:ext uri="{FF2B5EF4-FFF2-40B4-BE49-F238E27FC236}">
                  <a16:creationId xmlns:a16="http://schemas.microsoft.com/office/drawing/2014/main" id="{44943600-9DD7-20E2-38BF-AFE9C756A542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16">
              <a:extLst>
                <a:ext uri="{FF2B5EF4-FFF2-40B4-BE49-F238E27FC236}">
                  <a16:creationId xmlns:a16="http://schemas.microsoft.com/office/drawing/2014/main" id="{DE6C7E85-44EC-2A0E-823D-7423B4DB8444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37" name="TextBox 28">
            <a:extLst>
              <a:ext uri="{FF2B5EF4-FFF2-40B4-BE49-F238E27FC236}">
                <a16:creationId xmlns:a16="http://schemas.microsoft.com/office/drawing/2014/main" id="{A0038A9E-F341-5CF8-CCF3-287C160520A9}"/>
              </a:ext>
            </a:extLst>
          </p:cNvPr>
          <p:cNvSpPr txBox="1"/>
          <p:nvPr/>
        </p:nvSpPr>
        <p:spPr>
          <a:xfrm>
            <a:off x="14825600" y="3712087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G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8AED687-74B6-D014-1B28-B6B98B6D6028}"/>
              </a:ext>
            </a:extLst>
          </p:cNvPr>
          <p:cNvSpPr/>
          <p:nvPr/>
        </p:nvSpPr>
        <p:spPr>
          <a:xfrm>
            <a:off x="5465029" y="6530302"/>
            <a:ext cx="7952292" cy="338239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5">
            <a:extLst>
              <a:ext uri="{FF2B5EF4-FFF2-40B4-BE49-F238E27FC236}">
                <a16:creationId xmlns:a16="http://schemas.microsoft.com/office/drawing/2014/main" id="{267AA2EB-ABF1-19C0-6020-B3606B8E7739}"/>
              </a:ext>
            </a:extLst>
          </p:cNvPr>
          <p:cNvSpPr txBox="1"/>
          <p:nvPr/>
        </p:nvSpPr>
        <p:spPr>
          <a:xfrm>
            <a:off x="5876757" y="3703066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N</a:t>
            </a:r>
          </a:p>
        </p:txBody>
      </p:sp>
      <p:sp>
        <p:nvSpPr>
          <p:cNvPr id="41" name="TextBox 25">
            <a:extLst>
              <a:ext uri="{FF2B5EF4-FFF2-40B4-BE49-F238E27FC236}">
                <a16:creationId xmlns:a16="http://schemas.microsoft.com/office/drawing/2014/main" id="{23846867-8A8B-0C21-A1E7-2655804A9E11}"/>
              </a:ext>
            </a:extLst>
          </p:cNvPr>
          <p:cNvSpPr txBox="1"/>
          <p:nvPr/>
        </p:nvSpPr>
        <p:spPr>
          <a:xfrm>
            <a:off x="10258137" y="3756698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L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A957767C-2286-A352-76CB-6915C0996D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537" b="98093" l="7190" r="93246">
                        <a14:foregroundMark x1="8279" y1="77384" x2="7843" y2="83379"/>
                        <a14:foregroundMark x1="63617" y1="48774" x2="75817" y2="94005"/>
                        <a14:foregroundMark x1="89107" y1="70027" x2="93464" y2="91826"/>
                        <a14:foregroundMark x1="93464" y1="91826" x2="93464" y2="91826"/>
                        <a14:foregroundMark x1="82789" y1="74114" x2="86928" y2="90191"/>
                        <a14:foregroundMark x1="81046" y1="81199" x2="82353" y2="82834"/>
                        <a14:foregroundMark x1="81481" y1="95640" x2="81481" y2="9809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29956" y="6516297"/>
            <a:ext cx="4078968" cy="3261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TICK.wav"/>
          </p:stSnd>
        </p:sndAc>
      </p:transition>
    </mc:Choice>
    <mc:Fallback xmlns="">
      <p:transition spd="slow">
        <p:random/>
        <p:sndAc>
          <p:stSnd>
            <p:snd r:embed="rId15" name="TICK.wav"/>
          </p:stSnd>
        </p:sndAc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7CC802-D446-5AFC-60DE-842C043C4E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60" y="4305"/>
            <a:ext cx="18249740" cy="1028269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2037276" y="4497982"/>
            <a:ext cx="8141171" cy="7408466"/>
          </a:xfrm>
          <a:custGeom>
            <a:avLst/>
            <a:gdLst/>
            <a:ahLst/>
            <a:cxnLst/>
            <a:rect l="l" t="t" r="r" b="b"/>
            <a:pathLst>
              <a:path w="8141171" h="7408466">
                <a:moveTo>
                  <a:pt x="0" y="0"/>
                </a:moveTo>
                <a:lnTo>
                  <a:pt x="8141171" y="0"/>
                </a:lnTo>
                <a:lnTo>
                  <a:pt x="8141171" y="7408466"/>
                </a:lnTo>
                <a:lnTo>
                  <a:pt x="0" y="74084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98916" y="-2364551"/>
            <a:ext cx="8376183" cy="8229600"/>
          </a:xfrm>
          <a:custGeom>
            <a:avLst/>
            <a:gdLst/>
            <a:ahLst/>
            <a:cxnLst/>
            <a:rect l="l" t="t" r="r" b="b"/>
            <a:pathLst>
              <a:path w="8376183" h="8229600">
                <a:moveTo>
                  <a:pt x="0" y="0"/>
                </a:moveTo>
                <a:lnTo>
                  <a:pt x="8376183" y="0"/>
                </a:lnTo>
                <a:lnTo>
                  <a:pt x="837618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285718">
            <a:off x="904934" y="741763"/>
            <a:ext cx="2256750" cy="2016970"/>
          </a:xfrm>
          <a:custGeom>
            <a:avLst/>
            <a:gdLst/>
            <a:ahLst/>
            <a:cxnLst/>
            <a:rect l="l" t="t" r="r" b="b"/>
            <a:pathLst>
              <a:path w="2256750" h="2016970">
                <a:moveTo>
                  <a:pt x="0" y="0"/>
                </a:moveTo>
                <a:lnTo>
                  <a:pt x="2256750" y="0"/>
                </a:lnTo>
                <a:lnTo>
                  <a:pt x="2256750" y="2016970"/>
                </a:lnTo>
                <a:lnTo>
                  <a:pt x="0" y="20169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23">
            <a:extLst>
              <a:ext uri="{FF2B5EF4-FFF2-40B4-BE49-F238E27FC236}">
                <a16:creationId xmlns:a16="http://schemas.microsoft.com/office/drawing/2014/main" id="{3E2D5534-F657-3922-6774-32D865FDF828}"/>
              </a:ext>
            </a:extLst>
          </p:cNvPr>
          <p:cNvSpPr txBox="1"/>
          <p:nvPr/>
        </p:nvSpPr>
        <p:spPr>
          <a:xfrm>
            <a:off x="3886200" y="109354"/>
            <a:ext cx="9947389" cy="2991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94"/>
              </a:lnSpc>
              <a:spcBef>
                <a:spcPct val="0"/>
              </a:spcBef>
            </a:pPr>
            <a:r>
              <a:rPr lang="en-US" sz="15800" u="sng" dirty="0">
                <a:solidFill>
                  <a:srgbClr val="0070C0"/>
                </a:solidFill>
                <a:latin typeface="Berlin Sans FB Demi" panose="020E0802020502020306" pitchFamily="34" charset="0"/>
              </a:rPr>
              <a:t>Answer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0E5C92A-D7EC-023A-7276-380292DA0B76}"/>
              </a:ext>
            </a:extLst>
          </p:cNvPr>
          <p:cNvGrpSpPr/>
          <p:nvPr/>
        </p:nvGrpSpPr>
        <p:grpSpPr>
          <a:xfrm>
            <a:off x="9529013" y="4623354"/>
            <a:ext cx="6019800" cy="2215991"/>
            <a:chOff x="5362604" y="6298946"/>
            <a:chExt cx="7391399" cy="221599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D20AB39-CD8F-474C-5AEB-803FE0F9543B}"/>
                </a:ext>
              </a:extLst>
            </p:cNvPr>
            <p:cNvSpPr/>
            <p:nvPr/>
          </p:nvSpPr>
          <p:spPr>
            <a:xfrm>
              <a:off x="5362604" y="6488018"/>
              <a:ext cx="7391399" cy="2026919"/>
            </a:xfrm>
            <a:prstGeom prst="rect">
              <a:avLst/>
            </a:prstGeom>
            <a:solidFill>
              <a:srgbClr val="FF33C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37D2B13-A92D-A8B2-76E5-0AE43BDE2263}"/>
                </a:ext>
              </a:extLst>
            </p:cNvPr>
            <p:cNvSpPr/>
            <p:nvPr/>
          </p:nvSpPr>
          <p:spPr>
            <a:xfrm>
              <a:off x="6750127" y="6298946"/>
              <a:ext cx="4711547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sliding</a:t>
              </a:r>
            </a:p>
          </p:txBody>
        </p:sp>
      </p:grpSp>
      <p:pic>
        <p:nvPicPr>
          <p:cNvPr id="15" name="unit 11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F64A29AC-448D-0609-0D1C-93B1B121CF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255" end="654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669000" y="3238500"/>
            <a:ext cx="1006475" cy="10064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927669-3CC7-7CF0-FC89-9DE4893F89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85062" y="3937944"/>
            <a:ext cx="4485959" cy="3586812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03601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065492_tadawav-80833.wav"/>
          </p:stSnd>
        </p:sndAc>
      </p:transition>
    </mc:Choice>
    <mc:Fallback xmlns="">
      <p:transition spd="slow">
        <p:random/>
        <p:sndAc>
          <p:stSnd>
            <p:snd r:embed="rId11" name="065492_tadawav-80833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8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" y="914400"/>
            <a:ext cx="16459200" cy="8458200"/>
          </a:xfrm>
          <a:prstGeom prst="rect">
            <a:avLst/>
          </a:prstGeom>
          <a:ln w="57150">
            <a:solidFill>
              <a:schemeClr val="tx1"/>
            </a:solidFill>
            <a:prstDash val="solid"/>
          </a:ln>
        </p:spPr>
      </p:pic>
      <p:sp>
        <p:nvSpPr>
          <p:cNvPr id="13" name="Freeform 8"/>
          <p:cNvSpPr/>
          <p:nvPr/>
        </p:nvSpPr>
        <p:spPr>
          <a:xfrm>
            <a:off x="255064" y="8388507"/>
            <a:ext cx="1765720" cy="1764985"/>
          </a:xfrm>
          <a:custGeom>
            <a:avLst/>
            <a:gdLst/>
            <a:ahLst/>
            <a:cxnLst/>
            <a:rect l="l" t="t" r="r" b="b"/>
            <a:pathLst>
              <a:path w="1354790" h="1354226">
                <a:moveTo>
                  <a:pt x="0" y="0"/>
                </a:moveTo>
                <a:lnTo>
                  <a:pt x="1354791" y="0"/>
                </a:lnTo>
                <a:lnTo>
                  <a:pt x="1354791" y="1354226"/>
                </a:lnTo>
                <a:lnTo>
                  <a:pt x="0" y="1354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hlinkClick r:id="rId10" action="ppaction://hlinksldjump"/>
          </p:cNvPr>
          <p:cNvSpPr/>
          <p:nvPr/>
        </p:nvSpPr>
        <p:spPr>
          <a:xfrm>
            <a:off x="16275636" y="106771"/>
            <a:ext cx="2009799" cy="2085395"/>
          </a:xfrm>
          <a:custGeom>
            <a:avLst/>
            <a:gdLst/>
            <a:ahLst/>
            <a:cxnLst/>
            <a:rect l="l" t="t" r="r" b="b"/>
            <a:pathLst>
              <a:path w="1542065" h="1600068">
                <a:moveTo>
                  <a:pt x="0" y="0"/>
                </a:moveTo>
                <a:lnTo>
                  <a:pt x="1542065" y="0"/>
                </a:lnTo>
                <a:lnTo>
                  <a:pt x="1542065" y="1600068"/>
                </a:lnTo>
                <a:lnTo>
                  <a:pt x="0" y="16000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/>
          <p:cNvSpPr/>
          <p:nvPr/>
        </p:nvSpPr>
        <p:spPr>
          <a:xfrm rot="20609456">
            <a:off x="187833" y="223745"/>
            <a:ext cx="1804500" cy="1583777"/>
          </a:xfrm>
          <a:custGeom>
            <a:avLst/>
            <a:gdLst/>
            <a:ahLst/>
            <a:cxnLst/>
            <a:rect l="l" t="t" r="r" b="b"/>
            <a:pathLst>
              <a:path w="2699681" h="1583777">
                <a:moveTo>
                  <a:pt x="0" y="0"/>
                </a:moveTo>
                <a:lnTo>
                  <a:pt x="2699681" y="0"/>
                </a:lnTo>
                <a:lnTo>
                  <a:pt x="2699681" y="1583777"/>
                </a:lnTo>
                <a:lnTo>
                  <a:pt x="0" y="158377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5871599" y="7701516"/>
            <a:ext cx="2405953" cy="251932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B8C7B36-1B09-3A4A-EA87-329F41C03C6B}"/>
              </a:ext>
            </a:extLst>
          </p:cNvPr>
          <p:cNvGrpSpPr/>
          <p:nvPr/>
        </p:nvGrpSpPr>
        <p:grpSpPr>
          <a:xfrm>
            <a:off x="9480614" y="3731482"/>
            <a:ext cx="7131636" cy="2824036"/>
            <a:chOff x="5362605" y="6357748"/>
            <a:chExt cx="5723785" cy="215718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546EB70-E027-BA95-2CE0-7A2CDA07B19C}"/>
                </a:ext>
              </a:extLst>
            </p:cNvPr>
            <p:cNvSpPr/>
            <p:nvPr/>
          </p:nvSpPr>
          <p:spPr>
            <a:xfrm>
              <a:off x="5362605" y="6488018"/>
              <a:ext cx="5723785" cy="2026919"/>
            </a:xfrm>
            <a:prstGeom prst="rect">
              <a:avLst/>
            </a:prstGeom>
            <a:solidFill>
              <a:srgbClr val="FF33C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28843CF-E020-1966-B714-F7DB683E8E39}"/>
                </a:ext>
              </a:extLst>
            </p:cNvPr>
            <p:cNvSpPr/>
            <p:nvPr/>
          </p:nvSpPr>
          <p:spPr>
            <a:xfrm>
              <a:off x="6484291" y="6357748"/>
              <a:ext cx="3539571" cy="20218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66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cake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E496E80-DC38-D617-26F6-461E0C526880}"/>
              </a:ext>
            </a:extLst>
          </p:cNvPr>
          <p:cNvGrpSpPr/>
          <p:nvPr/>
        </p:nvGrpSpPr>
        <p:grpSpPr>
          <a:xfrm>
            <a:off x="1970467" y="1714500"/>
            <a:ext cx="6220514" cy="6417534"/>
            <a:chOff x="1970467" y="1714500"/>
            <a:chExt cx="6220514" cy="641753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677FD29-C691-FB97-B79B-7A32C6BA6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20723711">
              <a:off x="1970467" y="1714500"/>
              <a:ext cx="6220514" cy="6417534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E9BEF90-51A0-ED06-AB76-43490A88E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20674039">
              <a:off x="3421086" y="2533119"/>
              <a:ext cx="3591098" cy="3948973"/>
            </a:xfrm>
            <a:prstGeom prst="rect">
              <a:avLst/>
            </a:prstGeom>
          </p:spPr>
        </p:pic>
      </p:grpSp>
      <p:pic>
        <p:nvPicPr>
          <p:cNvPr id="5" name="unit 12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4A9F1D2C-E74E-83AB-428A-9A356DAD7CF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344" end="3742.8979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493900" y="2987571"/>
            <a:ext cx="914451" cy="91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62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4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6F346EE1-93CE-B7EC-3B8B-17E6D643D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0" y="-252557"/>
            <a:ext cx="18249740" cy="1028269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2514600" y="3388498"/>
            <a:ext cx="1943100" cy="2533650"/>
            <a:chOff x="0" y="0"/>
            <a:chExt cx="511763" cy="667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754514" y="3402503"/>
            <a:ext cx="1943100" cy="2533650"/>
            <a:chOff x="0" y="0"/>
            <a:chExt cx="511763" cy="66729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990131" y="3388498"/>
            <a:ext cx="1943100" cy="2533650"/>
            <a:chOff x="0" y="0"/>
            <a:chExt cx="511763" cy="66729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195634" y="3388498"/>
            <a:ext cx="1943100" cy="2533650"/>
            <a:chOff x="0" y="0"/>
            <a:chExt cx="511763" cy="66729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639104" y="3388498"/>
            <a:ext cx="1943100" cy="2533650"/>
            <a:chOff x="0" y="0"/>
            <a:chExt cx="511763" cy="66729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946587" y="448612"/>
            <a:ext cx="1892031" cy="2506002"/>
          </a:xfrm>
          <a:custGeom>
            <a:avLst/>
            <a:gdLst/>
            <a:ahLst/>
            <a:cxnLst/>
            <a:rect l="l" t="t" r="r" b="b"/>
            <a:pathLst>
              <a:path w="1892031" h="2506002">
                <a:moveTo>
                  <a:pt x="0" y="0"/>
                </a:moveTo>
                <a:lnTo>
                  <a:pt x="1892032" y="0"/>
                </a:lnTo>
                <a:lnTo>
                  <a:pt x="1892032" y="2506002"/>
                </a:lnTo>
                <a:lnTo>
                  <a:pt x="0" y="2506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697814">
            <a:off x="16245171" y="8058254"/>
            <a:ext cx="1674533" cy="1975977"/>
          </a:xfrm>
          <a:custGeom>
            <a:avLst/>
            <a:gdLst/>
            <a:ahLst/>
            <a:cxnLst/>
            <a:rect l="l" t="t" r="r" b="b"/>
            <a:pathLst>
              <a:path w="1854651" h="2553736">
                <a:moveTo>
                  <a:pt x="0" y="0"/>
                </a:moveTo>
                <a:lnTo>
                  <a:pt x="1854651" y="0"/>
                </a:lnTo>
                <a:lnTo>
                  <a:pt x="1854651" y="2553737"/>
                </a:lnTo>
                <a:lnTo>
                  <a:pt x="0" y="25537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1400541">
            <a:off x="-3812679" y="8365169"/>
            <a:ext cx="8954535" cy="5081698"/>
          </a:xfrm>
          <a:custGeom>
            <a:avLst/>
            <a:gdLst/>
            <a:ahLst/>
            <a:cxnLst/>
            <a:rect l="l" t="t" r="r" b="b"/>
            <a:pathLst>
              <a:path w="8954535" h="5081698">
                <a:moveTo>
                  <a:pt x="0" y="0"/>
                </a:moveTo>
                <a:lnTo>
                  <a:pt x="8954535" y="0"/>
                </a:lnTo>
                <a:lnTo>
                  <a:pt x="8954535" y="5081699"/>
                </a:lnTo>
                <a:lnTo>
                  <a:pt x="0" y="50816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541741" y="8198477"/>
            <a:ext cx="1350861" cy="1786262"/>
          </a:xfrm>
          <a:custGeom>
            <a:avLst/>
            <a:gdLst/>
            <a:ahLst/>
            <a:cxnLst/>
            <a:rect l="l" t="t" r="r" b="b"/>
            <a:pathLst>
              <a:path w="1350861" h="1786262">
                <a:moveTo>
                  <a:pt x="0" y="0"/>
                </a:moveTo>
                <a:lnTo>
                  <a:pt x="1350861" y="0"/>
                </a:lnTo>
                <a:lnTo>
                  <a:pt x="1350861" y="1786262"/>
                </a:lnTo>
                <a:lnTo>
                  <a:pt x="0" y="17862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1569942">
            <a:off x="13820703" y="-1782767"/>
            <a:ext cx="5683775" cy="4781475"/>
          </a:xfrm>
          <a:custGeom>
            <a:avLst/>
            <a:gdLst/>
            <a:ahLst/>
            <a:cxnLst/>
            <a:rect l="l" t="t" r="r" b="b"/>
            <a:pathLst>
              <a:path w="5683775" h="4781475">
                <a:moveTo>
                  <a:pt x="0" y="0"/>
                </a:moveTo>
                <a:lnTo>
                  <a:pt x="5683774" y="0"/>
                </a:lnTo>
                <a:lnTo>
                  <a:pt x="5683774" y="4781476"/>
                </a:lnTo>
                <a:lnTo>
                  <a:pt x="0" y="47814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1319679">
            <a:off x="14143311" y="1321921"/>
            <a:ext cx="1057140" cy="1303101"/>
          </a:xfrm>
          <a:custGeom>
            <a:avLst/>
            <a:gdLst/>
            <a:ahLst/>
            <a:cxnLst/>
            <a:rect l="l" t="t" r="r" b="b"/>
            <a:pathLst>
              <a:path w="1057140" h="1303101">
                <a:moveTo>
                  <a:pt x="0" y="0"/>
                </a:moveTo>
                <a:lnTo>
                  <a:pt x="1057141" y="0"/>
                </a:lnTo>
                <a:lnTo>
                  <a:pt x="1057141" y="1303100"/>
                </a:lnTo>
                <a:lnTo>
                  <a:pt x="0" y="13031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3854531" y="-37295"/>
            <a:ext cx="9947389" cy="2991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94"/>
              </a:lnSpc>
              <a:spcBef>
                <a:spcPct val="0"/>
              </a:spcBef>
            </a:pPr>
            <a:r>
              <a:rPr lang="en-US" sz="15800" dirty="0">
                <a:solidFill>
                  <a:srgbClr val="C00000"/>
                </a:solidFill>
                <a:latin typeface="Berlin Sans FB Demi" panose="020E0802020502020306" pitchFamily="34" charset="0"/>
              </a:rPr>
              <a:t>Question 3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604184" y="3701664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D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844098" y="3715669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dirty="0">
                <a:solidFill>
                  <a:srgbClr val="11A164"/>
                </a:solidFill>
                <a:latin typeface="Berlin Sans FB Demi" panose="020E0802020502020306" pitchFamily="34" charset="0"/>
              </a:rPr>
              <a:t>I</a:t>
            </a:r>
            <a:endParaRPr lang="en-US" sz="10033" u="none" strike="noStrike" dirty="0">
              <a:solidFill>
                <a:srgbClr val="11A164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9285218" y="3701664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dirty="0">
                <a:solidFill>
                  <a:srgbClr val="11A164"/>
                </a:solidFill>
                <a:latin typeface="Berlin Sans FB Demi" panose="020E0802020502020306" pitchFamily="34" charset="0"/>
              </a:rPr>
              <a:t>R</a:t>
            </a:r>
            <a:endParaRPr lang="en-US" sz="10033" u="none" strike="noStrike" dirty="0">
              <a:solidFill>
                <a:srgbClr val="11A164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3728689" y="3701664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N</a:t>
            </a:r>
          </a:p>
        </p:txBody>
      </p:sp>
      <p:grpSp>
        <p:nvGrpSpPr>
          <p:cNvPr id="31" name="Group 8">
            <a:extLst>
              <a:ext uri="{FF2B5EF4-FFF2-40B4-BE49-F238E27FC236}">
                <a16:creationId xmlns:a16="http://schemas.microsoft.com/office/drawing/2014/main" id="{1FE7A232-B571-59F0-9D62-51DB0B809A94}"/>
              </a:ext>
            </a:extLst>
          </p:cNvPr>
          <p:cNvGrpSpPr/>
          <p:nvPr/>
        </p:nvGrpSpPr>
        <p:grpSpPr>
          <a:xfrm>
            <a:off x="11407378" y="3388498"/>
            <a:ext cx="1943100" cy="2533650"/>
            <a:chOff x="0" y="0"/>
            <a:chExt cx="511763" cy="667299"/>
          </a:xfrm>
        </p:grpSpPr>
        <p:sp>
          <p:nvSpPr>
            <p:cNvPr id="32" name="Freeform 9">
              <a:extLst>
                <a:ext uri="{FF2B5EF4-FFF2-40B4-BE49-F238E27FC236}">
                  <a16:creationId xmlns:a16="http://schemas.microsoft.com/office/drawing/2014/main" id="{66FF8316-39B7-8ECA-704E-5E621050C634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10">
              <a:extLst>
                <a:ext uri="{FF2B5EF4-FFF2-40B4-BE49-F238E27FC236}">
                  <a16:creationId xmlns:a16="http://schemas.microsoft.com/office/drawing/2014/main" id="{85783A3E-F74E-1C73-3D86-11DE37F4AD8C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08AED687-74B6-D014-1B28-B6B98B6D6028}"/>
              </a:ext>
            </a:extLst>
          </p:cNvPr>
          <p:cNvSpPr/>
          <p:nvPr/>
        </p:nvSpPr>
        <p:spPr>
          <a:xfrm>
            <a:off x="5465029" y="6530302"/>
            <a:ext cx="7952292" cy="338239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28">
            <a:extLst>
              <a:ext uri="{FF2B5EF4-FFF2-40B4-BE49-F238E27FC236}">
                <a16:creationId xmlns:a16="http://schemas.microsoft.com/office/drawing/2014/main" id="{9AC24725-26A2-88E3-AC58-5476BEAFEC8B}"/>
              </a:ext>
            </a:extLst>
          </p:cNvPr>
          <p:cNvSpPr txBox="1"/>
          <p:nvPr/>
        </p:nvSpPr>
        <p:spPr>
          <a:xfrm>
            <a:off x="11520081" y="3715669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I</a:t>
            </a:r>
          </a:p>
        </p:txBody>
      </p:sp>
      <p:sp>
        <p:nvSpPr>
          <p:cNvPr id="35" name="TextBox 28">
            <a:extLst>
              <a:ext uri="{FF2B5EF4-FFF2-40B4-BE49-F238E27FC236}">
                <a16:creationId xmlns:a16="http://schemas.microsoft.com/office/drawing/2014/main" id="{3DEEA28D-3426-E123-DECB-8A8A5D687328}"/>
              </a:ext>
            </a:extLst>
          </p:cNvPr>
          <p:cNvSpPr txBox="1"/>
          <p:nvPr/>
        </p:nvSpPr>
        <p:spPr>
          <a:xfrm>
            <a:off x="7035352" y="3715669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G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F0535D0E-F81B-9074-60CB-A203F9A0E3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642" b="95309" l="9375" r="92411">
                        <a14:foregroundMark x1="69420" y1="9383" x2="74107" y2="8642"/>
                        <a14:foregroundMark x1="27009" y1="96049" x2="50000" y2="95309"/>
                        <a14:foregroundMark x1="50000" y1="95309" x2="50670" y2="95309"/>
                        <a14:foregroundMark x1="91964" y1="60247" x2="92411" y2="659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12883" y="6530302"/>
            <a:ext cx="3344670" cy="3023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692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TICK.wav"/>
          </p:stSnd>
        </p:sndAc>
      </p:transition>
    </mc:Choice>
    <mc:Fallback xmlns="">
      <p:transition spd="slow">
        <p:random/>
        <p:sndAc>
          <p:stSnd>
            <p:snd r:embed="rId16" name="TICK.wav"/>
          </p:stSnd>
        </p:sndAc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7CC802-D446-5AFC-60DE-842C043C4E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60" y="-95023"/>
            <a:ext cx="18249740" cy="1028269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2037276" y="4497982"/>
            <a:ext cx="8141171" cy="7408466"/>
          </a:xfrm>
          <a:custGeom>
            <a:avLst/>
            <a:gdLst/>
            <a:ahLst/>
            <a:cxnLst/>
            <a:rect l="l" t="t" r="r" b="b"/>
            <a:pathLst>
              <a:path w="8141171" h="7408466">
                <a:moveTo>
                  <a:pt x="0" y="0"/>
                </a:moveTo>
                <a:lnTo>
                  <a:pt x="8141171" y="0"/>
                </a:lnTo>
                <a:lnTo>
                  <a:pt x="8141171" y="7408466"/>
                </a:lnTo>
                <a:lnTo>
                  <a:pt x="0" y="74084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98916" y="-2364551"/>
            <a:ext cx="8376183" cy="8229600"/>
          </a:xfrm>
          <a:custGeom>
            <a:avLst/>
            <a:gdLst/>
            <a:ahLst/>
            <a:cxnLst/>
            <a:rect l="l" t="t" r="r" b="b"/>
            <a:pathLst>
              <a:path w="8376183" h="8229600">
                <a:moveTo>
                  <a:pt x="0" y="0"/>
                </a:moveTo>
                <a:lnTo>
                  <a:pt x="8376183" y="0"/>
                </a:lnTo>
                <a:lnTo>
                  <a:pt x="837618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285718">
            <a:off x="904934" y="741763"/>
            <a:ext cx="2256750" cy="2016970"/>
          </a:xfrm>
          <a:custGeom>
            <a:avLst/>
            <a:gdLst/>
            <a:ahLst/>
            <a:cxnLst/>
            <a:rect l="l" t="t" r="r" b="b"/>
            <a:pathLst>
              <a:path w="2256750" h="2016970">
                <a:moveTo>
                  <a:pt x="0" y="0"/>
                </a:moveTo>
                <a:lnTo>
                  <a:pt x="2256750" y="0"/>
                </a:lnTo>
                <a:lnTo>
                  <a:pt x="2256750" y="2016970"/>
                </a:lnTo>
                <a:lnTo>
                  <a:pt x="0" y="20169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23">
            <a:extLst>
              <a:ext uri="{FF2B5EF4-FFF2-40B4-BE49-F238E27FC236}">
                <a16:creationId xmlns:a16="http://schemas.microsoft.com/office/drawing/2014/main" id="{3E2D5534-F657-3922-6774-32D865FDF828}"/>
              </a:ext>
            </a:extLst>
          </p:cNvPr>
          <p:cNvSpPr txBox="1"/>
          <p:nvPr/>
        </p:nvSpPr>
        <p:spPr>
          <a:xfrm>
            <a:off x="3886200" y="109354"/>
            <a:ext cx="9947389" cy="2991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94"/>
              </a:lnSpc>
              <a:spcBef>
                <a:spcPct val="0"/>
              </a:spcBef>
            </a:pPr>
            <a:r>
              <a:rPr lang="en-US" sz="15800" u="sng" dirty="0">
                <a:solidFill>
                  <a:srgbClr val="0070C0"/>
                </a:solidFill>
                <a:latin typeface="Berlin Sans FB Demi" panose="020E0802020502020306" pitchFamily="34" charset="0"/>
              </a:rPr>
              <a:t>Answer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BE2885E-D6B1-14D9-AAE3-9FFF6DAC0B85}"/>
              </a:ext>
            </a:extLst>
          </p:cNvPr>
          <p:cNvGrpSpPr/>
          <p:nvPr/>
        </p:nvGrpSpPr>
        <p:grpSpPr>
          <a:xfrm>
            <a:off x="10210800" y="4961430"/>
            <a:ext cx="5618680" cy="2215991"/>
            <a:chOff x="5362604" y="6298946"/>
            <a:chExt cx="7391399" cy="221599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861C9FB-E5B2-FB60-C413-C2B73E483C57}"/>
                </a:ext>
              </a:extLst>
            </p:cNvPr>
            <p:cNvSpPr/>
            <p:nvPr/>
          </p:nvSpPr>
          <p:spPr>
            <a:xfrm>
              <a:off x="5362604" y="6488018"/>
              <a:ext cx="7391399" cy="2026919"/>
            </a:xfrm>
            <a:prstGeom prst="rect">
              <a:avLst/>
            </a:prstGeom>
            <a:solidFill>
              <a:srgbClr val="FF33C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FDC1882-393E-5D16-377C-F3B60CF4168D}"/>
                </a:ext>
              </a:extLst>
            </p:cNvPr>
            <p:cNvSpPr/>
            <p:nvPr/>
          </p:nvSpPr>
          <p:spPr>
            <a:xfrm>
              <a:off x="6914435" y="6298946"/>
              <a:ext cx="4382931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riding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272FE6E-2DC4-6C72-A5AC-4D480E9718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47936" y="4076700"/>
            <a:ext cx="4668780" cy="4220660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14" name="unit 11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3BE8E205-7B76-13BA-8CD9-F048341118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234" end="341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533975" y="2682240"/>
            <a:ext cx="1158875" cy="115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93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065492_tadawav-80833.wav"/>
          </p:stSnd>
        </p:sndAc>
      </p:transition>
    </mc:Choice>
    <mc:Fallback xmlns="">
      <p:transition spd="slow">
        <p:random/>
        <p:sndAc>
          <p:stSnd>
            <p:snd r:embed="rId11" name="065492_tadawav-80833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2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6F346EE1-93CE-B7EC-3B8B-17E6D643D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0" y="-252557"/>
            <a:ext cx="18249740" cy="1028269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2514600" y="3388498"/>
            <a:ext cx="1943100" cy="2533650"/>
            <a:chOff x="0" y="0"/>
            <a:chExt cx="511763" cy="667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694086" y="3388498"/>
            <a:ext cx="1943100" cy="2533650"/>
            <a:chOff x="0" y="0"/>
            <a:chExt cx="511763" cy="66729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990131" y="3388498"/>
            <a:ext cx="1943100" cy="2533650"/>
            <a:chOff x="0" y="0"/>
            <a:chExt cx="511763" cy="66729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195634" y="3388498"/>
            <a:ext cx="1943100" cy="2533650"/>
            <a:chOff x="0" y="0"/>
            <a:chExt cx="511763" cy="66729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639104" y="3388498"/>
            <a:ext cx="1943100" cy="2533650"/>
            <a:chOff x="0" y="0"/>
            <a:chExt cx="511763" cy="66729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946587" y="448612"/>
            <a:ext cx="1892031" cy="2506002"/>
          </a:xfrm>
          <a:custGeom>
            <a:avLst/>
            <a:gdLst/>
            <a:ahLst/>
            <a:cxnLst/>
            <a:rect l="l" t="t" r="r" b="b"/>
            <a:pathLst>
              <a:path w="1892031" h="2506002">
                <a:moveTo>
                  <a:pt x="0" y="0"/>
                </a:moveTo>
                <a:lnTo>
                  <a:pt x="1892032" y="0"/>
                </a:lnTo>
                <a:lnTo>
                  <a:pt x="1892032" y="2506002"/>
                </a:lnTo>
                <a:lnTo>
                  <a:pt x="0" y="2506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697814">
            <a:off x="16245171" y="8058254"/>
            <a:ext cx="1674533" cy="1975977"/>
          </a:xfrm>
          <a:custGeom>
            <a:avLst/>
            <a:gdLst/>
            <a:ahLst/>
            <a:cxnLst/>
            <a:rect l="l" t="t" r="r" b="b"/>
            <a:pathLst>
              <a:path w="1854651" h="2553736">
                <a:moveTo>
                  <a:pt x="0" y="0"/>
                </a:moveTo>
                <a:lnTo>
                  <a:pt x="1854651" y="0"/>
                </a:lnTo>
                <a:lnTo>
                  <a:pt x="1854651" y="2553737"/>
                </a:lnTo>
                <a:lnTo>
                  <a:pt x="0" y="25537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1400541">
            <a:off x="-3812679" y="8365169"/>
            <a:ext cx="8954535" cy="5081698"/>
          </a:xfrm>
          <a:custGeom>
            <a:avLst/>
            <a:gdLst/>
            <a:ahLst/>
            <a:cxnLst/>
            <a:rect l="l" t="t" r="r" b="b"/>
            <a:pathLst>
              <a:path w="8954535" h="5081698">
                <a:moveTo>
                  <a:pt x="0" y="0"/>
                </a:moveTo>
                <a:lnTo>
                  <a:pt x="8954535" y="0"/>
                </a:lnTo>
                <a:lnTo>
                  <a:pt x="8954535" y="5081699"/>
                </a:lnTo>
                <a:lnTo>
                  <a:pt x="0" y="50816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541741" y="8198477"/>
            <a:ext cx="1350861" cy="1786262"/>
          </a:xfrm>
          <a:custGeom>
            <a:avLst/>
            <a:gdLst/>
            <a:ahLst/>
            <a:cxnLst/>
            <a:rect l="l" t="t" r="r" b="b"/>
            <a:pathLst>
              <a:path w="1350861" h="1786262">
                <a:moveTo>
                  <a:pt x="0" y="0"/>
                </a:moveTo>
                <a:lnTo>
                  <a:pt x="1350861" y="0"/>
                </a:lnTo>
                <a:lnTo>
                  <a:pt x="1350861" y="1786262"/>
                </a:lnTo>
                <a:lnTo>
                  <a:pt x="0" y="17862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1569942">
            <a:off x="13820703" y="-1782767"/>
            <a:ext cx="5683775" cy="4781475"/>
          </a:xfrm>
          <a:custGeom>
            <a:avLst/>
            <a:gdLst/>
            <a:ahLst/>
            <a:cxnLst/>
            <a:rect l="l" t="t" r="r" b="b"/>
            <a:pathLst>
              <a:path w="5683775" h="4781475">
                <a:moveTo>
                  <a:pt x="0" y="0"/>
                </a:moveTo>
                <a:lnTo>
                  <a:pt x="5683774" y="0"/>
                </a:lnTo>
                <a:lnTo>
                  <a:pt x="5683774" y="4781476"/>
                </a:lnTo>
                <a:lnTo>
                  <a:pt x="0" y="47814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1319679">
            <a:off x="14143311" y="1321921"/>
            <a:ext cx="1057140" cy="1303101"/>
          </a:xfrm>
          <a:custGeom>
            <a:avLst/>
            <a:gdLst/>
            <a:ahLst/>
            <a:cxnLst/>
            <a:rect l="l" t="t" r="r" b="b"/>
            <a:pathLst>
              <a:path w="1057140" h="1303101">
                <a:moveTo>
                  <a:pt x="0" y="0"/>
                </a:moveTo>
                <a:lnTo>
                  <a:pt x="1057141" y="0"/>
                </a:lnTo>
                <a:lnTo>
                  <a:pt x="1057141" y="1303100"/>
                </a:lnTo>
                <a:lnTo>
                  <a:pt x="0" y="13031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3854531" y="-37295"/>
            <a:ext cx="9947389" cy="2991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94"/>
              </a:lnSpc>
              <a:spcBef>
                <a:spcPct val="0"/>
              </a:spcBef>
            </a:pPr>
            <a:r>
              <a:rPr lang="en-US" sz="15800" dirty="0">
                <a:solidFill>
                  <a:srgbClr val="C00000"/>
                </a:solidFill>
                <a:latin typeface="Berlin Sans FB Demi" panose="020E0802020502020306" pitchFamily="34" charset="0"/>
              </a:rPr>
              <a:t>Question 4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604184" y="3701664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G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064294" y="3701664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dirty="0">
                <a:solidFill>
                  <a:srgbClr val="11A164"/>
                </a:solidFill>
                <a:latin typeface="Berlin Sans FB Demi" panose="020E0802020502020306" pitchFamily="34" charset="0"/>
              </a:rPr>
              <a:t>U</a:t>
            </a:r>
            <a:endParaRPr lang="en-US" sz="10033" u="none" strike="noStrike" dirty="0">
              <a:solidFill>
                <a:srgbClr val="11A164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9348817" y="3678638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Y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3728689" y="3701664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T</a:t>
            </a:r>
          </a:p>
        </p:txBody>
      </p:sp>
      <p:grpSp>
        <p:nvGrpSpPr>
          <p:cNvPr id="31" name="Group 8">
            <a:extLst>
              <a:ext uri="{FF2B5EF4-FFF2-40B4-BE49-F238E27FC236}">
                <a16:creationId xmlns:a16="http://schemas.microsoft.com/office/drawing/2014/main" id="{1FE7A232-B571-59F0-9D62-51DB0B809A94}"/>
              </a:ext>
            </a:extLst>
          </p:cNvPr>
          <p:cNvGrpSpPr/>
          <p:nvPr/>
        </p:nvGrpSpPr>
        <p:grpSpPr>
          <a:xfrm>
            <a:off x="11407378" y="3388498"/>
            <a:ext cx="1943100" cy="2533650"/>
            <a:chOff x="0" y="0"/>
            <a:chExt cx="511763" cy="667299"/>
          </a:xfrm>
        </p:grpSpPr>
        <p:sp>
          <p:nvSpPr>
            <p:cNvPr id="32" name="Freeform 9">
              <a:extLst>
                <a:ext uri="{FF2B5EF4-FFF2-40B4-BE49-F238E27FC236}">
                  <a16:creationId xmlns:a16="http://schemas.microsoft.com/office/drawing/2014/main" id="{66FF8316-39B7-8ECA-704E-5E621050C634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10">
              <a:extLst>
                <a:ext uri="{FF2B5EF4-FFF2-40B4-BE49-F238E27FC236}">
                  <a16:creationId xmlns:a16="http://schemas.microsoft.com/office/drawing/2014/main" id="{85783A3E-F74E-1C73-3D86-11DE37F4AD8C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08AED687-74B6-D014-1B28-B6B98B6D6028}"/>
              </a:ext>
            </a:extLst>
          </p:cNvPr>
          <p:cNvSpPr/>
          <p:nvPr/>
        </p:nvSpPr>
        <p:spPr>
          <a:xfrm>
            <a:off x="5465029" y="6530302"/>
            <a:ext cx="7952292" cy="338239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B1FBCBB3-19DC-87F7-E973-6D67B131B9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86" b="90494" l="6667" r="90741">
                        <a14:foregroundMark x1="10000" y1="59316" x2="7407" y2="73384"/>
                        <a14:foregroundMark x1="7407" y1="73384" x2="8148" y2="74525"/>
                        <a14:foregroundMark x1="88889" y1="27757" x2="91111" y2="38403"/>
                        <a14:foregroundMark x1="51111" y1="90494" x2="69630" y2="901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48313" y="6572873"/>
            <a:ext cx="3959065" cy="2963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9" name="TextBox 28">
            <a:extLst>
              <a:ext uri="{FF2B5EF4-FFF2-40B4-BE49-F238E27FC236}">
                <a16:creationId xmlns:a16="http://schemas.microsoft.com/office/drawing/2014/main" id="{0402B112-4757-3714-EBB0-12C4D81DF82B}"/>
              </a:ext>
            </a:extLst>
          </p:cNvPr>
          <p:cNvSpPr txBox="1"/>
          <p:nvPr/>
        </p:nvSpPr>
        <p:spPr>
          <a:xfrm>
            <a:off x="11401137" y="3701664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R</a:t>
            </a:r>
          </a:p>
        </p:txBody>
      </p:sp>
      <p:sp>
        <p:nvSpPr>
          <p:cNvPr id="40" name="TextBox 28">
            <a:extLst>
              <a:ext uri="{FF2B5EF4-FFF2-40B4-BE49-F238E27FC236}">
                <a16:creationId xmlns:a16="http://schemas.microsoft.com/office/drawing/2014/main" id="{D7D94C87-2ADC-5380-0A2D-79293EB45F23}"/>
              </a:ext>
            </a:extLst>
          </p:cNvPr>
          <p:cNvSpPr txBox="1"/>
          <p:nvPr/>
        </p:nvSpPr>
        <p:spPr>
          <a:xfrm>
            <a:off x="4707306" y="3701664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17824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TICK.wav"/>
          </p:stSnd>
        </p:sndAc>
      </p:transition>
    </mc:Choice>
    <mc:Fallback xmlns="">
      <p:transition spd="slow">
        <p:random/>
        <p:sndAc>
          <p:stSnd>
            <p:snd r:embed="rId18" name="TICK.wav"/>
          </p:stSnd>
        </p:sndAc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7CC802-D446-5AFC-60DE-842C043C4E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60" y="-95023"/>
            <a:ext cx="18249740" cy="1028269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2037276" y="4497982"/>
            <a:ext cx="8141171" cy="7408466"/>
          </a:xfrm>
          <a:custGeom>
            <a:avLst/>
            <a:gdLst/>
            <a:ahLst/>
            <a:cxnLst/>
            <a:rect l="l" t="t" r="r" b="b"/>
            <a:pathLst>
              <a:path w="8141171" h="7408466">
                <a:moveTo>
                  <a:pt x="0" y="0"/>
                </a:moveTo>
                <a:lnTo>
                  <a:pt x="8141171" y="0"/>
                </a:lnTo>
                <a:lnTo>
                  <a:pt x="8141171" y="7408466"/>
                </a:lnTo>
                <a:lnTo>
                  <a:pt x="0" y="74084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98916" y="-2364551"/>
            <a:ext cx="8376183" cy="8229600"/>
          </a:xfrm>
          <a:custGeom>
            <a:avLst/>
            <a:gdLst/>
            <a:ahLst/>
            <a:cxnLst/>
            <a:rect l="l" t="t" r="r" b="b"/>
            <a:pathLst>
              <a:path w="8376183" h="8229600">
                <a:moveTo>
                  <a:pt x="0" y="0"/>
                </a:moveTo>
                <a:lnTo>
                  <a:pt x="8376183" y="0"/>
                </a:lnTo>
                <a:lnTo>
                  <a:pt x="837618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285718">
            <a:off x="904934" y="741763"/>
            <a:ext cx="2256750" cy="2016970"/>
          </a:xfrm>
          <a:custGeom>
            <a:avLst/>
            <a:gdLst/>
            <a:ahLst/>
            <a:cxnLst/>
            <a:rect l="l" t="t" r="r" b="b"/>
            <a:pathLst>
              <a:path w="2256750" h="2016970">
                <a:moveTo>
                  <a:pt x="0" y="0"/>
                </a:moveTo>
                <a:lnTo>
                  <a:pt x="2256750" y="0"/>
                </a:lnTo>
                <a:lnTo>
                  <a:pt x="2256750" y="2016970"/>
                </a:lnTo>
                <a:lnTo>
                  <a:pt x="0" y="20169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23">
            <a:extLst>
              <a:ext uri="{FF2B5EF4-FFF2-40B4-BE49-F238E27FC236}">
                <a16:creationId xmlns:a16="http://schemas.microsoft.com/office/drawing/2014/main" id="{3E2D5534-F657-3922-6774-32D865FDF828}"/>
              </a:ext>
            </a:extLst>
          </p:cNvPr>
          <p:cNvSpPr txBox="1"/>
          <p:nvPr/>
        </p:nvSpPr>
        <p:spPr>
          <a:xfrm>
            <a:off x="3886200" y="109354"/>
            <a:ext cx="9947389" cy="2991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94"/>
              </a:lnSpc>
              <a:spcBef>
                <a:spcPct val="0"/>
              </a:spcBef>
            </a:pPr>
            <a:r>
              <a:rPr lang="en-US" sz="15800" u="sng" dirty="0">
                <a:solidFill>
                  <a:srgbClr val="0070C0"/>
                </a:solidFill>
                <a:latin typeface="Berlin Sans FB Demi" panose="020E0802020502020306" pitchFamily="34" charset="0"/>
              </a:rPr>
              <a:t>Answer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02E53FC-BC46-E4C3-3B64-933D1FFCE9B4}"/>
              </a:ext>
            </a:extLst>
          </p:cNvPr>
          <p:cNvGrpSpPr/>
          <p:nvPr/>
        </p:nvGrpSpPr>
        <p:grpSpPr>
          <a:xfrm>
            <a:off x="9982200" y="4853083"/>
            <a:ext cx="6019800" cy="2360747"/>
            <a:chOff x="5362604" y="6154190"/>
            <a:chExt cx="7391399" cy="236074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BD7B892-2E60-D4BE-C32B-47F6F23583AF}"/>
                </a:ext>
              </a:extLst>
            </p:cNvPr>
            <p:cNvSpPr/>
            <p:nvPr/>
          </p:nvSpPr>
          <p:spPr>
            <a:xfrm>
              <a:off x="5362604" y="6488018"/>
              <a:ext cx="7391399" cy="2026919"/>
            </a:xfrm>
            <a:prstGeom prst="rect">
              <a:avLst/>
            </a:prstGeom>
            <a:solidFill>
              <a:srgbClr val="FF33C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407FFA9-AA26-32FC-439F-F029788C03FC}"/>
                </a:ext>
              </a:extLst>
            </p:cNvPr>
            <p:cNvSpPr/>
            <p:nvPr/>
          </p:nvSpPr>
          <p:spPr>
            <a:xfrm>
              <a:off x="6632736" y="6154190"/>
              <a:ext cx="5022530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yogurt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18D8044-9771-9F01-A918-DD274A5F4B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57323" y="4282758"/>
            <a:ext cx="5022530" cy="3758987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11" name="unit 9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DFC0388C-109E-2BAB-74C7-3266C6660E1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41" end="5990.326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522742" y="2552700"/>
            <a:ext cx="1233488" cy="123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70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065492_tadawav-80833.wav"/>
          </p:stSnd>
        </p:sndAc>
      </p:transition>
    </mc:Choice>
    <mc:Fallback xmlns="">
      <p:transition spd="slow">
        <p:random/>
        <p:sndAc>
          <p:stSnd>
            <p:snd r:embed="rId11" name="065492_tadawav-80833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6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6F346EE1-93CE-B7EC-3B8B-17E6D643D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0" y="-252557"/>
            <a:ext cx="18249740" cy="1028269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2514600" y="3388498"/>
            <a:ext cx="1943100" cy="2533650"/>
            <a:chOff x="0" y="0"/>
            <a:chExt cx="511763" cy="667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694086" y="3388498"/>
            <a:ext cx="1943100" cy="2533650"/>
            <a:chOff x="0" y="0"/>
            <a:chExt cx="511763" cy="66729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990131" y="3388498"/>
            <a:ext cx="1943100" cy="2533650"/>
            <a:chOff x="0" y="0"/>
            <a:chExt cx="511763" cy="66729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195634" y="3388498"/>
            <a:ext cx="1943100" cy="2533650"/>
            <a:chOff x="0" y="0"/>
            <a:chExt cx="511763" cy="66729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639104" y="3388498"/>
            <a:ext cx="1943100" cy="2533650"/>
            <a:chOff x="0" y="0"/>
            <a:chExt cx="511763" cy="66729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946587" y="448612"/>
            <a:ext cx="1892031" cy="2506002"/>
          </a:xfrm>
          <a:custGeom>
            <a:avLst/>
            <a:gdLst/>
            <a:ahLst/>
            <a:cxnLst/>
            <a:rect l="l" t="t" r="r" b="b"/>
            <a:pathLst>
              <a:path w="1892031" h="2506002">
                <a:moveTo>
                  <a:pt x="0" y="0"/>
                </a:moveTo>
                <a:lnTo>
                  <a:pt x="1892032" y="0"/>
                </a:lnTo>
                <a:lnTo>
                  <a:pt x="1892032" y="2506002"/>
                </a:lnTo>
                <a:lnTo>
                  <a:pt x="0" y="2506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697814">
            <a:off x="16245171" y="8058254"/>
            <a:ext cx="1674533" cy="1975977"/>
          </a:xfrm>
          <a:custGeom>
            <a:avLst/>
            <a:gdLst/>
            <a:ahLst/>
            <a:cxnLst/>
            <a:rect l="l" t="t" r="r" b="b"/>
            <a:pathLst>
              <a:path w="1854651" h="2553736">
                <a:moveTo>
                  <a:pt x="0" y="0"/>
                </a:moveTo>
                <a:lnTo>
                  <a:pt x="1854651" y="0"/>
                </a:lnTo>
                <a:lnTo>
                  <a:pt x="1854651" y="2553737"/>
                </a:lnTo>
                <a:lnTo>
                  <a:pt x="0" y="25537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1400541">
            <a:off x="-3812679" y="8365169"/>
            <a:ext cx="8954535" cy="5081698"/>
          </a:xfrm>
          <a:custGeom>
            <a:avLst/>
            <a:gdLst/>
            <a:ahLst/>
            <a:cxnLst/>
            <a:rect l="l" t="t" r="r" b="b"/>
            <a:pathLst>
              <a:path w="8954535" h="5081698">
                <a:moveTo>
                  <a:pt x="0" y="0"/>
                </a:moveTo>
                <a:lnTo>
                  <a:pt x="8954535" y="0"/>
                </a:lnTo>
                <a:lnTo>
                  <a:pt x="8954535" y="5081699"/>
                </a:lnTo>
                <a:lnTo>
                  <a:pt x="0" y="50816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541741" y="8198477"/>
            <a:ext cx="1350861" cy="1786262"/>
          </a:xfrm>
          <a:custGeom>
            <a:avLst/>
            <a:gdLst/>
            <a:ahLst/>
            <a:cxnLst/>
            <a:rect l="l" t="t" r="r" b="b"/>
            <a:pathLst>
              <a:path w="1350861" h="1786262">
                <a:moveTo>
                  <a:pt x="0" y="0"/>
                </a:moveTo>
                <a:lnTo>
                  <a:pt x="1350861" y="0"/>
                </a:lnTo>
                <a:lnTo>
                  <a:pt x="1350861" y="1786262"/>
                </a:lnTo>
                <a:lnTo>
                  <a:pt x="0" y="17862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1569942">
            <a:off x="13820703" y="-1782767"/>
            <a:ext cx="5683775" cy="4781475"/>
          </a:xfrm>
          <a:custGeom>
            <a:avLst/>
            <a:gdLst/>
            <a:ahLst/>
            <a:cxnLst/>
            <a:rect l="l" t="t" r="r" b="b"/>
            <a:pathLst>
              <a:path w="5683775" h="4781475">
                <a:moveTo>
                  <a:pt x="0" y="0"/>
                </a:moveTo>
                <a:lnTo>
                  <a:pt x="5683774" y="0"/>
                </a:lnTo>
                <a:lnTo>
                  <a:pt x="5683774" y="4781476"/>
                </a:lnTo>
                <a:lnTo>
                  <a:pt x="0" y="47814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1319679">
            <a:off x="14143311" y="1321921"/>
            <a:ext cx="1057140" cy="1303101"/>
          </a:xfrm>
          <a:custGeom>
            <a:avLst/>
            <a:gdLst/>
            <a:ahLst/>
            <a:cxnLst/>
            <a:rect l="l" t="t" r="r" b="b"/>
            <a:pathLst>
              <a:path w="1057140" h="1303101">
                <a:moveTo>
                  <a:pt x="0" y="0"/>
                </a:moveTo>
                <a:lnTo>
                  <a:pt x="1057141" y="0"/>
                </a:lnTo>
                <a:lnTo>
                  <a:pt x="1057141" y="1303100"/>
                </a:lnTo>
                <a:lnTo>
                  <a:pt x="0" y="13031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3854531" y="-37295"/>
            <a:ext cx="9947389" cy="2991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94"/>
              </a:lnSpc>
              <a:spcBef>
                <a:spcPct val="0"/>
              </a:spcBef>
            </a:pPr>
            <a:r>
              <a:rPr lang="en-US" sz="15800" dirty="0">
                <a:solidFill>
                  <a:srgbClr val="C00000"/>
                </a:solidFill>
                <a:latin typeface="Berlin Sans FB Demi" panose="020E0802020502020306" pitchFamily="34" charset="0"/>
              </a:rPr>
              <a:t>Question 5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064294" y="3701664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dirty="0">
                <a:solidFill>
                  <a:srgbClr val="11A164"/>
                </a:solidFill>
                <a:latin typeface="Berlin Sans FB Demi" panose="020E0802020502020306" pitchFamily="34" charset="0"/>
              </a:rPr>
              <a:t>G</a:t>
            </a:r>
            <a:endParaRPr lang="en-US" sz="10033" u="none" strike="noStrike" dirty="0">
              <a:solidFill>
                <a:srgbClr val="11A164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9348817" y="3678638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R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3728689" y="3701664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S</a:t>
            </a:r>
          </a:p>
        </p:txBody>
      </p:sp>
      <p:grpSp>
        <p:nvGrpSpPr>
          <p:cNvPr id="31" name="Group 8">
            <a:extLst>
              <a:ext uri="{FF2B5EF4-FFF2-40B4-BE49-F238E27FC236}">
                <a16:creationId xmlns:a16="http://schemas.microsoft.com/office/drawing/2014/main" id="{1FE7A232-B571-59F0-9D62-51DB0B809A94}"/>
              </a:ext>
            </a:extLst>
          </p:cNvPr>
          <p:cNvGrpSpPr/>
          <p:nvPr/>
        </p:nvGrpSpPr>
        <p:grpSpPr>
          <a:xfrm>
            <a:off x="11407378" y="3388498"/>
            <a:ext cx="1943100" cy="2533650"/>
            <a:chOff x="0" y="0"/>
            <a:chExt cx="511763" cy="667299"/>
          </a:xfrm>
        </p:grpSpPr>
        <p:sp>
          <p:nvSpPr>
            <p:cNvPr id="32" name="Freeform 9">
              <a:extLst>
                <a:ext uri="{FF2B5EF4-FFF2-40B4-BE49-F238E27FC236}">
                  <a16:creationId xmlns:a16="http://schemas.microsoft.com/office/drawing/2014/main" id="{66FF8316-39B7-8ECA-704E-5E621050C634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10">
              <a:extLst>
                <a:ext uri="{FF2B5EF4-FFF2-40B4-BE49-F238E27FC236}">
                  <a16:creationId xmlns:a16="http://schemas.microsoft.com/office/drawing/2014/main" id="{85783A3E-F74E-1C73-3D86-11DE37F4AD8C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08AED687-74B6-D014-1B28-B6B98B6D6028}"/>
              </a:ext>
            </a:extLst>
          </p:cNvPr>
          <p:cNvSpPr/>
          <p:nvPr/>
        </p:nvSpPr>
        <p:spPr>
          <a:xfrm>
            <a:off x="5465029" y="6530302"/>
            <a:ext cx="7952292" cy="338239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4"/>
          <p:cNvSpPr txBox="1"/>
          <p:nvPr/>
        </p:nvSpPr>
        <p:spPr>
          <a:xfrm>
            <a:off x="11496962" y="3640943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A</a:t>
            </a:r>
          </a:p>
        </p:txBody>
      </p:sp>
      <p:sp>
        <p:nvSpPr>
          <p:cNvPr id="34" name="TextBox 25">
            <a:extLst>
              <a:ext uri="{FF2B5EF4-FFF2-40B4-BE49-F238E27FC236}">
                <a16:creationId xmlns:a16="http://schemas.microsoft.com/office/drawing/2014/main" id="{275AC5C1-AC02-4D9B-8E30-02497F13B5D7}"/>
              </a:ext>
            </a:extLst>
          </p:cNvPr>
          <p:cNvSpPr txBox="1"/>
          <p:nvPr/>
        </p:nvSpPr>
        <p:spPr>
          <a:xfrm>
            <a:off x="4834708" y="3701664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dirty="0">
                <a:solidFill>
                  <a:srgbClr val="11A164"/>
                </a:solidFill>
                <a:latin typeface="Berlin Sans FB Demi" panose="020E0802020502020306" pitchFamily="34" charset="0"/>
              </a:rPr>
              <a:t>P</a:t>
            </a:r>
            <a:endParaRPr lang="en-US" sz="10033" u="none" strike="noStrike" dirty="0">
              <a:solidFill>
                <a:srgbClr val="11A164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35" name="TextBox 25">
            <a:extLst>
              <a:ext uri="{FF2B5EF4-FFF2-40B4-BE49-F238E27FC236}">
                <a16:creationId xmlns:a16="http://schemas.microsoft.com/office/drawing/2014/main" id="{7518D9C0-6A76-0C1E-3EE2-2932626B325D}"/>
              </a:ext>
            </a:extLst>
          </p:cNvPr>
          <p:cNvSpPr txBox="1"/>
          <p:nvPr/>
        </p:nvSpPr>
        <p:spPr>
          <a:xfrm>
            <a:off x="2594567" y="3709327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dirty="0">
                <a:solidFill>
                  <a:srgbClr val="11A164"/>
                </a:solidFill>
                <a:latin typeface="Berlin Sans FB Demi" panose="020E0802020502020306" pitchFamily="34" charset="0"/>
              </a:rPr>
              <a:t>E</a:t>
            </a:r>
            <a:endParaRPr lang="en-US" sz="10033" u="none" strike="noStrike" dirty="0">
              <a:solidFill>
                <a:srgbClr val="11A164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0389E431-00E1-1958-D0C6-9AF93E87EC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983" b="96154" l="8840" r="96133">
                        <a14:foregroundMark x1="49448" y1="6410" x2="53315" y2="8974"/>
                        <a14:foregroundMark x1="40331" y1="11538" x2="42265" y2="12821"/>
                        <a14:foregroundMark x1="59116" y1="12393" x2="62155" y2="17521"/>
                        <a14:foregroundMark x1="75691" y1="33333" x2="77901" y2="34615"/>
                        <a14:foregroundMark x1="74586" y1="66667" x2="78177" y2="67949"/>
                        <a14:foregroundMark x1="89779" y1="58547" x2="89779" y2="58547"/>
                        <a14:foregroundMark x1="46409" y1="66239" x2="48066" y2="69231"/>
                        <a14:foregroundMark x1="34530" y1="25214" x2="36740" y2="28632"/>
                        <a14:foregroundMark x1="11326" y1="49573" x2="17956" y2="44017"/>
                        <a14:foregroundMark x1="10221" y1="50000" x2="7459" y2="61538"/>
                        <a14:foregroundMark x1="7459" y1="61538" x2="9116" y2="79487"/>
                        <a14:foregroundMark x1="9116" y1="79487" x2="9669" y2="80342"/>
                        <a14:foregroundMark x1="12155" y1="80342" x2="25967" y2="93162"/>
                        <a14:foregroundMark x1="14088" y1="84188" x2="45856" y2="96154"/>
                        <a14:foregroundMark x1="22099" y1="83333" x2="35359" y2="86325"/>
                        <a14:foregroundMark x1="35359" y1="86325" x2="57735" y2="85897"/>
                        <a14:foregroundMark x1="43646" y1="70940" x2="62707" y2="83333"/>
                        <a14:foregroundMark x1="62707" y1="83333" x2="62707" y2="83333"/>
                        <a14:foregroundMark x1="46409" y1="94444" x2="67403" y2="93162"/>
                        <a14:foregroundMark x1="67403" y1="93162" x2="70718" y2="91453"/>
                        <a14:foregroundMark x1="69061" y1="90598" x2="84807" y2="85897"/>
                        <a14:foregroundMark x1="84807" y1="85897" x2="86188" y2="84615"/>
                        <a14:foregroundMark x1="91160" y1="49145" x2="95304" y2="61111"/>
                        <a14:foregroundMark x1="95304" y1="61111" x2="93923" y2="78205"/>
                        <a14:foregroundMark x1="93923" y1="78205" x2="92818" y2="80342"/>
                        <a14:foregroundMark x1="95304" y1="55983" x2="96133" y2="66239"/>
                        <a14:foregroundMark x1="66575" y1="85470" x2="85359" y2="74359"/>
                        <a14:foregroundMark x1="63812" y1="88889" x2="89503" y2="73077"/>
                        <a14:foregroundMark x1="89503" y1="73077" x2="91713" y2="69658"/>
                        <a14:foregroundMark x1="9945" y1="57692" x2="16575" y2="77350"/>
                        <a14:foregroundMark x1="8840" y1="73932" x2="25691" y2="86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39837" y="6710871"/>
            <a:ext cx="4602676" cy="2975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523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TICK.wav"/>
          </p:stSnd>
        </p:sndAc>
      </p:transition>
    </mc:Choice>
    <mc:Fallback xmlns="">
      <p:transition spd="slow">
        <p:random/>
        <p:sndAc>
          <p:stSnd>
            <p:snd r:embed="rId15" name="TICK.wav"/>
          </p:stSnd>
        </p:sndAc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7CC802-D446-5AFC-60DE-842C043C4E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60" y="-95023"/>
            <a:ext cx="18249740" cy="1028269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2037276" y="4497982"/>
            <a:ext cx="8141171" cy="7408466"/>
          </a:xfrm>
          <a:custGeom>
            <a:avLst/>
            <a:gdLst/>
            <a:ahLst/>
            <a:cxnLst/>
            <a:rect l="l" t="t" r="r" b="b"/>
            <a:pathLst>
              <a:path w="8141171" h="7408466">
                <a:moveTo>
                  <a:pt x="0" y="0"/>
                </a:moveTo>
                <a:lnTo>
                  <a:pt x="8141171" y="0"/>
                </a:lnTo>
                <a:lnTo>
                  <a:pt x="8141171" y="7408466"/>
                </a:lnTo>
                <a:lnTo>
                  <a:pt x="0" y="74084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98916" y="-2364551"/>
            <a:ext cx="8376183" cy="8229600"/>
          </a:xfrm>
          <a:custGeom>
            <a:avLst/>
            <a:gdLst/>
            <a:ahLst/>
            <a:cxnLst/>
            <a:rect l="l" t="t" r="r" b="b"/>
            <a:pathLst>
              <a:path w="8376183" h="8229600">
                <a:moveTo>
                  <a:pt x="0" y="0"/>
                </a:moveTo>
                <a:lnTo>
                  <a:pt x="8376183" y="0"/>
                </a:lnTo>
                <a:lnTo>
                  <a:pt x="837618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285718">
            <a:off x="904934" y="741763"/>
            <a:ext cx="2256750" cy="2016970"/>
          </a:xfrm>
          <a:custGeom>
            <a:avLst/>
            <a:gdLst/>
            <a:ahLst/>
            <a:cxnLst/>
            <a:rect l="l" t="t" r="r" b="b"/>
            <a:pathLst>
              <a:path w="2256750" h="2016970">
                <a:moveTo>
                  <a:pt x="0" y="0"/>
                </a:moveTo>
                <a:lnTo>
                  <a:pt x="2256750" y="0"/>
                </a:lnTo>
                <a:lnTo>
                  <a:pt x="2256750" y="2016970"/>
                </a:lnTo>
                <a:lnTo>
                  <a:pt x="0" y="20169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23">
            <a:extLst>
              <a:ext uri="{FF2B5EF4-FFF2-40B4-BE49-F238E27FC236}">
                <a16:creationId xmlns:a16="http://schemas.microsoft.com/office/drawing/2014/main" id="{3E2D5534-F657-3922-6774-32D865FDF828}"/>
              </a:ext>
            </a:extLst>
          </p:cNvPr>
          <p:cNvSpPr txBox="1"/>
          <p:nvPr/>
        </p:nvSpPr>
        <p:spPr>
          <a:xfrm>
            <a:off x="3886200" y="109354"/>
            <a:ext cx="9947389" cy="2991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94"/>
              </a:lnSpc>
              <a:spcBef>
                <a:spcPct val="0"/>
              </a:spcBef>
            </a:pPr>
            <a:r>
              <a:rPr lang="en-US" sz="15800" u="sng" dirty="0">
                <a:solidFill>
                  <a:srgbClr val="0070C0"/>
                </a:solidFill>
                <a:latin typeface="Berlin Sans FB Demi" panose="020E0802020502020306" pitchFamily="34" charset="0"/>
              </a:rPr>
              <a:t>Answer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E081AF1-636D-772E-DBC9-C6AA410B534D}"/>
              </a:ext>
            </a:extLst>
          </p:cNvPr>
          <p:cNvGrpSpPr/>
          <p:nvPr/>
        </p:nvGrpSpPr>
        <p:grpSpPr>
          <a:xfrm>
            <a:off x="9997787" y="4485240"/>
            <a:ext cx="6156909" cy="2360747"/>
            <a:chOff x="5362604" y="6154190"/>
            <a:chExt cx="7391399" cy="236074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E23EC99-7150-0D55-61F7-34C875ADC14E}"/>
                </a:ext>
              </a:extLst>
            </p:cNvPr>
            <p:cNvSpPr/>
            <p:nvPr/>
          </p:nvSpPr>
          <p:spPr>
            <a:xfrm>
              <a:off x="5362604" y="6488018"/>
              <a:ext cx="7391399" cy="2026919"/>
            </a:xfrm>
            <a:prstGeom prst="rect">
              <a:avLst/>
            </a:prstGeom>
            <a:solidFill>
              <a:srgbClr val="FF33C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EACEFD8-DDB7-951D-FEFF-3FC6A66FE670}"/>
                </a:ext>
              </a:extLst>
            </p:cNvPr>
            <p:cNvSpPr/>
            <p:nvPr/>
          </p:nvSpPr>
          <p:spPr>
            <a:xfrm>
              <a:off x="6615905" y="6154190"/>
              <a:ext cx="5056192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grapes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9D5DCDE-1F57-99E5-6597-F26414FF20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60845" y="4244021"/>
            <a:ext cx="5015487" cy="3242055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11" name="unit 12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B277BED2-EE20-0720-7827-48FE7D023DC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27" end="5732.8979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722074" y="2933700"/>
            <a:ext cx="914451" cy="91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38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065492_tadawav-80833.wav"/>
          </p:stSnd>
        </p:sndAc>
      </p:transition>
    </mc:Choice>
    <mc:Fallback xmlns="">
      <p:transition spd="slow">
        <p:random/>
        <p:sndAc>
          <p:stSnd>
            <p:snd r:embed="rId11" name="065492_tadawav-80833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0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6F346EE1-93CE-B7EC-3B8B-17E6D643D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0" y="-297956"/>
            <a:ext cx="18249740" cy="1028269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4810605" y="3487875"/>
            <a:ext cx="1943100" cy="2533650"/>
            <a:chOff x="0" y="0"/>
            <a:chExt cx="511763" cy="66729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106650" y="3487875"/>
            <a:ext cx="1943100" cy="2533650"/>
            <a:chOff x="0" y="0"/>
            <a:chExt cx="511763" cy="66729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312153" y="3487875"/>
            <a:ext cx="1943100" cy="2533650"/>
            <a:chOff x="0" y="0"/>
            <a:chExt cx="511763" cy="66729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946587" y="448612"/>
            <a:ext cx="1892031" cy="2506002"/>
          </a:xfrm>
          <a:custGeom>
            <a:avLst/>
            <a:gdLst/>
            <a:ahLst/>
            <a:cxnLst/>
            <a:rect l="l" t="t" r="r" b="b"/>
            <a:pathLst>
              <a:path w="1892031" h="2506002">
                <a:moveTo>
                  <a:pt x="0" y="0"/>
                </a:moveTo>
                <a:lnTo>
                  <a:pt x="1892032" y="0"/>
                </a:lnTo>
                <a:lnTo>
                  <a:pt x="1892032" y="2506002"/>
                </a:lnTo>
                <a:lnTo>
                  <a:pt x="0" y="2506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697814">
            <a:off x="16245171" y="8058254"/>
            <a:ext cx="1674533" cy="1975977"/>
          </a:xfrm>
          <a:custGeom>
            <a:avLst/>
            <a:gdLst/>
            <a:ahLst/>
            <a:cxnLst/>
            <a:rect l="l" t="t" r="r" b="b"/>
            <a:pathLst>
              <a:path w="1854651" h="2553736">
                <a:moveTo>
                  <a:pt x="0" y="0"/>
                </a:moveTo>
                <a:lnTo>
                  <a:pt x="1854651" y="0"/>
                </a:lnTo>
                <a:lnTo>
                  <a:pt x="1854651" y="2553737"/>
                </a:lnTo>
                <a:lnTo>
                  <a:pt x="0" y="25537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1400541">
            <a:off x="-3812679" y="8365169"/>
            <a:ext cx="8954535" cy="5081698"/>
          </a:xfrm>
          <a:custGeom>
            <a:avLst/>
            <a:gdLst/>
            <a:ahLst/>
            <a:cxnLst/>
            <a:rect l="l" t="t" r="r" b="b"/>
            <a:pathLst>
              <a:path w="8954535" h="5081698">
                <a:moveTo>
                  <a:pt x="0" y="0"/>
                </a:moveTo>
                <a:lnTo>
                  <a:pt x="8954535" y="0"/>
                </a:lnTo>
                <a:lnTo>
                  <a:pt x="8954535" y="5081699"/>
                </a:lnTo>
                <a:lnTo>
                  <a:pt x="0" y="50816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541741" y="8198477"/>
            <a:ext cx="1350861" cy="1786262"/>
          </a:xfrm>
          <a:custGeom>
            <a:avLst/>
            <a:gdLst/>
            <a:ahLst/>
            <a:cxnLst/>
            <a:rect l="l" t="t" r="r" b="b"/>
            <a:pathLst>
              <a:path w="1350861" h="1786262">
                <a:moveTo>
                  <a:pt x="0" y="0"/>
                </a:moveTo>
                <a:lnTo>
                  <a:pt x="1350861" y="0"/>
                </a:lnTo>
                <a:lnTo>
                  <a:pt x="1350861" y="1786262"/>
                </a:lnTo>
                <a:lnTo>
                  <a:pt x="0" y="17862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1569942">
            <a:off x="13820703" y="-1782767"/>
            <a:ext cx="5683775" cy="4781475"/>
          </a:xfrm>
          <a:custGeom>
            <a:avLst/>
            <a:gdLst/>
            <a:ahLst/>
            <a:cxnLst/>
            <a:rect l="l" t="t" r="r" b="b"/>
            <a:pathLst>
              <a:path w="5683775" h="4781475">
                <a:moveTo>
                  <a:pt x="0" y="0"/>
                </a:moveTo>
                <a:lnTo>
                  <a:pt x="5683774" y="0"/>
                </a:lnTo>
                <a:lnTo>
                  <a:pt x="5683774" y="4781476"/>
                </a:lnTo>
                <a:lnTo>
                  <a:pt x="0" y="47814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1319679">
            <a:off x="14143311" y="1321921"/>
            <a:ext cx="1057140" cy="1303101"/>
          </a:xfrm>
          <a:custGeom>
            <a:avLst/>
            <a:gdLst/>
            <a:ahLst/>
            <a:cxnLst/>
            <a:rect l="l" t="t" r="r" b="b"/>
            <a:pathLst>
              <a:path w="1057140" h="1303101">
                <a:moveTo>
                  <a:pt x="0" y="0"/>
                </a:moveTo>
                <a:lnTo>
                  <a:pt x="1057141" y="0"/>
                </a:lnTo>
                <a:lnTo>
                  <a:pt x="1057141" y="1303100"/>
                </a:lnTo>
                <a:lnTo>
                  <a:pt x="0" y="13031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3854531" y="-37295"/>
            <a:ext cx="9947389" cy="2991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94"/>
              </a:lnSpc>
              <a:spcBef>
                <a:spcPct val="0"/>
              </a:spcBef>
            </a:pPr>
            <a:r>
              <a:rPr lang="en-US" sz="15800" dirty="0">
                <a:solidFill>
                  <a:srgbClr val="C00000"/>
                </a:solidFill>
                <a:latin typeface="Berlin Sans FB Demi" panose="020E0802020502020306" pitchFamily="34" charset="0"/>
              </a:rPr>
              <a:t>Question 6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438473" y="3849458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dirty="0">
                <a:solidFill>
                  <a:srgbClr val="11A164"/>
                </a:solidFill>
                <a:latin typeface="Berlin Sans FB Demi" panose="020E0802020502020306" pitchFamily="34" charset="0"/>
              </a:rPr>
              <a:t>E</a:t>
            </a:r>
            <a:endParaRPr lang="en-US" sz="10033" u="none" strike="noStrike" dirty="0">
              <a:solidFill>
                <a:srgbClr val="11A164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4989774" y="3893483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A</a:t>
            </a:r>
          </a:p>
        </p:txBody>
      </p:sp>
      <p:grpSp>
        <p:nvGrpSpPr>
          <p:cNvPr id="31" name="Group 8">
            <a:extLst>
              <a:ext uri="{FF2B5EF4-FFF2-40B4-BE49-F238E27FC236}">
                <a16:creationId xmlns:a16="http://schemas.microsoft.com/office/drawing/2014/main" id="{1FE7A232-B571-59F0-9D62-51DB0B809A94}"/>
              </a:ext>
            </a:extLst>
          </p:cNvPr>
          <p:cNvGrpSpPr/>
          <p:nvPr/>
        </p:nvGrpSpPr>
        <p:grpSpPr>
          <a:xfrm>
            <a:off x="11523897" y="3487875"/>
            <a:ext cx="1943100" cy="2533650"/>
            <a:chOff x="0" y="0"/>
            <a:chExt cx="511763" cy="667299"/>
          </a:xfrm>
        </p:grpSpPr>
        <p:sp>
          <p:nvSpPr>
            <p:cNvPr id="32" name="Freeform 9">
              <a:extLst>
                <a:ext uri="{FF2B5EF4-FFF2-40B4-BE49-F238E27FC236}">
                  <a16:creationId xmlns:a16="http://schemas.microsoft.com/office/drawing/2014/main" id="{66FF8316-39B7-8ECA-704E-5E621050C634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10">
              <a:extLst>
                <a:ext uri="{FF2B5EF4-FFF2-40B4-BE49-F238E27FC236}">
                  <a16:creationId xmlns:a16="http://schemas.microsoft.com/office/drawing/2014/main" id="{85783A3E-F74E-1C73-3D86-11DE37F4AD8C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08AED687-74B6-D014-1B28-B6B98B6D6028}"/>
              </a:ext>
            </a:extLst>
          </p:cNvPr>
          <p:cNvSpPr/>
          <p:nvPr/>
        </p:nvSpPr>
        <p:spPr>
          <a:xfrm>
            <a:off x="5465029" y="6530302"/>
            <a:ext cx="7952292" cy="338239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4"/>
          <p:cNvSpPr txBox="1"/>
          <p:nvPr/>
        </p:nvSpPr>
        <p:spPr>
          <a:xfrm>
            <a:off x="11613481" y="3836076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C</a:t>
            </a:r>
          </a:p>
        </p:txBody>
      </p:sp>
      <p:sp>
        <p:nvSpPr>
          <p:cNvPr id="14" name="TextBox 27">
            <a:extLst>
              <a:ext uri="{FF2B5EF4-FFF2-40B4-BE49-F238E27FC236}">
                <a16:creationId xmlns:a16="http://schemas.microsoft.com/office/drawing/2014/main" id="{8DFC15BD-A2BB-3A41-CC95-EF8442195AD4}"/>
              </a:ext>
            </a:extLst>
          </p:cNvPr>
          <p:cNvSpPr txBox="1"/>
          <p:nvPr/>
        </p:nvSpPr>
        <p:spPr>
          <a:xfrm>
            <a:off x="7196234" y="3893483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K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CC22717-8A63-F7B3-EC87-FA1ACD8B62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875" b="94063" l="9966" r="89691">
                        <a14:foregroundMark x1="38144" y1="90625" x2="55326" y2="94063"/>
                        <a14:foregroundMark x1="55326" y1="94063" x2="58076" y2="93438"/>
                        <a14:foregroundMark x1="52234" y1="6875" x2="52234" y2="13438"/>
                        <a14:foregroundMark x1="52577" y1="1875" x2="52921" y2="78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10681" y="6769046"/>
            <a:ext cx="2571865" cy="28281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667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TICK.wav"/>
          </p:stSnd>
        </p:sndAc>
      </p:transition>
    </mc:Choice>
    <mc:Fallback xmlns="">
      <p:transition spd="slow">
        <p:random/>
        <p:sndAc>
          <p:stSnd>
            <p:snd r:embed="rId16" name="TICK.wav"/>
          </p:stSnd>
        </p:sndAc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7CC802-D446-5AFC-60DE-842C043C4E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60" y="-95023"/>
            <a:ext cx="18249740" cy="1028269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2037276" y="4497982"/>
            <a:ext cx="8141171" cy="7408466"/>
          </a:xfrm>
          <a:custGeom>
            <a:avLst/>
            <a:gdLst/>
            <a:ahLst/>
            <a:cxnLst/>
            <a:rect l="l" t="t" r="r" b="b"/>
            <a:pathLst>
              <a:path w="8141171" h="7408466">
                <a:moveTo>
                  <a:pt x="0" y="0"/>
                </a:moveTo>
                <a:lnTo>
                  <a:pt x="8141171" y="0"/>
                </a:lnTo>
                <a:lnTo>
                  <a:pt x="8141171" y="7408466"/>
                </a:lnTo>
                <a:lnTo>
                  <a:pt x="0" y="74084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98916" y="-2364551"/>
            <a:ext cx="8376183" cy="8229600"/>
          </a:xfrm>
          <a:custGeom>
            <a:avLst/>
            <a:gdLst/>
            <a:ahLst/>
            <a:cxnLst/>
            <a:rect l="l" t="t" r="r" b="b"/>
            <a:pathLst>
              <a:path w="8376183" h="8229600">
                <a:moveTo>
                  <a:pt x="0" y="0"/>
                </a:moveTo>
                <a:lnTo>
                  <a:pt x="8376183" y="0"/>
                </a:lnTo>
                <a:lnTo>
                  <a:pt x="837618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285718">
            <a:off x="904934" y="741763"/>
            <a:ext cx="2256750" cy="2016970"/>
          </a:xfrm>
          <a:custGeom>
            <a:avLst/>
            <a:gdLst/>
            <a:ahLst/>
            <a:cxnLst/>
            <a:rect l="l" t="t" r="r" b="b"/>
            <a:pathLst>
              <a:path w="2256750" h="2016970">
                <a:moveTo>
                  <a:pt x="0" y="0"/>
                </a:moveTo>
                <a:lnTo>
                  <a:pt x="2256750" y="0"/>
                </a:lnTo>
                <a:lnTo>
                  <a:pt x="2256750" y="2016970"/>
                </a:lnTo>
                <a:lnTo>
                  <a:pt x="0" y="20169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23">
            <a:extLst>
              <a:ext uri="{FF2B5EF4-FFF2-40B4-BE49-F238E27FC236}">
                <a16:creationId xmlns:a16="http://schemas.microsoft.com/office/drawing/2014/main" id="{3E2D5534-F657-3922-6774-32D865FDF828}"/>
              </a:ext>
            </a:extLst>
          </p:cNvPr>
          <p:cNvSpPr txBox="1"/>
          <p:nvPr/>
        </p:nvSpPr>
        <p:spPr>
          <a:xfrm>
            <a:off x="3886200" y="109354"/>
            <a:ext cx="9947389" cy="2991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94"/>
              </a:lnSpc>
              <a:spcBef>
                <a:spcPct val="0"/>
              </a:spcBef>
            </a:pPr>
            <a:r>
              <a:rPr lang="en-US" sz="15800" u="sng" dirty="0">
                <a:solidFill>
                  <a:srgbClr val="0070C0"/>
                </a:solidFill>
                <a:latin typeface="Berlin Sans FB Demi" panose="020E0802020502020306" pitchFamily="34" charset="0"/>
              </a:rPr>
              <a:t>Answer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204BDD1-07A9-6835-A14D-460CAB12685A}"/>
              </a:ext>
            </a:extLst>
          </p:cNvPr>
          <p:cNvGrpSpPr/>
          <p:nvPr/>
        </p:nvGrpSpPr>
        <p:grpSpPr>
          <a:xfrm>
            <a:off x="9296400" y="4969747"/>
            <a:ext cx="5093115" cy="2215991"/>
            <a:chOff x="5362604" y="6298946"/>
            <a:chExt cx="7391399" cy="221599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A1BE107-6D17-86A9-2FBA-512D761EA37C}"/>
                </a:ext>
              </a:extLst>
            </p:cNvPr>
            <p:cNvSpPr/>
            <p:nvPr/>
          </p:nvSpPr>
          <p:spPr>
            <a:xfrm>
              <a:off x="5362604" y="6488018"/>
              <a:ext cx="7391399" cy="2026919"/>
            </a:xfrm>
            <a:prstGeom prst="rect">
              <a:avLst/>
            </a:prstGeom>
            <a:solidFill>
              <a:srgbClr val="FF33C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C957B7D-A86B-12C3-A496-384607638AB0}"/>
                </a:ext>
              </a:extLst>
            </p:cNvPr>
            <p:cNvSpPr/>
            <p:nvPr/>
          </p:nvSpPr>
          <p:spPr>
            <a:xfrm>
              <a:off x="7256676" y="6298946"/>
              <a:ext cx="3698449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cake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5344699-F29C-3AD5-D9FB-1CBDD548E2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89085" y="4085416"/>
            <a:ext cx="3591098" cy="3948973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11" name="unit 12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6EA9E5B6-44B0-6629-C5B5-67C0EA0FE0B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344" end="3742.8979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493900" y="2987571"/>
            <a:ext cx="914451" cy="91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82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065492_tadawav-80833.wav"/>
          </p:stSnd>
        </p:sndAc>
      </p:transition>
    </mc:Choice>
    <mc:Fallback xmlns="">
      <p:transition spd="slow">
        <p:random/>
        <p:sndAc>
          <p:stSnd>
            <p:snd r:embed="rId11" name="065492_tadawav-80833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7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AE10F2A-EA5D-CB44-7771-DC083D4F1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0" y="4305"/>
            <a:ext cx="18249740" cy="1028269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1697484">
            <a:off x="-1008417" y="8494766"/>
            <a:ext cx="4724174" cy="3584467"/>
          </a:xfrm>
          <a:custGeom>
            <a:avLst/>
            <a:gdLst/>
            <a:ahLst/>
            <a:cxnLst/>
            <a:rect l="l" t="t" r="r" b="b"/>
            <a:pathLst>
              <a:path w="4724174" h="3584467">
                <a:moveTo>
                  <a:pt x="0" y="0"/>
                </a:moveTo>
                <a:lnTo>
                  <a:pt x="4724174" y="0"/>
                </a:lnTo>
                <a:lnTo>
                  <a:pt x="4724174" y="3584468"/>
                </a:lnTo>
                <a:lnTo>
                  <a:pt x="0" y="35844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682711" y="-1608818"/>
            <a:ext cx="5769018" cy="5668061"/>
          </a:xfrm>
          <a:custGeom>
            <a:avLst/>
            <a:gdLst/>
            <a:ahLst/>
            <a:cxnLst/>
            <a:rect l="l" t="t" r="r" b="b"/>
            <a:pathLst>
              <a:path w="5769018" h="5668061">
                <a:moveTo>
                  <a:pt x="0" y="0"/>
                </a:moveTo>
                <a:lnTo>
                  <a:pt x="5769019" y="0"/>
                </a:lnTo>
                <a:lnTo>
                  <a:pt x="5769019" y="5668060"/>
                </a:lnTo>
                <a:lnTo>
                  <a:pt x="0" y="56680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253311">
            <a:off x="15627176" y="2265723"/>
            <a:ext cx="1415528" cy="1777743"/>
          </a:xfrm>
          <a:custGeom>
            <a:avLst/>
            <a:gdLst/>
            <a:ahLst/>
            <a:cxnLst/>
            <a:rect l="l" t="t" r="r" b="b"/>
            <a:pathLst>
              <a:path w="1415528" h="1777743">
                <a:moveTo>
                  <a:pt x="0" y="0"/>
                </a:moveTo>
                <a:lnTo>
                  <a:pt x="1415528" y="0"/>
                </a:lnTo>
                <a:lnTo>
                  <a:pt x="1415528" y="1777743"/>
                </a:lnTo>
                <a:lnTo>
                  <a:pt x="0" y="17777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02000" y="2822479"/>
            <a:ext cx="1714734" cy="1376074"/>
          </a:xfrm>
          <a:custGeom>
            <a:avLst/>
            <a:gdLst/>
            <a:ahLst/>
            <a:cxnLst/>
            <a:rect l="l" t="t" r="r" b="b"/>
            <a:pathLst>
              <a:path w="1714734" h="1376074">
                <a:moveTo>
                  <a:pt x="0" y="0"/>
                </a:moveTo>
                <a:lnTo>
                  <a:pt x="1714734" y="0"/>
                </a:lnTo>
                <a:lnTo>
                  <a:pt x="1714734" y="1376074"/>
                </a:lnTo>
                <a:lnTo>
                  <a:pt x="0" y="13760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315850" y="7909232"/>
            <a:ext cx="2007577" cy="2305015"/>
          </a:xfrm>
          <a:custGeom>
            <a:avLst/>
            <a:gdLst/>
            <a:ahLst/>
            <a:cxnLst/>
            <a:rect l="l" t="t" r="r" b="b"/>
            <a:pathLst>
              <a:path w="2157454" h="2545669">
                <a:moveTo>
                  <a:pt x="0" y="0"/>
                </a:moveTo>
                <a:lnTo>
                  <a:pt x="2157455" y="0"/>
                </a:lnTo>
                <a:lnTo>
                  <a:pt x="2157455" y="2545669"/>
                </a:lnTo>
                <a:lnTo>
                  <a:pt x="0" y="254566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682711" y="8291187"/>
            <a:ext cx="1830496" cy="1569651"/>
          </a:xfrm>
          <a:custGeom>
            <a:avLst/>
            <a:gdLst/>
            <a:ahLst/>
            <a:cxnLst/>
            <a:rect l="l" t="t" r="r" b="b"/>
            <a:pathLst>
              <a:path w="1830496" h="1569651">
                <a:moveTo>
                  <a:pt x="0" y="0"/>
                </a:moveTo>
                <a:lnTo>
                  <a:pt x="1830496" y="0"/>
                </a:lnTo>
                <a:lnTo>
                  <a:pt x="1830496" y="1569651"/>
                </a:lnTo>
                <a:lnTo>
                  <a:pt x="0" y="156965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283043" y="325983"/>
            <a:ext cx="2036596" cy="1848211"/>
          </a:xfrm>
          <a:custGeom>
            <a:avLst/>
            <a:gdLst/>
            <a:ahLst/>
            <a:cxnLst/>
            <a:rect l="l" t="t" r="r" b="b"/>
            <a:pathLst>
              <a:path w="2036596" h="1848211">
                <a:moveTo>
                  <a:pt x="0" y="0"/>
                </a:moveTo>
                <a:lnTo>
                  <a:pt x="2036596" y="0"/>
                </a:lnTo>
                <a:lnTo>
                  <a:pt x="2036596" y="1848211"/>
                </a:lnTo>
                <a:lnTo>
                  <a:pt x="0" y="184821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2026873">
            <a:off x="10378722" y="573380"/>
            <a:ext cx="1017232" cy="1735151"/>
          </a:xfrm>
          <a:custGeom>
            <a:avLst/>
            <a:gdLst/>
            <a:ahLst/>
            <a:cxnLst/>
            <a:rect l="l" t="t" r="r" b="b"/>
            <a:pathLst>
              <a:path w="1017232" h="1735151">
                <a:moveTo>
                  <a:pt x="0" y="0"/>
                </a:moveTo>
                <a:lnTo>
                  <a:pt x="1017232" y="0"/>
                </a:lnTo>
                <a:lnTo>
                  <a:pt x="1017232" y="1735150"/>
                </a:lnTo>
                <a:lnTo>
                  <a:pt x="0" y="173515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864087" y="2246947"/>
            <a:ext cx="14559826" cy="3276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94"/>
              </a:lnSpc>
              <a:spcBef>
                <a:spcPct val="0"/>
              </a:spcBef>
            </a:pPr>
            <a:r>
              <a:rPr lang="en-US" sz="18924" dirty="0">
                <a:solidFill>
                  <a:srgbClr val="11A164"/>
                </a:solidFill>
                <a:latin typeface="Congenial Black" panose="02000503040000020004" pitchFamily="2" charset="0"/>
              </a:rPr>
              <a:t>Thank you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40464" y="4415463"/>
            <a:ext cx="16807072" cy="3276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494"/>
              </a:lnSpc>
              <a:spcBef>
                <a:spcPct val="0"/>
              </a:spcBef>
            </a:pPr>
            <a:r>
              <a:rPr lang="en-US" sz="18924" dirty="0">
                <a:solidFill>
                  <a:srgbClr val="ED4037"/>
                </a:solidFill>
                <a:latin typeface="Congenial Black" panose="02000503040000020004" pitchFamily="2" charset="0"/>
              </a:rPr>
              <a:t>for Playing!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pplause.wav"/>
          </p:stSnd>
        </p:sndAc>
      </p:transition>
    </mc:Choice>
    <mc:Fallback xmlns="">
      <p:transition spd="slow">
        <p:random/>
        <p:sndAc>
          <p:stSnd>
            <p:snd r:embed="rId12" name="applause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" y="914400"/>
            <a:ext cx="16459200" cy="8458200"/>
          </a:xfrm>
          <a:prstGeom prst="rect">
            <a:avLst/>
          </a:prstGeom>
          <a:ln w="57150">
            <a:solidFill>
              <a:schemeClr val="tx1"/>
            </a:solidFill>
            <a:prstDash val="solid"/>
          </a:ln>
        </p:spPr>
      </p:pic>
      <p:sp>
        <p:nvSpPr>
          <p:cNvPr id="13" name="Freeform 8"/>
          <p:cNvSpPr/>
          <p:nvPr/>
        </p:nvSpPr>
        <p:spPr>
          <a:xfrm>
            <a:off x="255064" y="8388507"/>
            <a:ext cx="1765720" cy="1764985"/>
          </a:xfrm>
          <a:custGeom>
            <a:avLst/>
            <a:gdLst/>
            <a:ahLst/>
            <a:cxnLst/>
            <a:rect l="l" t="t" r="r" b="b"/>
            <a:pathLst>
              <a:path w="1354790" h="1354226">
                <a:moveTo>
                  <a:pt x="0" y="0"/>
                </a:moveTo>
                <a:lnTo>
                  <a:pt x="1354791" y="0"/>
                </a:lnTo>
                <a:lnTo>
                  <a:pt x="1354791" y="1354226"/>
                </a:lnTo>
                <a:lnTo>
                  <a:pt x="0" y="1354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hlinkClick r:id="rId10" action="ppaction://hlinksldjump"/>
          </p:cNvPr>
          <p:cNvSpPr/>
          <p:nvPr/>
        </p:nvSpPr>
        <p:spPr>
          <a:xfrm>
            <a:off x="16275636" y="106771"/>
            <a:ext cx="2009799" cy="2085395"/>
          </a:xfrm>
          <a:custGeom>
            <a:avLst/>
            <a:gdLst/>
            <a:ahLst/>
            <a:cxnLst/>
            <a:rect l="l" t="t" r="r" b="b"/>
            <a:pathLst>
              <a:path w="1542065" h="1600068">
                <a:moveTo>
                  <a:pt x="0" y="0"/>
                </a:moveTo>
                <a:lnTo>
                  <a:pt x="1542065" y="0"/>
                </a:lnTo>
                <a:lnTo>
                  <a:pt x="1542065" y="1600068"/>
                </a:lnTo>
                <a:lnTo>
                  <a:pt x="0" y="16000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/>
          <p:cNvSpPr/>
          <p:nvPr/>
        </p:nvSpPr>
        <p:spPr>
          <a:xfrm rot="20609456">
            <a:off x="187833" y="223745"/>
            <a:ext cx="1804500" cy="1583777"/>
          </a:xfrm>
          <a:custGeom>
            <a:avLst/>
            <a:gdLst/>
            <a:ahLst/>
            <a:cxnLst/>
            <a:rect l="l" t="t" r="r" b="b"/>
            <a:pathLst>
              <a:path w="2699681" h="1583777">
                <a:moveTo>
                  <a:pt x="0" y="0"/>
                </a:moveTo>
                <a:lnTo>
                  <a:pt x="2699681" y="0"/>
                </a:lnTo>
                <a:lnTo>
                  <a:pt x="2699681" y="1583777"/>
                </a:lnTo>
                <a:lnTo>
                  <a:pt x="0" y="158377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5871599" y="7701516"/>
            <a:ext cx="2405953" cy="251932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B8C7B36-1B09-3A4A-EA87-329F41C03C6B}"/>
              </a:ext>
            </a:extLst>
          </p:cNvPr>
          <p:cNvGrpSpPr/>
          <p:nvPr/>
        </p:nvGrpSpPr>
        <p:grpSpPr>
          <a:xfrm>
            <a:off x="9480614" y="3731482"/>
            <a:ext cx="7131636" cy="2824036"/>
            <a:chOff x="5362605" y="6357748"/>
            <a:chExt cx="5723785" cy="215718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546EB70-E027-BA95-2CE0-7A2CDA07B19C}"/>
                </a:ext>
              </a:extLst>
            </p:cNvPr>
            <p:cNvSpPr/>
            <p:nvPr/>
          </p:nvSpPr>
          <p:spPr>
            <a:xfrm>
              <a:off x="5362605" y="6488018"/>
              <a:ext cx="5723785" cy="2026919"/>
            </a:xfrm>
            <a:prstGeom prst="rect">
              <a:avLst/>
            </a:prstGeom>
            <a:solidFill>
              <a:srgbClr val="FF33C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28843CF-E020-1966-B714-F7DB683E8E39}"/>
                </a:ext>
              </a:extLst>
            </p:cNvPr>
            <p:cNvSpPr/>
            <p:nvPr/>
          </p:nvSpPr>
          <p:spPr>
            <a:xfrm>
              <a:off x="6341482" y="6357748"/>
              <a:ext cx="3825187" cy="20218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66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table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FC0FF0B-A77D-B5F8-874E-4FA8A08B1827}"/>
              </a:ext>
            </a:extLst>
          </p:cNvPr>
          <p:cNvGrpSpPr/>
          <p:nvPr/>
        </p:nvGrpSpPr>
        <p:grpSpPr>
          <a:xfrm>
            <a:off x="1970467" y="1714500"/>
            <a:ext cx="6220514" cy="6417534"/>
            <a:chOff x="1970467" y="1714500"/>
            <a:chExt cx="6220514" cy="641753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677FD29-C691-FB97-B79B-7A32C6BA6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20723711">
              <a:off x="1970467" y="1714500"/>
              <a:ext cx="6220514" cy="6417534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B9B93C4-25DB-7205-38E4-CABB6A1CE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21307236">
              <a:off x="3108758" y="2960575"/>
              <a:ext cx="4344006" cy="3019846"/>
            </a:xfrm>
            <a:prstGeom prst="rect">
              <a:avLst/>
            </a:prstGeom>
          </p:spPr>
        </p:pic>
      </p:grpSp>
      <p:pic>
        <p:nvPicPr>
          <p:cNvPr id="5" name="unit 12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0418573B-A7B2-6FDF-BD5B-37C7DE7062C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08" end="1571.8979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493900" y="2987571"/>
            <a:ext cx="914451" cy="91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52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3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" y="914400"/>
            <a:ext cx="16459200" cy="8458200"/>
          </a:xfrm>
          <a:prstGeom prst="rect">
            <a:avLst/>
          </a:prstGeom>
          <a:ln w="57150">
            <a:solidFill>
              <a:schemeClr val="tx1"/>
            </a:solidFill>
            <a:prstDash val="solid"/>
          </a:ln>
        </p:spPr>
      </p:pic>
      <p:sp>
        <p:nvSpPr>
          <p:cNvPr id="13" name="Freeform 8"/>
          <p:cNvSpPr/>
          <p:nvPr/>
        </p:nvSpPr>
        <p:spPr>
          <a:xfrm>
            <a:off x="255064" y="8388507"/>
            <a:ext cx="1765720" cy="1764985"/>
          </a:xfrm>
          <a:custGeom>
            <a:avLst/>
            <a:gdLst/>
            <a:ahLst/>
            <a:cxnLst/>
            <a:rect l="l" t="t" r="r" b="b"/>
            <a:pathLst>
              <a:path w="1354790" h="1354226">
                <a:moveTo>
                  <a:pt x="0" y="0"/>
                </a:moveTo>
                <a:lnTo>
                  <a:pt x="1354791" y="0"/>
                </a:lnTo>
                <a:lnTo>
                  <a:pt x="1354791" y="1354226"/>
                </a:lnTo>
                <a:lnTo>
                  <a:pt x="0" y="1354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hlinkClick r:id="rId10" action="ppaction://hlinksldjump"/>
          </p:cNvPr>
          <p:cNvSpPr/>
          <p:nvPr/>
        </p:nvSpPr>
        <p:spPr>
          <a:xfrm>
            <a:off x="16275636" y="106771"/>
            <a:ext cx="2009799" cy="2085395"/>
          </a:xfrm>
          <a:custGeom>
            <a:avLst/>
            <a:gdLst/>
            <a:ahLst/>
            <a:cxnLst/>
            <a:rect l="l" t="t" r="r" b="b"/>
            <a:pathLst>
              <a:path w="1542065" h="1600068">
                <a:moveTo>
                  <a:pt x="0" y="0"/>
                </a:moveTo>
                <a:lnTo>
                  <a:pt x="1542065" y="0"/>
                </a:lnTo>
                <a:lnTo>
                  <a:pt x="1542065" y="1600068"/>
                </a:lnTo>
                <a:lnTo>
                  <a:pt x="0" y="16000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/>
          <p:cNvSpPr/>
          <p:nvPr/>
        </p:nvSpPr>
        <p:spPr>
          <a:xfrm rot="20609456">
            <a:off x="187833" y="223745"/>
            <a:ext cx="1804500" cy="1583777"/>
          </a:xfrm>
          <a:custGeom>
            <a:avLst/>
            <a:gdLst/>
            <a:ahLst/>
            <a:cxnLst/>
            <a:rect l="l" t="t" r="r" b="b"/>
            <a:pathLst>
              <a:path w="2699681" h="1583777">
                <a:moveTo>
                  <a:pt x="0" y="0"/>
                </a:moveTo>
                <a:lnTo>
                  <a:pt x="2699681" y="0"/>
                </a:lnTo>
                <a:lnTo>
                  <a:pt x="2699681" y="1583777"/>
                </a:lnTo>
                <a:lnTo>
                  <a:pt x="0" y="158377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5871599" y="7701516"/>
            <a:ext cx="2405953" cy="251932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B8C7B36-1B09-3A4A-EA87-329F41C03C6B}"/>
              </a:ext>
            </a:extLst>
          </p:cNvPr>
          <p:cNvGrpSpPr/>
          <p:nvPr/>
        </p:nvGrpSpPr>
        <p:grpSpPr>
          <a:xfrm>
            <a:off x="9480614" y="3731482"/>
            <a:ext cx="7131636" cy="2824036"/>
            <a:chOff x="5362605" y="6357748"/>
            <a:chExt cx="5723785" cy="215718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546EB70-E027-BA95-2CE0-7A2CDA07B19C}"/>
                </a:ext>
              </a:extLst>
            </p:cNvPr>
            <p:cNvSpPr/>
            <p:nvPr/>
          </p:nvSpPr>
          <p:spPr>
            <a:xfrm>
              <a:off x="5362605" y="6488018"/>
              <a:ext cx="5723785" cy="2026919"/>
            </a:xfrm>
            <a:prstGeom prst="rect">
              <a:avLst/>
            </a:prstGeom>
            <a:solidFill>
              <a:srgbClr val="FF33C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28843CF-E020-1966-B714-F7DB683E8E39}"/>
                </a:ext>
              </a:extLst>
            </p:cNvPr>
            <p:cNvSpPr/>
            <p:nvPr/>
          </p:nvSpPr>
          <p:spPr>
            <a:xfrm>
              <a:off x="6153647" y="6357748"/>
              <a:ext cx="4200861" cy="20218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66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riding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1641864-4D60-F28C-4B88-C05B7FF2ADF9}"/>
              </a:ext>
            </a:extLst>
          </p:cNvPr>
          <p:cNvGrpSpPr/>
          <p:nvPr/>
        </p:nvGrpSpPr>
        <p:grpSpPr>
          <a:xfrm>
            <a:off x="1970467" y="1714500"/>
            <a:ext cx="6220514" cy="6417534"/>
            <a:chOff x="1970467" y="1714500"/>
            <a:chExt cx="6220514" cy="641753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677FD29-C691-FB97-B79B-7A32C6BA6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20723711">
              <a:off x="1970467" y="1714500"/>
              <a:ext cx="6220514" cy="6417534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3C986B7-BA2D-5904-675B-79A4643E0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124200" y="2705100"/>
              <a:ext cx="3894680" cy="352086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5" name="unit 11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F7312BCB-B824-056B-22D9-DB022107CA2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234" end="3417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533975" y="2682240"/>
            <a:ext cx="1158875" cy="115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39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4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914400"/>
            <a:ext cx="16459200" cy="8458200"/>
          </a:xfrm>
          <a:prstGeom prst="rect">
            <a:avLst/>
          </a:prstGeom>
          <a:ln w="57150">
            <a:solidFill>
              <a:schemeClr val="tx1"/>
            </a:solidFill>
            <a:prstDash val="solid"/>
          </a:ln>
        </p:spPr>
      </p:pic>
      <p:sp>
        <p:nvSpPr>
          <p:cNvPr id="13" name="Freeform 8"/>
          <p:cNvSpPr/>
          <p:nvPr/>
        </p:nvSpPr>
        <p:spPr>
          <a:xfrm>
            <a:off x="255064" y="8388507"/>
            <a:ext cx="1765720" cy="1764985"/>
          </a:xfrm>
          <a:custGeom>
            <a:avLst/>
            <a:gdLst/>
            <a:ahLst/>
            <a:cxnLst/>
            <a:rect l="l" t="t" r="r" b="b"/>
            <a:pathLst>
              <a:path w="1354790" h="1354226">
                <a:moveTo>
                  <a:pt x="0" y="0"/>
                </a:moveTo>
                <a:lnTo>
                  <a:pt x="1354791" y="0"/>
                </a:lnTo>
                <a:lnTo>
                  <a:pt x="1354791" y="1354226"/>
                </a:lnTo>
                <a:lnTo>
                  <a:pt x="0" y="13542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hlinkClick r:id="rId8" action="ppaction://hlinksldjump"/>
          </p:cNvPr>
          <p:cNvSpPr/>
          <p:nvPr/>
        </p:nvSpPr>
        <p:spPr>
          <a:xfrm>
            <a:off x="16275636" y="106771"/>
            <a:ext cx="2009799" cy="2085395"/>
          </a:xfrm>
          <a:custGeom>
            <a:avLst/>
            <a:gdLst/>
            <a:ahLst/>
            <a:cxnLst/>
            <a:rect l="l" t="t" r="r" b="b"/>
            <a:pathLst>
              <a:path w="1542065" h="1600068">
                <a:moveTo>
                  <a:pt x="0" y="0"/>
                </a:moveTo>
                <a:lnTo>
                  <a:pt x="1542065" y="0"/>
                </a:lnTo>
                <a:lnTo>
                  <a:pt x="1542065" y="1600068"/>
                </a:lnTo>
                <a:lnTo>
                  <a:pt x="0" y="16000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5"/>
          <p:cNvSpPr/>
          <p:nvPr/>
        </p:nvSpPr>
        <p:spPr>
          <a:xfrm>
            <a:off x="5486400" y="1333500"/>
            <a:ext cx="7315200" cy="1581912"/>
          </a:xfrm>
          <a:custGeom>
            <a:avLst/>
            <a:gdLst/>
            <a:ahLst/>
            <a:cxnLst/>
            <a:rect l="l" t="t" r="r" b="b"/>
            <a:pathLst>
              <a:path w="7315200" h="1581912">
                <a:moveTo>
                  <a:pt x="0" y="0"/>
                </a:moveTo>
                <a:lnTo>
                  <a:pt x="7315200" y="0"/>
                </a:lnTo>
                <a:lnTo>
                  <a:pt x="7315200" y="1581912"/>
                </a:lnTo>
                <a:lnTo>
                  <a:pt x="0" y="158191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8" name="Picture 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108837" y="3507059"/>
            <a:ext cx="4691634" cy="4912706"/>
          </a:xfrm>
          <a:prstGeom prst="rect">
            <a:avLst/>
          </a:prstGeom>
        </p:spPr>
      </p:pic>
      <p:pic>
        <p:nvPicPr>
          <p:cNvPr id="29" name="Picture 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4487530" y="3507059"/>
            <a:ext cx="4691634" cy="491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11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applause.wav"/>
          </p:stSnd>
        </p:sndAc>
      </p:transition>
    </mc:Choice>
    <mc:Fallback xmlns="">
      <p:transition spd="slow">
        <p:random/>
        <p:sndAc>
          <p:stSnd>
            <p:snd r:embed="rId1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" y="914400"/>
            <a:ext cx="16459200" cy="8458200"/>
          </a:xfrm>
          <a:prstGeom prst="rect">
            <a:avLst/>
          </a:prstGeom>
          <a:ln w="57150">
            <a:solidFill>
              <a:schemeClr val="tx1"/>
            </a:solidFill>
            <a:prstDash val="solid"/>
          </a:ln>
        </p:spPr>
      </p:pic>
      <p:sp>
        <p:nvSpPr>
          <p:cNvPr id="13" name="Freeform 8"/>
          <p:cNvSpPr/>
          <p:nvPr/>
        </p:nvSpPr>
        <p:spPr>
          <a:xfrm>
            <a:off x="255064" y="8388507"/>
            <a:ext cx="1765720" cy="1764985"/>
          </a:xfrm>
          <a:custGeom>
            <a:avLst/>
            <a:gdLst/>
            <a:ahLst/>
            <a:cxnLst/>
            <a:rect l="l" t="t" r="r" b="b"/>
            <a:pathLst>
              <a:path w="1354790" h="1354226">
                <a:moveTo>
                  <a:pt x="0" y="0"/>
                </a:moveTo>
                <a:lnTo>
                  <a:pt x="1354791" y="0"/>
                </a:lnTo>
                <a:lnTo>
                  <a:pt x="1354791" y="1354226"/>
                </a:lnTo>
                <a:lnTo>
                  <a:pt x="0" y="1354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hlinkClick r:id="rId10" action="ppaction://hlinksldjump"/>
          </p:cNvPr>
          <p:cNvSpPr/>
          <p:nvPr/>
        </p:nvSpPr>
        <p:spPr>
          <a:xfrm>
            <a:off x="16275636" y="106771"/>
            <a:ext cx="2009799" cy="2085395"/>
          </a:xfrm>
          <a:custGeom>
            <a:avLst/>
            <a:gdLst/>
            <a:ahLst/>
            <a:cxnLst/>
            <a:rect l="l" t="t" r="r" b="b"/>
            <a:pathLst>
              <a:path w="1542065" h="1600068">
                <a:moveTo>
                  <a:pt x="0" y="0"/>
                </a:moveTo>
                <a:lnTo>
                  <a:pt x="1542065" y="0"/>
                </a:lnTo>
                <a:lnTo>
                  <a:pt x="1542065" y="1600068"/>
                </a:lnTo>
                <a:lnTo>
                  <a:pt x="0" y="16000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/>
          <p:cNvSpPr/>
          <p:nvPr/>
        </p:nvSpPr>
        <p:spPr>
          <a:xfrm rot="20609456">
            <a:off x="187833" y="223745"/>
            <a:ext cx="1804500" cy="1583777"/>
          </a:xfrm>
          <a:custGeom>
            <a:avLst/>
            <a:gdLst/>
            <a:ahLst/>
            <a:cxnLst/>
            <a:rect l="l" t="t" r="r" b="b"/>
            <a:pathLst>
              <a:path w="2699681" h="1583777">
                <a:moveTo>
                  <a:pt x="0" y="0"/>
                </a:moveTo>
                <a:lnTo>
                  <a:pt x="2699681" y="0"/>
                </a:lnTo>
                <a:lnTo>
                  <a:pt x="2699681" y="1583777"/>
                </a:lnTo>
                <a:lnTo>
                  <a:pt x="0" y="158377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5871599" y="7701516"/>
            <a:ext cx="2405953" cy="251932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B8C7B36-1B09-3A4A-EA87-329F41C03C6B}"/>
              </a:ext>
            </a:extLst>
          </p:cNvPr>
          <p:cNvGrpSpPr/>
          <p:nvPr/>
        </p:nvGrpSpPr>
        <p:grpSpPr>
          <a:xfrm>
            <a:off x="9480614" y="3731482"/>
            <a:ext cx="7131636" cy="2824036"/>
            <a:chOff x="5362605" y="6357748"/>
            <a:chExt cx="5723785" cy="215718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546EB70-E027-BA95-2CE0-7A2CDA07B19C}"/>
                </a:ext>
              </a:extLst>
            </p:cNvPr>
            <p:cNvSpPr/>
            <p:nvPr/>
          </p:nvSpPr>
          <p:spPr>
            <a:xfrm>
              <a:off x="5362605" y="6488018"/>
              <a:ext cx="5723785" cy="2026919"/>
            </a:xfrm>
            <a:prstGeom prst="rect">
              <a:avLst/>
            </a:prstGeom>
            <a:solidFill>
              <a:srgbClr val="FF33CC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28843CF-E020-1966-B714-F7DB683E8E39}"/>
                </a:ext>
              </a:extLst>
            </p:cNvPr>
            <p:cNvSpPr/>
            <p:nvPr/>
          </p:nvSpPr>
          <p:spPr>
            <a:xfrm>
              <a:off x="5844232" y="6357748"/>
              <a:ext cx="4819694" cy="20218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66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yogurt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C83E6C6-7110-667D-912D-00A70FE23AAF}"/>
              </a:ext>
            </a:extLst>
          </p:cNvPr>
          <p:cNvGrpSpPr/>
          <p:nvPr/>
        </p:nvGrpSpPr>
        <p:grpSpPr>
          <a:xfrm>
            <a:off x="1970467" y="1714500"/>
            <a:ext cx="6220514" cy="6417534"/>
            <a:chOff x="1970467" y="1714500"/>
            <a:chExt cx="6220514" cy="641753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677FD29-C691-FB97-B79B-7A32C6BA6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20723711">
              <a:off x="1970467" y="1714500"/>
              <a:ext cx="6220514" cy="6417534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528336B-7388-D0EF-9095-538008B46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429000" y="2628900"/>
              <a:ext cx="3641487" cy="3547079"/>
            </a:xfrm>
            <a:prstGeom prst="rect">
              <a:avLst/>
            </a:prstGeom>
          </p:spPr>
        </p:pic>
      </p:grpSp>
      <p:pic>
        <p:nvPicPr>
          <p:cNvPr id="5" name="unit 9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4327B991-14EA-391A-AE7C-E7134059B4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41" end="5990.326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522742" y="2552700"/>
            <a:ext cx="1233488" cy="123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72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4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916</TotalTime>
  <Words>384</Words>
  <Application>Microsoft Office PowerPoint</Application>
  <PresentationFormat>Custom</PresentationFormat>
  <Paragraphs>141</Paragraphs>
  <Slides>58</Slides>
  <Notes>9</Notes>
  <HiddenSlides>0</HiddenSlides>
  <MMClips>36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72" baseType="lpstr">
      <vt:lpstr>Cambria</vt:lpstr>
      <vt:lpstr>One Little Font</vt:lpstr>
      <vt:lpstr>More Sugar</vt:lpstr>
      <vt:lpstr>Berlin Sans FB</vt:lpstr>
      <vt:lpstr>Congenial Black</vt:lpstr>
      <vt:lpstr>Ink Free</vt:lpstr>
      <vt:lpstr>Berlin Sans FB Demi</vt:lpstr>
      <vt:lpstr>.VnRevue</vt:lpstr>
      <vt:lpstr>Times New Roman</vt:lpstr>
      <vt:lpstr>Wingdings</vt:lpstr>
      <vt:lpstr>Calibri</vt:lpstr>
      <vt:lpstr>Aptos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TRANGNHD</dc:creator>
  <cp:lastModifiedBy>DELL</cp:lastModifiedBy>
  <cp:revision>22</cp:revision>
  <dcterms:created xsi:type="dcterms:W3CDTF">2006-08-16T00:00:00Z</dcterms:created>
  <dcterms:modified xsi:type="dcterms:W3CDTF">2025-03-20T06:19:58Z</dcterms:modified>
  <dc:identifier>DAF0T6VNcfU</dc:identifier>
</cp:coreProperties>
</file>