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503" r:id="rId4"/>
    <p:sldId id="504" r:id="rId5"/>
    <p:sldId id="506" r:id="rId6"/>
    <p:sldId id="507" r:id="rId7"/>
    <p:sldId id="508" r:id="rId8"/>
    <p:sldId id="509" r:id="rId9"/>
    <p:sldId id="510" r:id="rId10"/>
    <p:sldId id="505" r:id="rId11"/>
    <p:sldId id="368" r:id="rId12"/>
    <p:sldId id="258" r:id="rId13"/>
    <p:sldId id="379" r:id="rId14"/>
    <p:sldId id="511" r:id="rId15"/>
    <p:sldId id="417" r:id="rId16"/>
    <p:sldId id="418" r:id="rId17"/>
    <p:sldId id="419" r:id="rId18"/>
    <p:sldId id="420" r:id="rId19"/>
    <p:sldId id="421" r:id="rId20"/>
    <p:sldId id="377" r:id="rId21"/>
    <p:sldId id="369" r:id="rId22"/>
    <p:sldId id="389" r:id="rId23"/>
    <p:sldId id="422" r:id="rId24"/>
    <p:sldId id="423" r:id="rId25"/>
    <p:sldId id="424" r:id="rId26"/>
    <p:sldId id="390" r:id="rId27"/>
    <p:sldId id="512" r:id="rId28"/>
    <p:sldId id="426" r:id="rId29"/>
    <p:sldId id="427" r:id="rId30"/>
    <p:sldId id="428" r:id="rId31"/>
    <p:sldId id="429" r:id="rId32"/>
    <p:sldId id="430" r:id="rId33"/>
    <p:sldId id="378" r:id="rId34"/>
    <p:sldId id="370" r:id="rId35"/>
    <p:sldId id="431" r:id="rId36"/>
    <p:sldId id="432" r:id="rId37"/>
    <p:sldId id="433" r:id="rId38"/>
    <p:sldId id="434" r:id="rId39"/>
    <p:sldId id="436" r:id="rId40"/>
    <p:sldId id="435" r:id="rId41"/>
    <p:sldId id="441" r:id="rId42"/>
    <p:sldId id="437" r:id="rId43"/>
    <p:sldId id="438" r:id="rId44"/>
    <p:sldId id="439" r:id="rId45"/>
    <p:sldId id="442" r:id="rId46"/>
    <p:sldId id="407" r:id="rId47"/>
    <p:sldId id="513" r:id="rId48"/>
    <p:sldId id="514" r:id="rId49"/>
    <p:sldId id="521" r:id="rId50"/>
    <p:sldId id="522" r:id="rId51"/>
    <p:sldId id="523" r:id="rId52"/>
    <p:sldId id="520" r:id="rId53"/>
    <p:sldId id="502" r:id="rId54"/>
  </p:sldIdLst>
  <p:sldSz cx="18288000" cy="10287000"/>
  <p:notesSz cx="6858000" cy="9144000"/>
  <p:embeddedFontLs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Luckiest Guy" panose="020B0604020202020204" charset="0"/>
      <p:regular r:id="rId60"/>
    </p:embeddedFont>
    <p:embeddedFont>
      <p:font typeface="More Sugar" panose="020B0604020202020204" charset="0"/>
      <p:regular r:id="rId61"/>
    </p:embeddedFont>
    <p:embeddedFont>
      <p:font typeface="Gill Sans Nova Cond XBd" panose="020B0604020202020204" charset="0"/>
      <p:bold r:id="rId62"/>
      <p:boldItalic r:id="rId63"/>
    </p:embeddedFont>
    <p:embeddedFont>
      <p:font typeface="Berlin Sans FB" panose="020E0602020502020306" pitchFamily="34" charset="0"/>
      <p:regular r:id="rId64"/>
      <p:bold r:id="rId65"/>
    </p:embeddedFont>
    <p:embeddedFont>
      <p:font typeface="Berlin Sans FB Demi" panose="020E0802020502020306" pitchFamily="34" charset="0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Gill Sans Ultra Bold" panose="020B0A02020104020203" pitchFamily="34" charset="0"/>
      <p:regular r:id="rId71"/>
    </p:embeddedFont>
    <p:embeddedFont>
      <p:font typeface="KG Primary Penmanship" panose="020B0604020202020204" charset="0"/>
      <p:regular r:id="rId72"/>
    </p:embeddedFont>
    <p:embeddedFont>
      <p:font typeface="VNI-Fato" panose="020B0604020202020204"/>
      <p:bold r:id="rId73"/>
    </p:embeddedFont>
    <p:embeddedFont>
      <p:font typeface="One Little Font" panose="020B0604020202020204" charset="0"/>
      <p:regular r:id="rId74"/>
    </p:embeddedFont>
    <p:embeddedFont>
      <p:font typeface="Trade Gothic Next Heavy" panose="020B0604020202020204" charset="0"/>
      <p:bold r:id="rId75"/>
      <p:boldItalic r:id="rId76"/>
    </p:embeddedFont>
    <p:embeddedFont>
      <p:font typeface="Fredoka One" panose="020B060402020202020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1" autoAdjust="0"/>
    <p:restoredTop sz="89935" autoAdjust="0"/>
  </p:normalViewPr>
  <p:slideViewPr>
    <p:cSldViewPr>
      <p:cViewPr varScale="1">
        <p:scale>
          <a:sx n="44" d="100"/>
          <a:sy n="44" d="100"/>
        </p:scale>
        <p:origin x="87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20/03/202525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music. After a while, the </a:t>
            </a:r>
            <a:r>
              <a:rPr lang="en-US"/>
              <a:t>music will stop </a:t>
            </a:r>
            <a:r>
              <a:rPr lang="en-US" dirty="0"/>
              <a:t>and the picture will appear.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1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3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3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audio4.wav"/><Relationship Id="rId5" Type="http://schemas.openxmlformats.org/officeDocument/2006/relationships/image" Target="../media/image20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42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27.pn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1" Type="http://schemas.microsoft.com/office/2007/relationships/media" Target="../media/media9.mp3"/><Relationship Id="rId6" Type="http://schemas.openxmlformats.org/officeDocument/2006/relationships/image" Target="../media/image42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1" Type="http://schemas.microsoft.com/office/2007/relationships/media" Target="../media/media9.mp3"/><Relationship Id="rId6" Type="http://schemas.openxmlformats.org/officeDocument/2006/relationships/image" Target="../media/image42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2" Type="http://schemas.openxmlformats.org/officeDocument/2006/relationships/audio" Target="../media/media10.MP3"/><Relationship Id="rId16" Type="http://schemas.openxmlformats.org/officeDocument/2006/relationships/image" Target="../media/image36.png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2.sv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17" Type="http://schemas.openxmlformats.org/officeDocument/2006/relationships/image" Target="../media/image37.png"/><Relationship Id="rId2" Type="http://schemas.microsoft.com/office/2007/relationships/media" Target="../media/media9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21.png"/><Relationship Id="rId1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" Type="http://schemas.microsoft.com/office/2007/relationships/media" Target="../media/media9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21.png"/><Relationship Id="rId1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17" Type="http://schemas.openxmlformats.org/officeDocument/2006/relationships/image" Target="../media/image39.png"/><Relationship Id="rId2" Type="http://schemas.microsoft.com/office/2007/relationships/media" Target="../media/media9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21.png"/><Relationship Id="rId1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17" Type="http://schemas.openxmlformats.org/officeDocument/2006/relationships/image" Target="../media/image40.png"/><Relationship Id="rId2" Type="http://schemas.microsoft.com/office/2007/relationships/media" Target="../media/media9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21.png"/><Relationship Id="rId1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microsoft.com/office/2007/relationships/media" Target="../media/media1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46.png"/><Relationship Id="rId10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microsoft.com/office/2007/relationships/media" Target="../media/media1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46.png"/><Relationship Id="rId10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2" Type="http://schemas.openxmlformats.org/officeDocument/2006/relationships/audio" Target="../media/media10.MP3"/><Relationship Id="rId16" Type="http://schemas.openxmlformats.org/officeDocument/2006/relationships/image" Target="../media/image36.png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sv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svg"/><Relationship Id="rId17" Type="http://schemas.openxmlformats.org/officeDocument/2006/relationships/image" Target="../media/image42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22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22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svg"/><Relationship Id="rId17" Type="http://schemas.openxmlformats.org/officeDocument/2006/relationships/image" Target="../media/image43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22.png"/><Relationship Id="rId1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svg"/><Relationship Id="rId17" Type="http://schemas.openxmlformats.org/officeDocument/2006/relationships/image" Target="../media/image44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22.png"/><Relationship Id="rId1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0.svg"/><Relationship Id="rId17" Type="http://schemas.openxmlformats.org/officeDocument/2006/relationships/image" Target="../media/image45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22.png"/><Relationship Id="rId1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1.svg"/><Relationship Id="rId2" Type="http://schemas.openxmlformats.org/officeDocument/2006/relationships/audio" Target="../media/media12.mp3"/><Relationship Id="rId16" Type="http://schemas.openxmlformats.org/officeDocument/2006/relationships/image" Target="../media/image51.png"/><Relationship Id="rId1" Type="http://schemas.microsoft.com/office/2007/relationships/media" Target="../media/media12.mp3"/><Relationship Id="rId6" Type="http://schemas.openxmlformats.org/officeDocument/2006/relationships/image" Target="../media/image42.sv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2" Type="http://schemas.openxmlformats.org/officeDocument/2006/relationships/audio" Target="../media/media10.MP3"/><Relationship Id="rId16" Type="http://schemas.openxmlformats.org/officeDocument/2006/relationships/image" Target="../media/image36.png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svg"/><Relationship Id="rId1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5.png"/><Relationship Id="rId17" Type="http://schemas.openxmlformats.org/officeDocument/2006/relationships/image" Target="../media/image52.png"/><Relationship Id="rId2" Type="http://schemas.microsoft.com/office/2007/relationships/media" Target="../media/media7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" Type="http://schemas.microsoft.com/office/2007/relationships/media" Target="../media/media5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5.png"/><Relationship Id="rId17" Type="http://schemas.openxmlformats.org/officeDocument/2006/relationships/image" Target="../media/image53.png"/><Relationship Id="rId2" Type="http://schemas.microsoft.com/office/2007/relationships/media" Target="../media/media13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1.png"/><Relationship Id="rId1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5.svg"/><Relationship Id="rId18" Type="http://schemas.openxmlformats.org/officeDocument/2006/relationships/audio" Target="../media/audio2.wav"/><Relationship Id="rId3" Type="http://schemas.openxmlformats.org/officeDocument/2006/relationships/image" Target="../media/image54.png"/><Relationship Id="rId7" Type="http://schemas.openxmlformats.org/officeDocument/2006/relationships/image" Target="../media/image79.svg"/><Relationship Id="rId12" Type="http://schemas.openxmlformats.org/officeDocument/2006/relationships/image" Target="../media/image60.png"/><Relationship Id="rId17" Type="http://schemas.openxmlformats.org/officeDocument/2006/relationships/image" Target="../media/image89.svg"/><Relationship Id="rId2" Type="http://schemas.openxmlformats.org/officeDocument/2006/relationships/audio" Target="../media/audio2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3.svg"/><Relationship Id="rId5" Type="http://schemas.openxmlformats.org/officeDocument/2006/relationships/image" Target="../media/image56.png"/><Relationship Id="rId15" Type="http://schemas.openxmlformats.org/officeDocument/2006/relationships/image" Target="../media/image87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81.svg"/><Relationship Id="rId1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68.png"/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audio" Target="../media/audio3.wav"/><Relationship Id="rId10" Type="http://schemas.openxmlformats.org/officeDocument/2006/relationships/image" Target="../media/image96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9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70.png"/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10" Type="http://schemas.openxmlformats.org/officeDocument/2006/relationships/image" Target="../media/image96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71.png"/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99.svg"/><Relationship Id="rId10" Type="http://schemas.openxmlformats.org/officeDocument/2006/relationships/image" Target="../media/image96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72.png"/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99.svg"/><Relationship Id="rId10" Type="http://schemas.openxmlformats.org/officeDocument/2006/relationships/image" Target="../media/image96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61.png"/><Relationship Id="rId18" Type="http://schemas.openxmlformats.org/officeDocument/2006/relationships/audio" Target="../media/audio4.wav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85.svg"/><Relationship Id="rId17" Type="http://schemas.openxmlformats.org/officeDocument/2006/relationships/image" Target="../media/image73.png"/><Relationship Id="rId2" Type="http://schemas.openxmlformats.org/officeDocument/2006/relationships/audio" Target="../media/audio4.wav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image" Target="../media/image83.sv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8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6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7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2 – Self-check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8449C65F-0E46-6CEE-3E18-D21CC4E27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998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6567" y="449958"/>
            <a:ext cx="110383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5B10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5000" b="1">
                <a:solidFill>
                  <a:srgbClr val="5B10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dirty="0">
              <a:solidFill>
                <a:srgbClr val="5B10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3549251"/>
            <a:ext cx="17259300" cy="4430700"/>
            <a:chOff x="-177800" y="1997491"/>
            <a:chExt cx="23012400" cy="5907600"/>
          </a:xfrm>
        </p:grpSpPr>
        <p:sp>
          <p:nvSpPr>
            <p:cNvPr id="4" name="TextBox 4"/>
            <p:cNvSpPr txBox="1"/>
            <p:nvPr/>
          </p:nvSpPr>
          <p:spPr>
            <a:xfrm>
              <a:off x="2667000" y="1997491"/>
              <a:ext cx="16560800" cy="2156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572"/>
                </a:lnSpc>
              </a:pPr>
              <a:r>
                <a:rPr lang="en-US" sz="28700" spc="-158" dirty="0">
                  <a:solidFill>
                    <a:schemeClr val="bg1"/>
                  </a:solidFill>
                  <a:latin typeface="Trade Gothic Next Heavy" panose="020B0903040303020004" pitchFamily="34" charset="0"/>
                </a:rPr>
                <a:t>Thank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77800" y="4153636"/>
              <a:ext cx="23012400" cy="3751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05"/>
                </a:lnSpc>
              </a:pPr>
              <a:r>
                <a:rPr lang="en-US" sz="24773" spc="-569" dirty="0">
                  <a:solidFill>
                    <a:srgbClr val="FF5055"/>
                  </a:solidFill>
                  <a:latin typeface="Trade Gothic Next Heavy" panose="020B0903040303020004" pitchFamily="34" charset="0"/>
                </a:rPr>
                <a:t>you!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pplause.wav"/>
          </p:stSnd>
        </p:sndAc>
      </p:transition>
    </mc:Choice>
    <mc:Fallback xmlns="">
      <p:transition spd="slow">
        <p:random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95206" y="1524841"/>
            <a:ext cx="97536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POINT and SAY.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CBC98-2CBD-8469-0355-9E6C563A3A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031" y="2628830"/>
            <a:ext cx="3848637" cy="334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FB40C-A1BF-46DF-27F3-90BFB9B37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9629" y="3486929"/>
            <a:ext cx="3886742" cy="32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928422-EDB5-E932-C521-BAB04E3B5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2572" y="4367533"/>
            <a:ext cx="3877216" cy="342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FD2238-0544-C20C-749E-9E421E0F90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51229" y="5204991"/>
            <a:ext cx="3867690" cy="337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822804" y="23347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4E2E9-76F0-699C-3400-BADC769EAE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20CBCBC-5A5F-A961-C98B-8A581FF968A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again.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C342F1-2AB5-D593-8437-0432C4BF62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23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53EA188A-3E8A-D585-A551-A99BA3CF1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0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1B0E1-A486-CFFD-12C5-DAC88C71DA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6505" y="2023551"/>
            <a:ext cx="5800696" cy="71211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828212" y="6043079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0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67A692A6-C686-A492-D146-6CD6BFBCA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0" end="12140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1A9D2-6FAF-D6DF-EC4C-3A5FE2AD15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0725" y="2027197"/>
            <a:ext cx="6864402" cy="71170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AF2FFF-0B45-6173-DF5A-1B29677530B5}"/>
              </a:ext>
            </a:extLst>
          </p:cNvPr>
          <p:cNvSpPr/>
          <p:nvPr/>
        </p:nvSpPr>
        <p:spPr>
          <a:xfrm>
            <a:off x="9494153" y="6176254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EBA9376-7665-8A2A-C461-C5FE195BD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1" end="6183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1E4A0-7C71-0EC4-6C6E-72A536257D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084" y="2232138"/>
            <a:ext cx="6205723" cy="6806277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37AA6F-9C0F-DDA7-0893-E68ACF568914}"/>
              </a:ext>
            </a:extLst>
          </p:cNvPr>
          <p:cNvSpPr/>
          <p:nvPr/>
        </p:nvSpPr>
        <p:spPr>
          <a:xfrm>
            <a:off x="8382000" y="626035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D69DCC4-1AA9-17F1-982E-6524CE1A5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4" end="33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4F332-E8B6-1FF0-97FC-00092C0DB9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71" y="1978925"/>
            <a:ext cx="6169666" cy="713303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96256" y="635541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9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0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CIRCLE.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6F368D0F-96FD-2CC8-D423-F7F27BDF22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0189A3-085A-3B4E-6C25-86592E6AAFD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again.</a:t>
            </a:r>
          </a:p>
        </p:txBody>
      </p:sp>
      <p:pic>
        <p:nvPicPr>
          <p:cNvPr id="12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0CA3E632-6BB6-85E7-F206-9EC6629C3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6CF85B-19B9-6562-29FF-E4C3FFEF4727}"/>
              </a:ext>
            </a:extLst>
          </p:cNvPr>
          <p:cNvSpPr/>
          <p:nvPr/>
        </p:nvSpPr>
        <p:spPr>
          <a:xfrm>
            <a:off x="7010400" y="3033855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DF77EDF2-7749-0AB8-2CCB-621365734E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" end="13059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41207" y="3321652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1353127"/>
            <a:ext cx="4903283" cy="8953500"/>
          </a:xfrm>
          <a:custGeom>
            <a:avLst/>
            <a:gdLst/>
            <a:ahLst/>
            <a:cxnLst/>
            <a:rect l="l" t="t" r="r" b="b"/>
            <a:pathLst>
              <a:path w="3529079" h="6754218">
                <a:moveTo>
                  <a:pt x="0" y="0"/>
                </a:moveTo>
                <a:lnTo>
                  <a:pt x="3529078" y="0"/>
                </a:lnTo>
                <a:lnTo>
                  <a:pt x="3529078" y="6754218"/>
                </a:lnTo>
                <a:lnTo>
                  <a:pt x="0" y="675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21366" y="1444158"/>
            <a:ext cx="1857048" cy="2057400"/>
          </a:xfrm>
          <a:custGeom>
            <a:avLst/>
            <a:gdLst/>
            <a:ahLst/>
            <a:cxnLst/>
            <a:rect l="l" t="t" r="r" b="b"/>
            <a:pathLst>
              <a:path w="1200723" h="1551823">
                <a:moveTo>
                  <a:pt x="0" y="0"/>
                </a:moveTo>
                <a:lnTo>
                  <a:pt x="1200723" y="0"/>
                </a:lnTo>
                <a:lnTo>
                  <a:pt x="1200723" y="1551822"/>
                </a:lnTo>
                <a:lnTo>
                  <a:pt x="0" y="155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64090" y="291345"/>
            <a:ext cx="1371600" cy="1353127"/>
          </a:xfrm>
          <a:custGeom>
            <a:avLst/>
            <a:gdLst/>
            <a:ahLst/>
            <a:cxnLst/>
            <a:rect l="l" t="t" r="r" b="b"/>
            <a:pathLst>
              <a:path w="2163614" h="2057400">
                <a:moveTo>
                  <a:pt x="0" y="0"/>
                </a:moveTo>
                <a:lnTo>
                  <a:pt x="2163613" y="0"/>
                </a:lnTo>
                <a:lnTo>
                  <a:pt x="21636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53850" y="1094244"/>
            <a:ext cx="11734150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400" dirty="0">
                <a:solidFill>
                  <a:srgbClr val="C00000"/>
                </a:solidFill>
                <a:latin typeface="VNI-Fato" pitchFamily="2" charset="0"/>
              </a:rPr>
              <a:t>Magic bag</a:t>
            </a:r>
            <a:endParaRPr lang="en-US" sz="17400" spc="-800" dirty="0">
              <a:solidFill>
                <a:srgbClr val="C00000"/>
              </a:solidFill>
              <a:latin typeface="VNI-Fato" pitchFamily="2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5A22423-3BC1-4622-6881-85D532222D72}"/>
              </a:ext>
            </a:extLst>
          </p:cNvPr>
          <p:cNvSpPr/>
          <p:nvPr/>
        </p:nvSpPr>
        <p:spPr>
          <a:xfrm>
            <a:off x="8534400" y="3749040"/>
            <a:ext cx="6400800" cy="636978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11" name="audio-logo-little-rascal-185093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1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EFAC14-69AE-4B6C-AD53-A3E8147F765D}"/>
              </a:ext>
            </a:extLst>
          </p:cNvPr>
          <p:cNvSpPr/>
          <p:nvPr/>
        </p:nvSpPr>
        <p:spPr>
          <a:xfrm>
            <a:off x="7181094" y="2965839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E532C1-8251-9642-7066-7C5967E7D4A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EBE9836D-B9ED-FBDC-F28B-84B16C161F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0" end="9043.85709999999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0A5D4D-73FC-141D-BC3D-5B625A26F2CA}"/>
              </a:ext>
            </a:extLst>
          </p:cNvPr>
          <p:cNvSpPr/>
          <p:nvPr/>
        </p:nvSpPr>
        <p:spPr>
          <a:xfrm>
            <a:off x="10714046" y="2840524"/>
            <a:ext cx="3627354" cy="4281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6215B08-0A4F-215C-82CB-786672D7CAD8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73C46BC7-837F-0C6D-E84D-74A1DEDBD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8" end="4883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FD569C-E35D-BDDB-54D5-86D584838E3E}"/>
              </a:ext>
            </a:extLst>
          </p:cNvPr>
          <p:cNvSpPr/>
          <p:nvPr/>
        </p:nvSpPr>
        <p:spPr>
          <a:xfrm>
            <a:off x="7496429" y="2770728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150C0807-2ABC-ABAA-FA40-879991D7A7A7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1023FDF5-F3D1-53D8-944C-C1B4C57867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74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8278" y="3560157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Write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65A2E-204C-9BAF-D0A9-E903AC9507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550" y="2120794"/>
            <a:ext cx="8723244" cy="671268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ACCED-42E7-E09B-2F97-BD8C3BEB1E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200" y="2221401"/>
            <a:ext cx="8551608" cy="6627496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01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5E98C-B8CA-A96D-3138-A2B7A8494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0600" y="1941634"/>
            <a:ext cx="7927658" cy="710440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EFA9E6-2D61-D212-91DE-CCFC8E774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1866900"/>
            <a:ext cx="6781800" cy="729420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0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WRITE.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106D4DC-CF58-5540-46FC-48D815CD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67120" y="2476500"/>
            <a:ext cx="1309688" cy="1309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B480F2-A028-83C1-2BD1-27A58B579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1274" y="1877152"/>
            <a:ext cx="9462917" cy="71993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3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A95F2ED-ADEB-EB8C-B972-2D076500FD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60458" y="1936286"/>
            <a:ext cx="14093861" cy="7938365"/>
            <a:chOff x="3930193" y="1888543"/>
            <a:chExt cx="14093861" cy="7938365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3930193" y="1888543"/>
              <a:ext cx="14093861" cy="7938365"/>
              <a:chOff x="0" y="0"/>
              <a:chExt cx="4081635" cy="2038325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572000" y="6698545"/>
              <a:ext cx="1943100" cy="2533650"/>
              <a:chOff x="0" y="0"/>
              <a:chExt cx="511763" cy="667299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751486" y="6698545"/>
              <a:ext cx="1943100" cy="2533650"/>
              <a:chOff x="0" y="0"/>
              <a:chExt cx="511763" cy="667299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9047531" y="6698545"/>
              <a:ext cx="1943100" cy="2533650"/>
              <a:chOff x="0" y="0"/>
              <a:chExt cx="511763" cy="667299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1253034" y="6698545"/>
              <a:ext cx="1943100" cy="2533650"/>
              <a:chOff x="0" y="0"/>
              <a:chExt cx="511763" cy="667299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1253034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p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661584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g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3464778" y="6698545"/>
              <a:ext cx="1943100" cy="2533650"/>
              <a:chOff x="0" y="0"/>
              <a:chExt cx="511763" cy="66729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855849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5676522" y="6698545"/>
              <a:ext cx="1943100" cy="2533650"/>
              <a:chOff x="0" y="0"/>
              <a:chExt cx="511763" cy="667299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5766106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C10568A-D0F3-EBF0-8D73-7E9BBD55E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66964" y="2548601"/>
              <a:ext cx="5334467" cy="3448246"/>
            </a:xfrm>
            <a:prstGeom prst="rect">
              <a:avLst/>
            </a:prstGeom>
            <a:ln w="228600" cap="sq" cmpd="thickThin">
              <a:solidFill>
                <a:srgbClr val="C00000"/>
              </a:solidFill>
              <a:prstDash val="solid"/>
              <a:miter lim="800000"/>
            </a:ln>
            <a:effectLst>
              <a:glow rad="101600">
                <a:srgbClr val="FFFF00">
                  <a:alpha val="60000"/>
                </a:srgbClr>
              </a:glow>
              <a:innerShdw blurRad="76200">
                <a:srgbClr val="000000"/>
              </a:innerShdw>
            </a:effectLst>
          </p:spPr>
        </p:pic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9050111" y="718594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3397395" y="719356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C00000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28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2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E469D8-CDAC-D683-CFD0-E039E82B61BB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17E4-6616-837B-9E6B-354F9490F03E}"/>
              </a:ext>
            </a:extLst>
          </p:cNvPr>
          <p:cNvSpPr/>
          <p:nvPr/>
        </p:nvSpPr>
        <p:spPr>
          <a:xfrm>
            <a:off x="4648200" y="6493607"/>
            <a:ext cx="11102673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1EB3F-A48E-CC42-95D9-B94E94FFF837}"/>
              </a:ext>
            </a:extLst>
          </p:cNvPr>
          <p:cNvSpPr/>
          <p:nvPr/>
        </p:nvSpPr>
        <p:spPr>
          <a:xfrm>
            <a:off x="8830917" y="6045565"/>
            <a:ext cx="159851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C619A0-FAEF-202F-E342-E2DFBFBEE196}"/>
              </a:ext>
            </a:extLst>
          </p:cNvPr>
          <p:cNvSpPr/>
          <p:nvPr/>
        </p:nvSpPr>
        <p:spPr>
          <a:xfrm>
            <a:off x="6658207" y="6040950"/>
            <a:ext cx="754244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gr_ pes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7716C2C9-24B0-F362-11A7-786A7F4EFE89}"/>
              </a:ext>
            </a:extLst>
          </p:cNvPr>
          <p:cNvSpPr/>
          <p:nvPr/>
        </p:nvSpPr>
        <p:spPr>
          <a:xfrm>
            <a:off x="1515055" y="2280444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F354A4-FF65-9191-5659-10B23B864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8C2CF-2F48-ABAB-B6DA-AB222E4617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1000" y="2172272"/>
            <a:ext cx="5334467" cy="344824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69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4120892" y="17343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D367353-8AE3-F336-4275-28B902D9ABCC}"/>
              </a:ext>
            </a:extLst>
          </p:cNvPr>
          <p:cNvSpPr/>
          <p:nvPr/>
        </p:nvSpPr>
        <p:spPr>
          <a:xfrm>
            <a:off x="1660893" y="2574324"/>
            <a:ext cx="3497277" cy="3276025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7F3C8-DE5B-72E7-017F-9AB286ACE5F7}"/>
              </a:ext>
            </a:extLst>
          </p:cNvPr>
          <p:cNvSpPr/>
          <p:nvPr/>
        </p:nvSpPr>
        <p:spPr>
          <a:xfrm>
            <a:off x="4953000" y="6661905"/>
            <a:ext cx="93884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EAC4F3-B5FD-D77F-C137-2D3176A45C60}"/>
              </a:ext>
            </a:extLst>
          </p:cNvPr>
          <p:cNvSpPr/>
          <p:nvPr/>
        </p:nvSpPr>
        <p:spPr>
          <a:xfrm>
            <a:off x="7022741" y="6509283"/>
            <a:ext cx="121058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54E00-DCC8-68EF-76ED-B8FE45215B7D}"/>
              </a:ext>
            </a:extLst>
          </p:cNvPr>
          <p:cNvSpPr/>
          <p:nvPr/>
        </p:nvSpPr>
        <p:spPr>
          <a:xfrm>
            <a:off x="7047413" y="6584763"/>
            <a:ext cx="471314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66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ams</a:t>
            </a:r>
            <a:endParaRPr lang="en-US" sz="166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2EAD8-E625-4541-7D71-4D0FE36A78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24703" y="1872693"/>
            <a:ext cx="6595295" cy="4188903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2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15700FD-3E05-8AC8-0830-CD8BD1EBB0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C9327A-42D5-3894-3505-ECE59F5A8B1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4D2F380-1ACE-4CD7-B1BC-B5BF0C32BB54}"/>
              </a:ext>
            </a:extLst>
          </p:cNvPr>
          <p:cNvSpPr/>
          <p:nvPr/>
        </p:nvSpPr>
        <p:spPr>
          <a:xfrm>
            <a:off x="2172613" y="2574355"/>
            <a:ext cx="3225560" cy="3145403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713F4-D753-5F5A-0035-4B223ED6A2FF}"/>
              </a:ext>
            </a:extLst>
          </p:cNvPr>
          <p:cNvSpPr/>
          <p:nvPr/>
        </p:nvSpPr>
        <p:spPr>
          <a:xfrm>
            <a:off x="3962400" y="6679588"/>
            <a:ext cx="1195040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1CCDC-9394-5FDD-0F6F-D318E0168CEE}"/>
              </a:ext>
            </a:extLst>
          </p:cNvPr>
          <p:cNvSpPr/>
          <p:nvPr/>
        </p:nvSpPr>
        <p:spPr>
          <a:xfrm>
            <a:off x="8509196" y="6356811"/>
            <a:ext cx="74731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i</a:t>
            </a:r>
            <a:endParaRPr lang="en-US" sz="19900" b="0" cap="none" spc="0" dirty="0">
              <a:ln w="0"/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BF1BE3-ACB2-D138-8FE7-26367961FBAD}"/>
              </a:ext>
            </a:extLst>
          </p:cNvPr>
          <p:cNvSpPr/>
          <p:nvPr/>
        </p:nvSpPr>
        <p:spPr>
          <a:xfrm>
            <a:off x="5941765" y="6306213"/>
            <a:ext cx="807945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dr_ving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632E549-F0E5-62A1-E2A9-46A5D98F0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3AC47-5C75-240E-7003-1D0F106CB8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6200" y="2191602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5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D5A4134-C4FC-FF21-B56F-F57556741F3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953AF1E-158E-BCA6-BEF9-A26BA492D422}"/>
              </a:ext>
            </a:extLst>
          </p:cNvPr>
          <p:cNvSpPr/>
          <p:nvPr/>
        </p:nvSpPr>
        <p:spPr>
          <a:xfrm>
            <a:off x="2378048" y="2455899"/>
            <a:ext cx="3510719" cy="3113600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C4FD8-C3D9-2000-9E08-ABE978205C99}"/>
              </a:ext>
            </a:extLst>
          </p:cNvPr>
          <p:cNvSpPr/>
          <p:nvPr/>
        </p:nvSpPr>
        <p:spPr>
          <a:xfrm>
            <a:off x="6248400" y="6493607"/>
            <a:ext cx="80930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9C6F58-BAA3-B155-2024-1E99FAA46BE0}"/>
              </a:ext>
            </a:extLst>
          </p:cNvPr>
          <p:cNvSpPr/>
          <p:nvPr/>
        </p:nvSpPr>
        <p:spPr>
          <a:xfrm>
            <a:off x="8310227" y="5854126"/>
            <a:ext cx="1258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79BF7-C7F3-4A76-170D-B32AC3AB33DA}"/>
              </a:ext>
            </a:extLst>
          </p:cNvPr>
          <p:cNvSpPr/>
          <p:nvPr/>
        </p:nvSpPr>
        <p:spPr>
          <a:xfrm>
            <a:off x="8342282" y="5827803"/>
            <a:ext cx="390523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oo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8720B5-C1C8-EA19-2209-26E4CF9BEE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0175" y="1960251"/>
            <a:ext cx="5746272" cy="402239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1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4604D40-E6A7-4A1F-B184-687B6D4E6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5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910" y="3786818"/>
            <a:ext cx="13906181" cy="3718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98278" y="1776138"/>
            <a:ext cx="729144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7200" dirty="0">
                <a:latin typeface="Gill Sans Ultra Bold" panose="020B0A02020104020203" pitchFamily="34" charset="0"/>
              </a:rPr>
              <a:t>GAME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udio-logo-little-rascal-185093.wav"/>
          </p:stSnd>
        </p:sndAc>
      </p:transition>
    </mc:Choice>
    <mc:Fallback xmlns="">
      <p:transition spd="slow">
        <p:fade/>
        <p:sndAc>
          <p:stSnd>
            <p:snd r:embed="rId18" name="audio-logo-little-rascal-185093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552496" y="7621010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1231" y="8953500"/>
            <a:ext cx="104855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cake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83D9A-2955-FC0D-55AE-108B949293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28" b="96528" l="9626" r="90909">
                        <a14:foregroundMark x1="31016" y1="41667" x2="56684" y2="47917"/>
                        <a14:foregroundMark x1="56684" y1="47917" x2="64171" y2="47917"/>
                        <a14:foregroundMark x1="22460" y1="86111" x2="22460" y2="96528"/>
                        <a14:foregroundMark x1="66845" y1="37500" x2="62567" y2="46528"/>
                        <a14:foregroundMark x1="45455" y1="36111" x2="53476" y2="37500"/>
                        <a14:foregroundMark x1="90909" y1="38194" x2="89840" y2="60417"/>
                        <a14:foregroundMark x1="89840" y1="60417" x2="89840" y2="6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9865" y="3580128"/>
            <a:ext cx="4657455" cy="3812543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86906" y="8953500"/>
            <a:ext cx="121142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grapes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38639-BF0A-F3D7-719A-FF2FAE7517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67" b="94702" l="8421" r="92632">
                        <a14:foregroundMark x1="42105" y1="7285" x2="56000" y2="9603"/>
                        <a14:foregroundMark x1="57053" y1="6623" x2="59158" y2="12252"/>
                        <a14:foregroundMark x1="10316" y1="25166" x2="11789" y2="34106"/>
                        <a14:foregroundMark x1="42526" y1="5629" x2="47579" y2="5629"/>
                        <a14:foregroundMark x1="10737" y1="26159" x2="26947" y2="28477"/>
                        <a14:foregroundMark x1="9684" y1="24503" x2="9263" y2="34106"/>
                        <a14:foregroundMark x1="44421" y1="91060" x2="52211" y2="94371"/>
                        <a14:foregroundMark x1="65263" y1="94702" x2="68421" y2="94702"/>
                        <a14:foregroundMark x1="91158" y1="77483" x2="92632" y2="84768"/>
                        <a14:foregroundMark x1="14526" y1="18543" x2="21263" y2="20199"/>
                        <a14:foregroundMark x1="8421" y1="34106" x2="10737" y2="35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749" y="3637355"/>
            <a:ext cx="2262502" cy="1438475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835150" y="199495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5918300" y="711237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8084398" y="7074280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115E1-6AB9-100B-2653-3BF0782B2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4" b="94603" l="6742" r="94607">
                        <a14:foregroundMark x1="35281" y1="62540" x2="56404" y2="61270"/>
                        <a14:foregroundMark x1="28315" y1="6984" x2="65393" y2="8571"/>
                        <a14:foregroundMark x1="65393" y1="8571" x2="66292" y2="9206"/>
                        <a14:foregroundMark x1="10337" y1="74286" x2="37079" y2="89524"/>
                        <a14:foregroundMark x1="37079" y1="89524" x2="80449" y2="88254"/>
                        <a14:foregroundMark x1="37528" y1="69841" x2="77528" y2="62540"/>
                        <a14:foregroundMark x1="89663" y1="71111" x2="94831" y2="91429"/>
                        <a14:foregroundMark x1="29213" y1="62540" x2="29213" y2="78413"/>
                        <a14:foregroundMark x1="11685" y1="79683" x2="77528" y2="90159"/>
                        <a14:foregroundMark x1="7191" y1="81587" x2="69888" y2="93333"/>
                        <a14:foregroundMark x1="15506" y1="93333" x2="54831" y2="93333"/>
                        <a14:foregroundMark x1="6517" y1="94603" x2="36180" y2="94603"/>
                        <a14:foregroundMark x1="36180" y1="94603" x2="84270" y2="93333"/>
                        <a14:foregroundMark x1="86517" y1="64762" x2="94157" y2="91429"/>
                        <a14:foregroundMark x1="8090" y1="84762" x2="26966" y2="94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655" y="2741821"/>
            <a:ext cx="4800205" cy="322994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8" name="table">
            <a:hlinkClick r:id="" action="ppaction://media"/>
            <a:extLst>
              <a:ext uri="{FF2B5EF4-FFF2-40B4-BE49-F238E27FC236}">
                <a16:creationId xmlns:a16="http://schemas.microsoft.com/office/drawing/2014/main" id="{522A5E31-F8AC-E427-5105-69F29AA7E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8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94973" y="8953500"/>
            <a:ext cx="12898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bananas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26" name="Picture 2" descr="bananas | Fruit clipart, Clip art, Banana">
            <a:extLst>
              <a:ext uri="{FF2B5EF4-FFF2-40B4-BE49-F238E27FC236}">
                <a16:creationId xmlns:a16="http://schemas.microsoft.com/office/drawing/2014/main" id="{D141A312-236E-D7F5-2BD6-9242D612A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925">
            <a:off x="8554584" y="3359643"/>
            <a:ext cx="1302836" cy="1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9674" y="8953500"/>
            <a:ext cx="108686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apple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2050" name="Picture 2" descr="Apple PNGs for Free Download">
            <a:extLst>
              <a:ext uri="{FF2B5EF4-FFF2-40B4-BE49-F238E27FC236}">
                <a16:creationId xmlns:a16="http://schemas.microsoft.com/office/drawing/2014/main" id="{7626EA4A-7BCD-D9C5-5668-F79D87EB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83" y="3464796"/>
            <a:ext cx="1260834" cy="13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2874" y="1851375"/>
            <a:ext cx="9742252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8" name="applaus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29" end="5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785982" y="188854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v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AF217-D9C9-015D-DC1E-D18F155881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354" y="2422296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FCBB181-DECD-3088-A9FB-F156B8745C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99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753720" y="200257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7961304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918300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2B97B-A705-BBED-E16D-F39F8D922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648" y="2558100"/>
            <a:ext cx="4170280" cy="34696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BD44FC-5755-FC54-6527-6CD90C1523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28" end="677.5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27" end="286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01761" y="188385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l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F42FFFE-7ACE-5686-06EC-C4D459332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26EEF-2B7B-AC4B-1796-21EA94953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1983" y="2376161"/>
            <a:ext cx="4700844" cy="375862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91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76" end="11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694491" y="1927287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8054454" y="710913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828716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7096" y="710856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C8610-358A-F129-B085-101D45C12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093" y="2418447"/>
            <a:ext cx="4676294" cy="378491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A942DB6-183B-6027-2752-2C38E490B8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7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347</Words>
  <Application>Microsoft Office PowerPoint</Application>
  <PresentationFormat>Custom</PresentationFormat>
  <Paragraphs>146</Paragraphs>
  <Slides>53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Congenial Black</vt:lpstr>
      <vt:lpstr>Cambria</vt:lpstr>
      <vt:lpstr>Luckiest Guy</vt:lpstr>
      <vt:lpstr>More Sugar</vt:lpstr>
      <vt:lpstr>Times New Roman</vt:lpstr>
      <vt:lpstr>Gill Sans Nova Cond XBd</vt:lpstr>
      <vt:lpstr>Aptos</vt:lpstr>
      <vt:lpstr>Arial</vt:lpstr>
      <vt:lpstr>Berlin Sans FB</vt:lpstr>
      <vt:lpstr>Berlin Sans FB Demi</vt:lpstr>
      <vt:lpstr>Calibri</vt:lpstr>
      <vt:lpstr>Gill Sans Ultra Bold</vt:lpstr>
      <vt:lpstr>KG Primary Penmanship</vt:lpstr>
      <vt:lpstr>VNI-Fato</vt:lpstr>
      <vt:lpstr>One Little Font</vt:lpstr>
      <vt:lpstr>Trade Gothic Next Heavy</vt:lpstr>
      <vt:lpstr>Wingdings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25</cp:revision>
  <dcterms:created xsi:type="dcterms:W3CDTF">2006-08-16T00:00:00Z</dcterms:created>
  <dcterms:modified xsi:type="dcterms:W3CDTF">2025-03-20T06:21:42Z</dcterms:modified>
  <dc:identifier>DAF0T6VNcfU</dc:identifier>
</cp:coreProperties>
</file>