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381" r:id="rId2"/>
    <p:sldId id="499" r:id="rId3"/>
    <p:sldId id="480" r:id="rId4"/>
    <p:sldId id="483" r:id="rId5"/>
    <p:sldId id="508" r:id="rId6"/>
    <p:sldId id="509" r:id="rId7"/>
    <p:sldId id="507" r:id="rId8"/>
    <p:sldId id="345" r:id="rId9"/>
    <p:sldId id="504" r:id="rId10"/>
    <p:sldId id="510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4660"/>
  </p:normalViewPr>
  <p:slideViewPr>
    <p:cSldViewPr>
      <p:cViewPr varScale="1">
        <p:scale>
          <a:sx n="45" d="100"/>
          <a:sy n="45" d="100"/>
        </p:scale>
        <p:origin x="690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579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58605" y="2715483"/>
            <a:ext cx="7352696" cy="2505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MÔN ÂM NHẠC LỚP 2</a:t>
            </a:r>
          </a:p>
          <a:p>
            <a:pPr algn="ctr"/>
            <a:r>
              <a:rPr lang="en-US" sz="252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26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 dirty="0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THỂ HIỆN MẠNH - NHẸ THEO HÌNH TIẾT TẤU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VÀ VẬN ĐỘNG THEO ÂM THANH CAO – THẤP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127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633</cp:revision>
  <dcterms:created xsi:type="dcterms:W3CDTF">2010-04-30T18:19:48Z</dcterms:created>
  <dcterms:modified xsi:type="dcterms:W3CDTF">2025-03-16T04:06:14Z</dcterms:modified>
</cp:coreProperties>
</file>