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sldIdLst>
    <p:sldId id="381" r:id="rId2"/>
    <p:sldId id="547" r:id="rId3"/>
    <p:sldId id="542" r:id="rId4"/>
    <p:sldId id="551" r:id="rId5"/>
    <p:sldId id="561" r:id="rId6"/>
    <p:sldId id="564" r:id="rId7"/>
    <p:sldId id="563" r:id="rId8"/>
    <p:sldId id="562" r:id="rId9"/>
    <p:sldId id="565" r:id="rId10"/>
    <p:sldId id="566" r:id="rId11"/>
    <p:sldId id="572" r:id="rId12"/>
    <p:sldId id="580" r:id="rId13"/>
    <p:sldId id="567" r:id="rId14"/>
    <p:sldId id="581" r:id="rId15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 autoAdjust="0"/>
  </p:normalViewPr>
  <p:slideViewPr>
    <p:cSldViewPr>
      <p:cViewPr varScale="1">
        <p:scale>
          <a:sx n="45" d="100"/>
          <a:sy n="45" d="100"/>
        </p:scale>
        <p:origin x="906" y="48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6A1451B-1400-44EA-9330-41B50D1F1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81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FCB0B-CB4A-4D99-B381-F33357E2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8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67D3D-B67E-43AC-9090-2293FC071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8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E9911-D9E7-4834-B300-489282E24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82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27A57-6DDE-4CF1-9313-D55CF91F4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5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9B893-C839-418B-BD45-CB7C0EDCC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1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4E678-6F1F-4CB6-B46F-039421710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3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5127-2AE9-44BF-A8B7-B8532D0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6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53E89-3C02-4023-95DD-4AD3D6A23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5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E9077-17D6-4A84-AF64-706D4FD1C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3A76-4124-46F8-9F0C-9C7C09A17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9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117FF-00F0-442F-B167-A9316862D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0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9F68A-D903-4E46-ACB5-A409CEC15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4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F3B3A-AB50-458B-92E0-5263015DF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0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369AF850-0879-4BF2-8B58-25BA7FAF7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16579"/>
            <a:ext cx="10976229" cy="61979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20115" y="1252576"/>
            <a:ext cx="10604754" cy="8679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520" b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TRƯỜNG TIỂU HỌC ANH DŨNG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2558605" y="2715483"/>
            <a:ext cx="7352696" cy="12557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MÔN ÂM NHẠC LỚP 2</a:t>
            </a:r>
          </a:p>
          <a:p>
            <a:pPr algn="ctr"/>
            <a:r>
              <a:rPr lang="en-US" sz="2520" b="1" kern="0" cap="all" dirty="0">
                <a:solidFill>
                  <a:srgbClr val="0000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cs typeface="Times New Roman" panose="02020603050405020304" pitchFamily="18" charset="0"/>
              </a:rPr>
              <a:t>ÔN TẬP BÀI HÁT MẸ ƠI CÓ BIẾT </a:t>
            </a:r>
          </a:p>
          <a:p>
            <a:pPr algn="ctr"/>
            <a:endParaRPr lang="en-US" sz="252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Content Placeholder 5" descr="C:\Users\Administrator\Desktop\hinh nen dep pp\HIH NG NGHEP BAI G\z2577138619550_26fc373cf1c0551cf8f2d8fdf957b0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" y="4706874"/>
            <a:ext cx="3617024" cy="18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4092" y="3745040"/>
            <a:ext cx="3442145" cy="288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2"/>
          <a:stretch>
            <a:fillRect/>
          </a:stretch>
        </p:blipFill>
        <p:spPr bwMode="auto">
          <a:xfrm>
            <a:off x="1238250" y="128588"/>
            <a:ext cx="8351838" cy="664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3238500" y="2044700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5557838" y="2044700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8078788" y="2044700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2938463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4694238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6565900" y="311467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8439150" y="311467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3132138" y="4176713"/>
            <a:ext cx="3603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5543550" y="4176713"/>
            <a:ext cx="3603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8062913" y="4176713"/>
            <a:ext cx="3603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3489325" y="5303838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5724525" y="5284788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8118475" y="5284788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2771775" y="6337300"/>
            <a:ext cx="3603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5026025" y="6337300"/>
            <a:ext cx="3603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7070725" y="6337300"/>
            <a:ext cx="3603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4478338" y="207010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6891338" y="2044700"/>
            <a:ext cx="3587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1957388" y="309245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3973513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5738813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7573963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2138363" y="4176713"/>
            <a:ext cx="3603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4416425" y="4176713"/>
            <a:ext cx="35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6891338" y="4176713"/>
            <a:ext cx="35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2138363" y="5284788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4775200" y="530542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7070725" y="530542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1957388" y="633730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3986213" y="633730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6175375" y="634047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0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8205788" y="632460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1797050" y="2636838"/>
            <a:ext cx="7289800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BIỂU DIỄN</a:t>
            </a: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229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229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139825"/>
            <a:ext cx="5375275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" t="33565" r="56206" b="47125"/>
          <a:stretch>
            <a:fillRect/>
          </a:stretch>
        </p:blipFill>
        <p:spPr bwMode="auto">
          <a:xfrm>
            <a:off x="5702300" y="3876675"/>
            <a:ext cx="48577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005513" y="1685925"/>
            <a:ext cx="47371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mbria" pitchFamily="18" charset="0"/>
              </a:rPr>
              <a:t>Nhóm 1: </a:t>
            </a: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Hát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mbria" pitchFamily="18" charset="0"/>
              </a:rPr>
              <a:t>Nhóm 2: </a:t>
            </a: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Gõ nhạc cụ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mbria" pitchFamily="18" charset="0"/>
              </a:rPr>
              <a:t>Nhóm 1: </a:t>
            </a: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Vận động cơ thể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3"/>
          <p:cNvSpPr>
            <a:spLocks noChangeArrowheads="1"/>
          </p:cNvSpPr>
          <p:nvPr/>
        </p:nvSpPr>
        <p:spPr bwMode="auto">
          <a:xfrm>
            <a:off x="468313" y="2781300"/>
            <a:ext cx="43703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pic>
        <p:nvPicPr>
          <p:cNvPr id="14340" name="Picture 12" descr="LỜI RU TRẺ THƠ - Hát Ru Con dân ca Bắc Bộ ( Mẹ nghe mẹ ngủ trước con ) - 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13469" r="4533" b="12933"/>
          <a:stretch>
            <a:fillRect/>
          </a:stretch>
        </p:blipFill>
        <p:spPr bwMode="auto">
          <a:xfrm>
            <a:off x="5126038" y="3756025"/>
            <a:ext cx="546735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1868488" y="2100263"/>
            <a:ext cx="14573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4</a:t>
            </a:r>
          </a:p>
        </p:txBody>
      </p:sp>
      <p:pic>
        <p:nvPicPr>
          <p:cNvPr id="14343" name="Picture 11" descr="C:\Users\Administrator\Downloads\palm-tree-155730_12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8474075" y="1920875"/>
            <a:ext cx="211931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475038"/>
            <a:ext cx="4665663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3140075"/>
            <a:ext cx="80232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204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2" descr="LỜI RU TRẺ THƠ - Hát Ru Con dân ca Bắc Bộ ( Mẹ nghe mẹ ngủ trước con ) - 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13469" r="4533" b="12933"/>
          <a:stretch>
            <a:fillRect/>
          </a:stretch>
        </p:blipFill>
        <p:spPr bwMode="auto">
          <a:xfrm>
            <a:off x="7070725" y="3756025"/>
            <a:ext cx="3522663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11" descr="C:\Users\Administrator\Downloads\palm-tree-155730_12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8799513" y="1920875"/>
            <a:ext cx="1793875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2797175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sp>
        <p:nvSpPr>
          <p:cNvPr id="24584" name="Rectangle 3"/>
          <p:cNvSpPr>
            <a:spLocks noChangeArrowheads="1"/>
          </p:cNvSpPr>
          <p:nvPr/>
        </p:nvSpPr>
        <p:spPr bwMode="auto">
          <a:xfrm>
            <a:off x="889000" y="2593975"/>
            <a:ext cx="11287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1713CB"/>
                </a:solidFill>
                <a:cs typeface="Times New Roman" pitchFamily="18" charset="0"/>
              </a:rPr>
              <a:t>HÁT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474788" y="3644900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RU CON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89000" y="3446463"/>
            <a:ext cx="280828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1713CB"/>
                </a:solidFill>
                <a:cs typeface="Times New Roman" pitchFamily="18" charset="0"/>
              </a:rPr>
              <a:t>NGHE NHẠC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63675" y="4652963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NHẠC CỤ MA-RA-CÁT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877888" y="4222750"/>
            <a:ext cx="44037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1713CB"/>
                </a:solidFill>
                <a:cs typeface="Times New Roman" pitchFamily="18" charset="0"/>
              </a:rPr>
              <a:t>THƯỜNG THỨC ÂM NHẠC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24584" grpId="0"/>
      <p:bldP spid="10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981200" y="2344738"/>
            <a:ext cx="7058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TÔI LÀ MC NHÍ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79" y="1634721"/>
            <a:ext cx="3709770" cy="17756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Picture 15" descr="Premium Vector | Young boy prese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9" r="30180" b="4942"/>
          <a:stretch>
            <a:fillRect/>
          </a:stretch>
        </p:blipFill>
        <p:spPr bwMode="auto">
          <a:xfrm>
            <a:off x="2894013" y="1811338"/>
            <a:ext cx="129698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810125" y="1479550"/>
            <a:ext cx="4106863" cy="2085975"/>
          </a:xfrm>
          <a:prstGeom prst="cloudCallout">
            <a:avLst>
              <a:gd name="adj1" fmla="val -60376"/>
              <a:gd name="adj2" fmla="val 12773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61963" y="2786063"/>
            <a:ext cx="392906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pic>
        <p:nvPicPr>
          <p:cNvPr id="512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94063"/>
            <a:ext cx="5062538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341938" y="4035425"/>
            <a:ext cx="532923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Nhạc và lời: Nguyễn Văn Chung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711325" y="32940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9050"/>
            <a:ext cx="8208963" cy="672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357313" y="2619375"/>
            <a:ext cx="82708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 GÕ ĐỆM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TIẾT TẤU LỜI CA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"/>
          <a:stretch>
            <a:fillRect/>
          </a:stretch>
        </p:blipFill>
        <p:spPr bwMode="auto">
          <a:xfrm>
            <a:off x="1328738" y="14288"/>
            <a:ext cx="82391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952625" y="2732088"/>
            <a:ext cx="7078663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MINH HỌA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12748</TotalTime>
  <Words>128</Words>
  <Application>Microsoft Office PowerPoint</Application>
  <PresentationFormat>Custom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Đinh Thị Thanh Mai</cp:lastModifiedBy>
  <cp:revision>649</cp:revision>
  <dcterms:created xsi:type="dcterms:W3CDTF">2010-04-30T18:19:48Z</dcterms:created>
  <dcterms:modified xsi:type="dcterms:W3CDTF">2025-03-16T04:05:16Z</dcterms:modified>
</cp:coreProperties>
</file>