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84" r:id="rId2"/>
    <p:sldId id="259" r:id="rId3"/>
    <p:sldId id="272" r:id="rId4"/>
    <p:sldId id="273" r:id="rId5"/>
    <p:sldId id="280" r:id="rId6"/>
    <p:sldId id="274" r:id="rId7"/>
    <p:sldId id="275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5C"/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0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10" Type="http://schemas.microsoft.com/office/2007/relationships/hdphoto" Target="../media/hdphoto7.wdp"/><Relationship Id="rId4" Type="http://schemas.microsoft.com/office/2007/relationships/hdphoto" Target="../media/hdphoto8.wdp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10.wdp"/><Relationship Id="rId5" Type="http://schemas.openxmlformats.org/officeDocument/2006/relationships/image" Target="../media/image21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5158D0-09C1-1552-2B75-E9A4D03E7003}"/>
              </a:ext>
            </a:extLst>
          </p:cNvPr>
          <p:cNvSpPr txBox="1"/>
          <p:nvPr/>
        </p:nvSpPr>
        <p:spPr>
          <a:xfrm>
            <a:off x="3769567" y="550506"/>
            <a:ext cx="4394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UBND QUẬN DƯƠNG KINH</a:t>
            </a:r>
          </a:p>
          <a:p>
            <a:pPr algn="ctr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TRƯỜNG TIỂU HỌC ANH DŨNG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51AF79-8E7A-9C2B-BFBB-F898E3D9054D}"/>
              </a:ext>
            </a:extLst>
          </p:cNvPr>
          <p:cNvCxnSpPr/>
          <p:nvPr/>
        </p:nvCxnSpPr>
        <p:spPr>
          <a:xfrm>
            <a:off x="4842588" y="1371600"/>
            <a:ext cx="25472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EB3271F-23A5-8C7B-93F8-504DF01CE4A9}"/>
              </a:ext>
            </a:extLst>
          </p:cNvPr>
          <p:cNvSpPr txBox="1"/>
          <p:nvPr/>
        </p:nvSpPr>
        <p:spPr>
          <a:xfrm>
            <a:off x="3898640" y="1965641"/>
            <a:ext cx="4394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Đạo đức</a:t>
            </a:r>
            <a:endParaRPr lang="en-US" sz="3200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B5FEC1-1061-ECF2-349A-14F2DF66737F}"/>
              </a:ext>
            </a:extLst>
          </p:cNvPr>
          <p:cNvSpPr txBox="1"/>
          <p:nvPr/>
        </p:nvSpPr>
        <p:spPr>
          <a:xfrm>
            <a:off x="2068285" y="2421724"/>
            <a:ext cx="8095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12: Tìm kiếm sự hỗ trợ khi ở trường</a:t>
            </a:r>
          </a:p>
          <a:p>
            <a:pPr algn="ctr"/>
            <a:r>
              <a:rPr lang="vi-VN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(Tiết 1)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17">
            <a:extLst>
              <a:ext uri="{FF2B5EF4-FFF2-40B4-BE49-F238E27FC236}">
                <a16:creationId xmlns:a16="http://schemas.microsoft.com/office/drawing/2014/main" id="{C79D1A01-2C0F-5870-2050-BC8DA1E516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051"/>
          <a:stretch/>
        </p:blipFill>
        <p:spPr>
          <a:xfrm>
            <a:off x="-17444" y="3622053"/>
            <a:ext cx="12209444" cy="3235947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EA11E-47F8-9237-EC05-B767EC301626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3162" y="2900797"/>
            <a:ext cx="4342050" cy="352295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AAEBB0F-2AA6-AA03-6C8E-F9F9B7885087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7389845" y="3686020"/>
            <a:ext cx="3773430" cy="270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7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12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KHI Ở TRƯỜNG</a:t>
            </a:r>
            <a:r>
              <a:rPr lang="vi-VN" sz="6000" dirty="0">
                <a:solidFill>
                  <a:srgbClr val="002060"/>
                </a:solidFill>
                <a:latin typeface="+mj-lt"/>
              </a:rPr>
              <a:t> (T1)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1848832" y="1362635"/>
            <a:ext cx="849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cùng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các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chơi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trò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chơi</a:t>
            </a:r>
            <a:r>
              <a:rPr lang="en-US" sz="2800" dirty="0">
                <a:solidFill>
                  <a:srgbClr val="000000"/>
                </a:solidFill>
              </a:rPr>
              <a:t> “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người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giúp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đỡ</a:t>
            </a:r>
            <a:r>
              <a:rPr lang="en-US" sz="2800" dirty="0">
                <a:solidFill>
                  <a:srgbClr val="000000"/>
                </a:solidFill>
              </a:rPr>
              <a:t>”.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062546-2EAA-4F51-8F13-61D35177ED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8832" y="2195286"/>
            <a:ext cx="8984543" cy="3983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81904F-E9BC-4112-8E89-121CCD6C8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443" y="1814109"/>
            <a:ext cx="7514044" cy="41894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B485CDD-4490-4E3A-AFA8-B1EA2187D0AE}"/>
              </a:ext>
            </a:extLst>
          </p:cNvPr>
          <p:cNvSpPr txBox="1"/>
          <p:nvPr/>
        </p:nvSpPr>
        <p:spPr>
          <a:xfrm>
            <a:off x="8093487" y="3690258"/>
            <a:ext cx="3609896" cy="8002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Nam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các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bạn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trêu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chọc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bắt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nạt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ECCECD-9223-4E79-B337-7A7E97F6E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712" y="1864027"/>
            <a:ext cx="55626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93236B-0D71-46E5-8AA6-607C55189F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6690" y="1857376"/>
            <a:ext cx="5667711" cy="3425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4ECA78-7BC4-40D0-958E-87242A57F63E}"/>
              </a:ext>
            </a:extLst>
          </p:cNvPr>
          <p:cNvSpPr txBox="1"/>
          <p:nvPr/>
        </p:nvSpPr>
        <p:spPr>
          <a:xfrm>
            <a:off x="921936" y="5510436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Bạn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nữ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ngã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chảy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máu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chân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7400A7-B316-42C5-978F-A768A55E3D9F}"/>
              </a:ext>
            </a:extLst>
          </p:cNvPr>
          <p:cNvSpPr txBox="1"/>
          <p:nvPr/>
        </p:nvSpPr>
        <p:spPr>
          <a:xfrm>
            <a:off x="6981650" y="5510436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Bạn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nữ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quên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hộp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bút</a:t>
            </a:r>
            <a:r>
              <a:rPr lang="en-US" sz="2300" i="1" dirty="0">
                <a:solidFill>
                  <a:schemeClr val="bg2"/>
                </a:solidFill>
              </a:rPr>
              <a:t> ở </a:t>
            </a:r>
            <a:r>
              <a:rPr lang="en-US" sz="2300" i="1" dirty="0" err="1">
                <a:solidFill>
                  <a:schemeClr val="bg2"/>
                </a:solidFill>
              </a:rPr>
              <a:t>nhà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119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trên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96615" y="4726880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64802" y="4876171"/>
            <a:ext cx="985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Khi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từ</a:t>
            </a:r>
            <a:r>
              <a:rPr lang="en-US" sz="2400" dirty="0">
                <a:solidFill>
                  <a:srgbClr val="000000"/>
                </a:solidFill>
              </a:rPr>
              <a:t> ai?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4D10E5-29B2-4DC1-935B-C1B4D62688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614" y="1431030"/>
            <a:ext cx="3744082" cy="20875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511929-F7CE-4579-BB9C-B6FC307ADB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3812" y="1370871"/>
            <a:ext cx="3487494" cy="21498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296AC6-280B-43AA-A038-C75E7C57E9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9580" y="1370871"/>
            <a:ext cx="3553392" cy="21476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ECDD92E-71D5-4F05-B5BB-7CEF605438B0}"/>
              </a:ext>
            </a:extLst>
          </p:cNvPr>
          <p:cNvSpPr txBox="1"/>
          <p:nvPr/>
        </p:nvSpPr>
        <p:spPr>
          <a:xfrm>
            <a:off x="544402" y="3621427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em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bảo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vệ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không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ảnh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hưởng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tới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học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tập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của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mình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E48FD4-0A55-4166-A3AB-E72CBB23B0E4}"/>
              </a:ext>
            </a:extLst>
          </p:cNvPr>
          <p:cNvSpPr txBox="1"/>
          <p:nvPr/>
        </p:nvSpPr>
        <p:spPr>
          <a:xfrm>
            <a:off x="544402" y="5426970"/>
            <a:ext cx="11103195" cy="55778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Khi ở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trường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hãy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từ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thầy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cô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bè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và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xung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quanh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D7A24D-A22D-4145-BA53-C1EC91E1020F}"/>
              </a:ext>
            </a:extLst>
          </p:cNvPr>
          <p:cNvGrpSpPr/>
          <p:nvPr/>
        </p:nvGrpSpPr>
        <p:grpSpPr>
          <a:xfrm>
            <a:off x="1473214" y="1441972"/>
            <a:ext cx="5057236" cy="1685846"/>
            <a:chOff x="811171" y="2290016"/>
            <a:chExt cx="5057236" cy="16858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C34FCC-9101-4120-A93F-DAF059269028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Sáng</a:t>
              </a:r>
              <a:r>
                <a:rPr lang="en-US" sz="2400" i="1" dirty="0">
                  <a:solidFill>
                    <a:srgbClr val="000000"/>
                  </a:solidFill>
                </a:rPr>
                <a:t> nay, </a:t>
              </a:r>
              <a:r>
                <a:rPr lang="en-US" sz="2400" i="1" dirty="0" err="1">
                  <a:solidFill>
                    <a:srgbClr val="000000"/>
                  </a:solidFill>
                </a:rPr>
                <a:t>Huy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đau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họng</a:t>
              </a:r>
              <a:r>
                <a:rPr lang="en-US" sz="2400" i="1" dirty="0">
                  <a:solidFill>
                    <a:srgbClr val="000000"/>
                  </a:solidFill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mệt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mỏi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nên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không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thể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tập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trung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học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bài</a:t>
              </a:r>
              <a:r>
                <a:rPr lang="en-US" sz="2400" i="1" dirty="0">
                  <a:solidFill>
                    <a:srgbClr val="000000"/>
                  </a:solidFill>
                </a:rPr>
                <a:t>. </a:t>
              </a:r>
              <a:r>
                <a:rPr lang="en-US" sz="2400" i="1" dirty="0" err="1">
                  <a:solidFill>
                    <a:srgbClr val="000000"/>
                  </a:solidFill>
                </a:rPr>
                <a:t>Huy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nói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cho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cô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giáo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biết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B221E890-4DF3-4BF0-ADEE-D411D034BC76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ED1875-99E5-4D6E-815B-B5715E39900C}"/>
              </a:ext>
            </a:extLst>
          </p:cNvPr>
          <p:cNvGrpSpPr/>
          <p:nvPr/>
        </p:nvGrpSpPr>
        <p:grpSpPr>
          <a:xfrm>
            <a:off x="5820242" y="4725833"/>
            <a:ext cx="5326728" cy="1131848"/>
            <a:chOff x="811171" y="2290016"/>
            <a:chExt cx="5326728" cy="11318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023F89-6208-425E-9B92-CC8C9F363344}"/>
                </a:ext>
              </a:extLst>
            </p:cNvPr>
            <p:cNvSpPr txBox="1"/>
            <p:nvPr/>
          </p:nvSpPr>
          <p:spPr>
            <a:xfrm flipH="1">
              <a:off x="1201695" y="2290016"/>
              <a:ext cx="4936204" cy="113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>
                  <a:solidFill>
                    <a:srgbClr val="000000"/>
                  </a:solidFill>
                </a:rPr>
                <a:t>Nga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chưa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biết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cách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làm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bài</a:t>
              </a:r>
              <a:r>
                <a:rPr lang="en-US" sz="2400" i="1" dirty="0">
                  <a:solidFill>
                    <a:srgbClr val="000000"/>
                  </a:solidFill>
                </a:rPr>
                <a:t>. </a:t>
              </a:r>
              <a:r>
                <a:rPr lang="en-US" sz="2400" i="1" dirty="0" err="1">
                  <a:solidFill>
                    <a:srgbClr val="000000"/>
                  </a:solidFill>
                </a:rPr>
                <a:t>Giờ</a:t>
              </a:r>
              <a:r>
                <a:rPr lang="en-US" sz="2400" i="1" dirty="0">
                  <a:solidFill>
                    <a:srgbClr val="000000"/>
                  </a:solidFill>
                </a:rPr>
                <a:t> ra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chơi</a:t>
              </a:r>
              <a:r>
                <a:rPr lang="en-US" sz="2400" i="1" dirty="0">
                  <a:solidFill>
                    <a:srgbClr val="000000"/>
                  </a:solidFill>
                </a:rPr>
                <a:t>, Nga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nhờ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cô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hướng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dẫn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779629FE-6DFD-40B6-A424-2F50AFF83F9D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DB5E7A0-ACAD-4818-9949-1FB0A9F61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0975" y="1339126"/>
            <a:ext cx="4648200" cy="3152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618CE9-38EB-4CEF-AF3E-F3C351432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825" y="3524749"/>
            <a:ext cx="5019675" cy="2943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Timkiemsuhotrokhiotruong[2021061313055155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</TotalTime>
  <Words>238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Cambria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80</cp:revision>
  <dcterms:created xsi:type="dcterms:W3CDTF">2021-06-11T02:39:36Z</dcterms:created>
  <dcterms:modified xsi:type="dcterms:W3CDTF">2025-03-26T15:51:09Z</dcterms:modified>
</cp:coreProperties>
</file>