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317" r:id="rId3"/>
    <p:sldId id="284" r:id="rId4"/>
    <p:sldId id="285" r:id="rId5"/>
    <p:sldId id="290" r:id="rId6"/>
    <p:sldId id="298" r:id="rId7"/>
    <p:sldId id="309" r:id="rId8"/>
    <p:sldId id="31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74" d="100"/>
          <a:sy n="74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03/26/2025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7" y="235353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54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 CHUNG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</a:t>
            </a:r>
            <a:r>
              <a:rPr kumimoji="0" lang="vi-VN" sz="48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Tiết 2)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87D56-6718-FECE-EF2D-069F0C83E2CB}"/>
              </a:ext>
            </a:extLst>
          </p:cNvPr>
          <p:cNvSpPr txBox="1"/>
          <p:nvPr/>
        </p:nvSpPr>
        <p:spPr>
          <a:xfrm>
            <a:off x="3109569" y="270521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807C7D-807E-60C8-964F-1BB44E733A01}"/>
              </a:ext>
            </a:extLst>
          </p:cNvPr>
          <p:cNvCxnSpPr/>
          <p:nvPr/>
        </p:nvCxnSpPr>
        <p:spPr>
          <a:xfrm>
            <a:off x="4628561" y="1178351"/>
            <a:ext cx="2884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46F6C78-DBB4-40D5-A3BC-C528D8BE3427}"/>
              </a:ext>
            </a:extLst>
          </p:cNvPr>
          <p:cNvSpPr/>
          <p:nvPr/>
        </p:nvSpPr>
        <p:spPr>
          <a:xfrm>
            <a:off x="3655439" y="1968493"/>
            <a:ext cx="931078" cy="115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vi-VN" sz="2800" dirty="0"/>
                <a:t>bằ</a:t>
              </a:r>
              <a:r>
                <a:rPr lang="en-US" sz="2800" dirty="0"/>
                <a:t>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184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306</cp:revision>
  <dcterms:created xsi:type="dcterms:W3CDTF">2021-06-02T01:34:28Z</dcterms:created>
  <dcterms:modified xsi:type="dcterms:W3CDTF">2025-03-26T14:27:23Z</dcterms:modified>
</cp:coreProperties>
</file>