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ooki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8;p3">
            <a:extLst>
              <a:ext uri="{FF2B5EF4-FFF2-40B4-BE49-F238E27FC236}">
                <a16:creationId xmlns:a16="http://schemas.microsoft.com/office/drawing/2014/main" id="{5A9162EB-68EA-A573-4536-C0E5019F74B6}"/>
              </a:ext>
            </a:extLst>
          </p:cNvPr>
          <p:cNvSpPr/>
          <p:nvPr/>
        </p:nvSpPr>
        <p:spPr>
          <a:xfrm>
            <a:off x="3450140" y="347575"/>
            <a:ext cx="529172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UBND QUẬN DƯƠNG KINH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1" dirty="0"/>
              <a:t>TRƯỜNG TIỂU HỌC ANH DŨNG</a:t>
            </a:r>
            <a:endParaRPr sz="2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1D1254-8517-EB4D-1B59-6AA158928DB8}"/>
              </a:ext>
            </a:extLst>
          </p:cNvPr>
          <p:cNvCxnSpPr/>
          <p:nvPr/>
        </p:nvCxnSpPr>
        <p:spPr>
          <a:xfrm>
            <a:off x="4650658" y="1229032"/>
            <a:ext cx="3234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B1C58B-416E-39C9-2CF8-BE56F90A3732}"/>
              </a:ext>
            </a:extLst>
          </p:cNvPr>
          <p:cNvSpPr txBox="1"/>
          <p:nvPr/>
        </p:nvSpPr>
        <p:spPr>
          <a:xfrm>
            <a:off x="3048000" y="2259196"/>
            <a:ext cx="6096000" cy="25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lang="en-US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</a:t>
            </a:r>
            <a:r>
              <a:rPr lang="en-US" sz="48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- XI- MÉT. MÉT</a:t>
            </a:r>
            <a:endParaRPr lang="vi-VN" sz="4800" b="1" i="0" u="none" strike="noStrike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okie"/>
              </a:rPr>
              <a:t>(Tiết 1)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0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641548" y="256545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 dirty="0"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12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 lang="vi-VN" dirty="0">
              <a:ea typeface="Cookie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bg1"/>
                </a:solidFill>
                <a:latin typeface="Cookie" panose="020B0604020202020204" charset="0"/>
                <a:cs typeface="Arial" panose="020B0604020202020204" pitchFamily="34" charset="0"/>
              </a:rPr>
              <a:t>(Tiết 1)</a:t>
            </a:r>
            <a:endParaRPr sz="4400" dirty="0">
              <a:solidFill>
                <a:schemeClr val="bg1"/>
              </a:solidFill>
              <a:latin typeface="Cookie" panose="020B060402020202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xi-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dm.</a:t>
            </a:r>
            <a:endParaRPr dirty="0"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 dirty="0"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tay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mình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đề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xi- </a:t>
              </a:r>
              <a:r>
                <a:rPr lang="en-US" sz="24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324465" y="5771336"/>
            <a:ext cx="50853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bốt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324</Words>
  <Application>Microsoft Office PowerPoint</Application>
  <PresentationFormat>Widescreen</PresentationFormat>
  <Paragraphs>66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Cookie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7</cp:revision>
  <dcterms:created xsi:type="dcterms:W3CDTF">2021-06-02T01:34:28Z</dcterms:created>
  <dcterms:modified xsi:type="dcterms:W3CDTF">2025-03-26T15:02:14Z</dcterms:modified>
</cp:coreProperties>
</file>