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8" r:id="rId2"/>
    <p:sldId id="256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68;p3">
            <a:extLst>
              <a:ext uri="{FF2B5EF4-FFF2-40B4-BE49-F238E27FC236}">
                <a16:creationId xmlns:a16="http://schemas.microsoft.com/office/drawing/2014/main" id="{5A9162EB-68EA-A573-4536-C0E5019F74B6}"/>
              </a:ext>
            </a:extLst>
          </p:cNvPr>
          <p:cNvSpPr/>
          <p:nvPr/>
        </p:nvSpPr>
        <p:spPr>
          <a:xfrm>
            <a:off x="3450140" y="347575"/>
            <a:ext cx="529172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UBND QUẬN DƯƠNG KINH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/>
              <a:t>TRƯỜNG TIỂU HỌC ANH DŨNG</a:t>
            </a:r>
            <a:endParaRPr sz="26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1D1254-8517-EB4D-1B59-6AA158928DB8}"/>
              </a:ext>
            </a:extLst>
          </p:cNvPr>
          <p:cNvCxnSpPr/>
          <p:nvPr/>
        </p:nvCxnSpPr>
        <p:spPr>
          <a:xfrm>
            <a:off x="4650658" y="1229032"/>
            <a:ext cx="3234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B1C58B-416E-39C9-2CF8-BE56F90A3732}"/>
              </a:ext>
            </a:extLst>
          </p:cNvPr>
          <p:cNvSpPr txBox="1"/>
          <p:nvPr/>
        </p:nvSpPr>
        <p:spPr>
          <a:xfrm>
            <a:off x="3048000" y="2535101"/>
            <a:ext cx="6096000" cy="1787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lang="vi-VN" sz="3600" b="1" i="0" u="none" strike="noStrike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okie"/>
              </a:rPr>
              <a:t>KI – LÔ - MÉT</a:t>
            </a:r>
            <a:endParaRPr lang="en-US" sz="6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0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Mai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40511" y="2297309"/>
            <a:ext cx="879002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1200"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461380" y="2315765"/>
            <a:ext cx="974093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FF0000"/>
                </a:solidFill>
                <a:sym typeface="Arial"/>
              </a:rPr>
              <a:t>1000</a:t>
            </a:r>
            <a:endParaRPr sz="2400"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vi-VN" sz="2400" dirty="0">
                <a:solidFill>
                  <a:srgbClr val="FF0000"/>
                </a:solidFill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Cao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6FF85373-ACA3-4ADC-96C2-E49A2DD87C37}"/>
              </a:ext>
            </a:extLst>
          </p:cNvPr>
          <p:cNvSpPr/>
          <p:nvPr/>
        </p:nvSpPr>
        <p:spPr>
          <a:xfrm>
            <a:off x="6275733" y="3846135"/>
            <a:ext cx="254524" cy="21559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94669"/>
            <a:ext cx="10245211" cy="2010621"/>
            <a:chOff x="1183343" y="1078964"/>
            <a:chExt cx="10245211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1" y="1078964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lên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Thiên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Đình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kiện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Trời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mưa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cứu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muôn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lại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28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36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46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chỗ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141402" y="2280654"/>
            <a:ext cx="5566637" cy="4179081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78974" y="1945034"/>
            <a:ext cx="6627044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vi-VN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Quãng đường cóc đi thì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vi-VN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quãng đường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vi-VN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471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Cookie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5</cp:revision>
  <dcterms:created xsi:type="dcterms:W3CDTF">2021-06-02T01:34:28Z</dcterms:created>
  <dcterms:modified xsi:type="dcterms:W3CDTF">2025-03-26T15:06:38Z</dcterms:modified>
</cp:coreProperties>
</file>