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78" d="100"/>
          <a:sy n="78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05163" y="263623"/>
            <a:ext cx="738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3459" y="2912382"/>
            <a:ext cx="6385082" cy="16632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</a:rPr>
              <a:t>GIỚI THIỆU TIỀN VIỆT NAM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163FFE-774A-3F50-602C-894696152C93}"/>
              </a:ext>
            </a:extLst>
          </p:cNvPr>
          <p:cNvCxnSpPr/>
          <p:nvPr/>
        </p:nvCxnSpPr>
        <p:spPr>
          <a:xfrm>
            <a:off x="4326194" y="1474839"/>
            <a:ext cx="3687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4AC9E9-D1CB-1738-5205-AE2B1C160A62}"/>
              </a:ext>
            </a:extLst>
          </p:cNvPr>
          <p:cNvSpPr txBox="1"/>
          <p:nvPr/>
        </p:nvSpPr>
        <p:spPr>
          <a:xfrm>
            <a:off x="5344768" y="2050812"/>
            <a:ext cx="1502464" cy="8506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TOÁN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111</Words>
  <Application>Microsoft Office PowerPoint</Application>
  <PresentationFormat>Widescreen</PresentationFormat>
  <Paragraphs>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263</cp:revision>
  <dcterms:created xsi:type="dcterms:W3CDTF">2021-06-02T01:34:28Z</dcterms:created>
  <dcterms:modified xsi:type="dcterms:W3CDTF">2025-03-26T15:15:25Z</dcterms:modified>
</cp:coreProperties>
</file>