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88" r:id="rId2"/>
    <p:sldId id="257"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Lst>
  <p:sldSz cx="18288000" cy="10287000"/>
  <p:notesSz cx="6858000" cy="9144000"/>
  <p:embeddedFontLst>
    <p:embeddedFont>
      <p:font typeface="Comic Sans MS" panose="030F0702030302020204" pitchFamily="66" charset="0"/>
      <p:regular r:id="rId30"/>
      <p:bold r:id="rId31"/>
      <p:italic r:id="rId32"/>
      <p:boldItalic r:id="rId33"/>
    </p:embeddedFont>
    <p:embeddedFont>
      <p:font typeface="Overlock"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Corben" panose="020B0604020202020204" charset="0"/>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gRijDZUsppBkl//bGo+Xddhq7l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522" y="4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9268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a:solidFill>
                  <a:schemeClr val="dk1"/>
                </a:solidFill>
                <a:latin typeface="Calibri"/>
                <a:ea typeface="Calibri"/>
                <a:cs typeface="Calibri"/>
                <a:sym typeface="Calibri"/>
              </a:rPr>
              <a:t>Step 1: </a:t>
            </a:r>
            <a:r>
              <a:rPr lang="en-US" sz="1200" b="0" i="0">
                <a:solidFill>
                  <a:schemeClr val="dk1"/>
                </a:solidFill>
                <a:latin typeface="Calibri"/>
                <a:ea typeface="Calibri"/>
                <a:cs typeface="Calibri"/>
                <a:sym typeface="Calibri"/>
              </a:rPr>
              <a:t>Draw pupils’ attention to the picture (say “Look at the picture.”). Ask questions to help them identify the context (see </a:t>
            </a:r>
            <a:r>
              <a:rPr lang="en-US" sz="1200" b="0" i="1">
                <a:solidFill>
                  <a:schemeClr val="dk1"/>
                </a:solidFill>
                <a:latin typeface="Calibri"/>
                <a:ea typeface="Calibri"/>
                <a:cs typeface="Calibri"/>
                <a:sym typeface="Calibri"/>
              </a:rPr>
              <a:t>Input</a:t>
            </a:r>
            <a:r>
              <a:rPr lang="en-US" sz="1200" b="0" i="0">
                <a:solidFill>
                  <a:schemeClr val="dk1"/>
                </a:solidFill>
                <a:latin typeface="Calibri"/>
                <a:ea typeface="Calibri"/>
                <a:cs typeface="Calibri"/>
                <a:sym typeface="Calibri"/>
              </a:rPr>
              <a:t>).</a:t>
            </a:r>
            <a:endParaRPr/>
          </a:p>
        </p:txBody>
      </p:sp>
      <p:sp>
        <p:nvSpPr>
          <p:cNvPr id="358" name="Google Shape;35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a:solidFill>
                  <a:schemeClr val="dk1"/>
                </a:solidFill>
                <a:latin typeface="Calibri"/>
                <a:ea typeface="Calibri"/>
                <a:cs typeface="Calibri"/>
                <a:sym typeface="Calibri"/>
              </a:rPr>
              <a:t>Step 2: </a:t>
            </a:r>
            <a:r>
              <a:rPr lang="en-US" sz="1200" b="0" i="0">
                <a:solidFill>
                  <a:schemeClr val="dk1"/>
                </a:solidFill>
                <a:latin typeface="Calibri"/>
                <a:ea typeface="Calibri"/>
                <a:cs typeface="Calibri"/>
                <a:sym typeface="Calibri"/>
              </a:rPr>
              <a:t>Have pupils point to the letter </a:t>
            </a:r>
            <a:r>
              <a:rPr lang="en-US" sz="1200" b="0" i="1">
                <a:solidFill>
                  <a:schemeClr val="dk1"/>
                </a:solidFill>
                <a:latin typeface="Calibri"/>
                <a:ea typeface="Calibri"/>
                <a:cs typeface="Calibri"/>
                <a:sym typeface="Calibri"/>
              </a:rPr>
              <a:t>N/n</a:t>
            </a:r>
            <a:r>
              <a:rPr lang="en-US" sz="1200" b="0" i="0">
                <a:solidFill>
                  <a:schemeClr val="dk1"/>
                </a:solidFill>
                <a:latin typeface="Calibri"/>
                <a:ea typeface="Calibri"/>
                <a:cs typeface="Calibri"/>
                <a:sym typeface="Calibri"/>
              </a:rPr>
              <a:t> (say “Point to the letter</a:t>
            </a:r>
            <a:r>
              <a:rPr lang="en-US" sz="1200" b="0" i="1">
                <a:solidFill>
                  <a:schemeClr val="dk1"/>
                </a:solidFill>
                <a:latin typeface="Calibri"/>
                <a:ea typeface="Calibri"/>
                <a:cs typeface="Calibri"/>
                <a:sym typeface="Calibri"/>
              </a:rPr>
              <a:t> N</a:t>
            </a:r>
            <a:r>
              <a:rPr lang="en-US" sz="1200" b="0" i="0">
                <a:solidFill>
                  <a:schemeClr val="dk1"/>
                </a:solidFill>
                <a:latin typeface="Calibri"/>
                <a:ea typeface="Calibri"/>
                <a:cs typeface="Calibri"/>
                <a:sym typeface="Calibri"/>
              </a:rPr>
              <a:t>.”). Explain that the name of the letter </a:t>
            </a:r>
            <a:r>
              <a:rPr lang="en-US" sz="1200" b="0" i="1">
                <a:solidFill>
                  <a:schemeClr val="dk1"/>
                </a:solidFill>
                <a:latin typeface="Calibri"/>
                <a:ea typeface="Calibri"/>
                <a:cs typeface="Calibri"/>
                <a:sym typeface="Calibri"/>
              </a:rPr>
              <a:t>N/n</a:t>
            </a:r>
            <a:r>
              <a:rPr lang="en-US" sz="1200" b="0" i="0">
                <a:solidFill>
                  <a:schemeClr val="dk1"/>
                </a:solidFill>
                <a:latin typeface="Calibri"/>
                <a:ea typeface="Calibri"/>
                <a:cs typeface="Calibri"/>
                <a:sym typeface="Calibri"/>
              </a:rPr>
              <a:t> is different to its sound (say “Listen. /en/ /n/.”).</a:t>
            </a:r>
            <a:endParaRPr/>
          </a:p>
          <a:p>
            <a:pPr marL="0" marR="0" lvl="0" indent="0" algn="l" rtl="0">
              <a:lnSpc>
                <a:spcPct val="100000"/>
              </a:lnSpc>
              <a:spcBef>
                <a:spcPts val="0"/>
              </a:spcBef>
              <a:spcAft>
                <a:spcPts val="0"/>
              </a:spcAft>
              <a:buClr>
                <a:schemeClr val="dk1"/>
              </a:buClr>
              <a:buSzPts val="1200"/>
              <a:buFont typeface="Calibri"/>
              <a:buNone/>
            </a:pPr>
            <a:r>
              <a:rPr lang="en-US" sz="1200" b="1" i="0">
                <a:solidFill>
                  <a:schemeClr val="dk1"/>
                </a:solidFill>
                <a:latin typeface="Calibri"/>
                <a:ea typeface="Calibri"/>
                <a:cs typeface="Calibri"/>
                <a:sym typeface="Calibri"/>
              </a:rPr>
              <a:t>Step 3:</a:t>
            </a:r>
            <a:r>
              <a:rPr lang="en-US" sz="1200" b="0" i="0">
                <a:solidFill>
                  <a:schemeClr val="dk1"/>
                </a:solidFill>
                <a:latin typeface="Calibri"/>
                <a:ea typeface="Calibri"/>
                <a:cs typeface="Calibri"/>
                <a:sym typeface="Calibri"/>
              </a:rPr>
              <a:t> Play the recording of the name and sound of the letter </a:t>
            </a:r>
            <a:r>
              <a:rPr lang="en-US" sz="1200" b="0" i="1">
                <a:solidFill>
                  <a:schemeClr val="dk1"/>
                </a:solidFill>
                <a:latin typeface="Calibri"/>
                <a:ea typeface="Calibri"/>
                <a:cs typeface="Calibri"/>
                <a:sym typeface="Calibri"/>
              </a:rPr>
              <a:t>N/n</a:t>
            </a:r>
            <a:r>
              <a:rPr lang="en-US" sz="1200" b="0" i="0">
                <a:solidFill>
                  <a:schemeClr val="dk1"/>
                </a:solidFill>
                <a:latin typeface="Calibri"/>
                <a:ea typeface="Calibri"/>
                <a:cs typeface="Calibri"/>
                <a:sym typeface="Calibri"/>
              </a:rPr>
              <a:t> and encourage pupils to repeat (say “Listen and repeat.”). Do this several times, with pupils repeating both individually and in chorus. Correct their pronunciation if necessary, and praise them when their pronunciation is good.</a:t>
            </a:r>
            <a:endParaRPr/>
          </a:p>
        </p:txBody>
      </p:sp>
      <p:sp>
        <p:nvSpPr>
          <p:cNvPr id="365" name="Google Shape;36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a:solidFill>
                  <a:schemeClr val="dk1"/>
                </a:solidFill>
                <a:latin typeface="Calibri"/>
                <a:ea typeface="Calibri"/>
                <a:cs typeface="Calibri"/>
                <a:sym typeface="Calibri"/>
              </a:rPr>
              <a:t>Step 4:</a:t>
            </a:r>
            <a:r>
              <a:rPr lang="en-US" sz="1200" b="0" i="0">
                <a:solidFill>
                  <a:schemeClr val="dk1"/>
                </a:solidFill>
                <a:latin typeface="Calibri"/>
                <a:ea typeface="Calibri"/>
                <a:cs typeface="Calibri"/>
                <a:sym typeface="Calibri"/>
              </a:rPr>
              <a:t> Have pupils look at the number 11 (say “Look at the number eleven”). Then have them point to the word </a:t>
            </a:r>
            <a:r>
              <a:rPr lang="en-US" sz="1200" b="0" i="1">
                <a:solidFill>
                  <a:schemeClr val="dk1"/>
                </a:solidFill>
                <a:latin typeface="Calibri"/>
                <a:ea typeface="Calibri"/>
                <a:cs typeface="Calibri"/>
                <a:sym typeface="Calibri"/>
              </a:rPr>
              <a:t>eleven </a:t>
            </a:r>
            <a:r>
              <a:rPr lang="en-US" sz="1200" b="0" i="0">
                <a:solidFill>
                  <a:schemeClr val="dk1"/>
                </a:solidFill>
                <a:latin typeface="Calibri"/>
                <a:ea typeface="Calibri"/>
                <a:cs typeface="Calibri"/>
                <a:sym typeface="Calibri"/>
              </a:rPr>
              <a:t>(say “Point to the word </a:t>
            </a:r>
            <a:r>
              <a:rPr lang="en-US" sz="1200" b="0" i="1">
                <a:solidFill>
                  <a:schemeClr val="dk1"/>
                </a:solidFill>
                <a:latin typeface="Calibri"/>
                <a:ea typeface="Calibri"/>
                <a:cs typeface="Calibri"/>
                <a:sym typeface="Calibri"/>
              </a:rPr>
              <a:t>eleven</a:t>
            </a:r>
            <a:r>
              <a:rPr lang="en-US" sz="1200" b="0" i="0">
                <a:solidFill>
                  <a:schemeClr val="dk1"/>
                </a:solidFill>
                <a:latin typeface="Calibri"/>
                <a:ea typeface="Calibri"/>
                <a:cs typeface="Calibri"/>
                <a:sym typeface="Calibri"/>
              </a:rPr>
              <a:t>.”). Draw their attention to the colour of the letter </a:t>
            </a:r>
            <a:r>
              <a:rPr lang="en-US" sz="1200" b="0" i="1">
                <a:solidFill>
                  <a:schemeClr val="dk1"/>
                </a:solidFill>
                <a:latin typeface="Calibri"/>
                <a:ea typeface="Calibri"/>
                <a:cs typeface="Calibri"/>
                <a:sym typeface="Calibri"/>
              </a:rPr>
              <a:t>n</a:t>
            </a:r>
            <a:r>
              <a:rPr lang="en-US" sz="1200" b="0" i="0">
                <a:solidFill>
                  <a:schemeClr val="dk1"/>
                </a:solidFill>
                <a:latin typeface="Calibri"/>
                <a:ea typeface="Calibri"/>
                <a:cs typeface="Calibri"/>
                <a:sym typeface="Calibri"/>
              </a:rPr>
              <a:t> (say “Look at the colour of the letter </a:t>
            </a:r>
            <a:r>
              <a:rPr lang="en-US" sz="1200" b="0" i="1">
                <a:solidFill>
                  <a:schemeClr val="dk1"/>
                </a:solidFill>
                <a:latin typeface="Calibri"/>
                <a:ea typeface="Calibri"/>
                <a:cs typeface="Calibri"/>
                <a:sym typeface="Calibri"/>
              </a:rPr>
              <a:t>n</a:t>
            </a:r>
            <a:r>
              <a:rPr lang="en-US" sz="1200" b="0" i="0">
                <a:solidFill>
                  <a:schemeClr val="dk1"/>
                </a:solidFill>
                <a:latin typeface="Calibri"/>
                <a:ea typeface="Calibri"/>
                <a:cs typeface="Calibri"/>
                <a:sym typeface="Calibri"/>
              </a:rPr>
              <a:t>. It is red.”).</a:t>
            </a:r>
            <a:endParaRPr/>
          </a:p>
          <a:p>
            <a:pPr marL="0" marR="0" lvl="0" indent="0" algn="l" rtl="0">
              <a:lnSpc>
                <a:spcPct val="100000"/>
              </a:lnSpc>
              <a:spcBef>
                <a:spcPts val="0"/>
              </a:spcBef>
              <a:spcAft>
                <a:spcPts val="0"/>
              </a:spcAft>
              <a:buClr>
                <a:schemeClr val="dk1"/>
              </a:buClr>
              <a:buSzPts val="1200"/>
              <a:buFont typeface="Calibri"/>
              <a:buNone/>
            </a:pPr>
            <a:r>
              <a:rPr lang="en-US" sz="1200" b="1" i="0">
                <a:solidFill>
                  <a:schemeClr val="dk1"/>
                </a:solidFill>
                <a:latin typeface="Calibri"/>
                <a:ea typeface="Calibri"/>
                <a:cs typeface="Calibri"/>
                <a:sym typeface="Calibri"/>
              </a:rPr>
              <a:t>Step 5:</a:t>
            </a:r>
            <a:r>
              <a:rPr lang="en-US" sz="1200" b="0" i="0">
                <a:solidFill>
                  <a:schemeClr val="dk1"/>
                </a:solidFill>
                <a:latin typeface="Calibri"/>
                <a:ea typeface="Calibri"/>
                <a:cs typeface="Calibri"/>
                <a:sym typeface="Calibri"/>
              </a:rPr>
              <a:t> Play the recording of </a:t>
            </a:r>
            <a:r>
              <a:rPr lang="en-US" sz="1200" b="0" i="1">
                <a:solidFill>
                  <a:schemeClr val="dk1"/>
                </a:solidFill>
                <a:latin typeface="Calibri"/>
                <a:ea typeface="Calibri"/>
                <a:cs typeface="Calibri"/>
                <a:sym typeface="Calibri"/>
              </a:rPr>
              <a:t>eleven </a:t>
            </a:r>
            <a:r>
              <a:rPr lang="en-US" sz="1200" b="0" i="0">
                <a:solidFill>
                  <a:schemeClr val="dk1"/>
                </a:solidFill>
                <a:latin typeface="Calibri"/>
                <a:ea typeface="Calibri"/>
                <a:cs typeface="Calibri"/>
                <a:sym typeface="Calibri"/>
              </a:rPr>
              <a:t>and encourage pupils to repeat (say “Listen and repeat.”). Do this several times, with pupils repeating both individually and in chorus. Correct their pronunciation if necessary, and praise them when their pronunciation is good.</a:t>
            </a:r>
            <a:endParaRPr/>
          </a:p>
        </p:txBody>
      </p:sp>
      <p:sp>
        <p:nvSpPr>
          <p:cNvPr id="374" name="Google Shape;37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a:solidFill>
                  <a:schemeClr val="dk1"/>
                </a:solidFill>
                <a:latin typeface="Calibri"/>
                <a:ea typeface="Calibri"/>
                <a:cs typeface="Calibri"/>
                <a:sym typeface="Calibri"/>
              </a:rPr>
              <a:t>Step 6:</a:t>
            </a:r>
            <a:r>
              <a:rPr lang="en-US" sz="1200" b="0" i="0">
                <a:solidFill>
                  <a:schemeClr val="dk1"/>
                </a:solidFill>
                <a:latin typeface="Calibri"/>
                <a:ea typeface="Calibri"/>
                <a:cs typeface="Calibri"/>
                <a:sym typeface="Calibri"/>
              </a:rPr>
              <a:t> Repeat </a:t>
            </a:r>
            <a:r>
              <a:rPr lang="en-US" sz="1200" b="1" i="0">
                <a:solidFill>
                  <a:schemeClr val="dk1"/>
                </a:solidFill>
                <a:latin typeface="Calibri"/>
                <a:ea typeface="Calibri"/>
                <a:cs typeface="Calibri"/>
                <a:sym typeface="Calibri"/>
              </a:rPr>
              <a:t>Steps 4 </a:t>
            </a:r>
            <a:r>
              <a:rPr lang="en-US" sz="1200" b="0" i="0">
                <a:solidFill>
                  <a:schemeClr val="dk1"/>
                </a:solidFill>
                <a:latin typeface="Calibri"/>
                <a:ea typeface="Calibri"/>
                <a:cs typeface="Calibri"/>
                <a:sym typeface="Calibri"/>
              </a:rPr>
              <a:t>and </a:t>
            </a:r>
            <a:r>
              <a:rPr lang="en-US" sz="1200" b="1" i="0">
                <a:solidFill>
                  <a:schemeClr val="dk1"/>
                </a:solidFill>
                <a:latin typeface="Calibri"/>
                <a:ea typeface="Calibri"/>
                <a:cs typeface="Calibri"/>
                <a:sym typeface="Calibri"/>
              </a:rPr>
              <a:t>5</a:t>
            </a:r>
            <a:r>
              <a:rPr lang="en-US" sz="1200" b="0" i="0">
                <a:solidFill>
                  <a:schemeClr val="dk1"/>
                </a:solidFill>
                <a:latin typeface="Calibri"/>
                <a:ea typeface="Calibri"/>
                <a:cs typeface="Calibri"/>
                <a:sym typeface="Calibri"/>
              </a:rPr>
              <a:t> for</a:t>
            </a:r>
            <a:r>
              <a:rPr lang="en-US" sz="1200" b="0" i="1">
                <a:solidFill>
                  <a:schemeClr val="dk1"/>
                </a:solidFill>
                <a:latin typeface="Calibri"/>
                <a:ea typeface="Calibri"/>
                <a:cs typeface="Calibri"/>
                <a:sym typeface="Calibri"/>
              </a:rPr>
              <a:t> thirteen, fourteen</a:t>
            </a:r>
            <a:r>
              <a:rPr lang="en-US" sz="1200" b="0" i="0">
                <a:solidFill>
                  <a:schemeClr val="dk1"/>
                </a:solidFill>
                <a:latin typeface="Calibri"/>
                <a:ea typeface="Calibri"/>
                <a:cs typeface="Calibri"/>
                <a:sym typeface="Calibri"/>
              </a:rPr>
              <a:t> and </a:t>
            </a:r>
            <a:r>
              <a:rPr lang="en-US" sz="1200" b="0" i="1">
                <a:solidFill>
                  <a:schemeClr val="dk1"/>
                </a:solidFill>
                <a:latin typeface="Calibri"/>
                <a:ea typeface="Calibri"/>
                <a:cs typeface="Calibri"/>
                <a:sym typeface="Calibri"/>
              </a:rPr>
              <a:t>fifteen</a:t>
            </a:r>
            <a:r>
              <a:rPr lang="en-US" sz="1200" b="0" i="0">
                <a:solidFill>
                  <a:schemeClr val="dk1"/>
                </a:solidFill>
                <a:latin typeface="Calibri"/>
                <a:ea typeface="Calibri"/>
                <a:cs typeface="Calibri"/>
                <a:sym typeface="Calibri"/>
              </a:rPr>
              <a:t>.</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Step 7: </a:t>
            </a:r>
            <a:r>
              <a:rPr lang="en-US" sz="1200" b="0" i="0">
                <a:solidFill>
                  <a:schemeClr val="dk1"/>
                </a:solidFill>
                <a:latin typeface="Calibri"/>
                <a:ea typeface="Calibri"/>
                <a:cs typeface="Calibri"/>
                <a:sym typeface="Calibri"/>
              </a:rPr>
              <a:t>Play the recording in full and encourage pupils to repeat the name and sound of the letter </a:t>
            </a:r>
            <a:r>
              <a:rPr lang="en-US" sz="1200" b="0" i="1">
                <a:solidFill>
                  <a:schemeClr val="dk1"/>
                </a:solidFill>
                <a:latin typeface="Calibri"/>
                <a:ea typeface="Calibri"/>
                <a:cs typeface="Calibri"/>
                <a:sym typeface="Calibri"/>
              </a:rPr>
              <a:t>N/n, eleven, thirteen, fourteen</a:t>
            </a:r>
            <a:r>
              <a:rPr lang="en-US" sz="1200" b="0" i="0">
                <a:solidFill>
                  <a:schemeClr val="dk1"/>
                </a:solidFill>
                <a:latin typeface="Calibri"/>
                <a:ea typeface="Calibri"/>
                <a:cs typeface="Calibri"/>
                <a:sym typeface="Calibri"/>
              </a:rPr>
              <a:t> and </a:t>
            </a:r>
            <a:r>
              <a:rPr lang="en-US" sz="1200" b="0" i="1">
                <a:solidFill>
                  <a:schemeClr val="dk1"/>
                </a:solidFill>
                <a:latin typeface="Calibri"/>
                <a:ea typeface="Calibri"/>
                <a:cs typeface="Calibri"/>
                <a:sym typeface="Calibri"/>
              </a:rPr>
              <a:t>fifteen </a:t>
            </a:r>
            <a:r>
              <a:rPr lang="en-US" sz="1200" b="0" i="0">
                <a:solidFill>
                  <a:schemeClr val="dk1"/>
                </a:solidFill>
                <a:latin typeface="Calibri"/>
                <a:ea typeface="Calibri"/>
                <a:cs typeface="Calibri"/>
                <a:sym typeface="Calibri"/>
              </a:rPr>
              <a:t>both individually and in chorus.</a:t>
            </a:r>
            <a:endParaRPr/>
          </a:p>
        </p:txBody>
      </p:sp>
      <p:sp>
        <p:nvSpPr>
          <p:cNvPr id="385" name="Google Shape;38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a:solidFill>
                  <a:schemeClr val="dk1"/>
                </a:solidFill>
                <a:latin typeface="Calibri"/>
                <a:ea typeface="Calibri"/>
                <a:cs typeface="Calibri"/>
                <a:sym typeface="Calibri"/>
              </a:rPr>
              <a:t>Step 1: </a:t>
            </a:r>
            <a:r>
              <a:rPr lang="en-US" sz="1200" b="0" i="0">
                <a:solidFill>
                  <a:schemeClr val="dk1"/>
                </a:solidFill>
                <a:latin typeface="Calibri"/>
                <a:ea typeface="Calibri"/>
                <a:cs typeface="Calibri"/>
                <a:sym typeface="Calibri"/>
              </a:rPr>
              <a:t>Have pupils point to the letter </a:t>
            </a:r>
            <a:r>
              <a:rPr lang="en-US" sz="1200" b="0" i="1">
                <a:solidFill>
                  <a:schemeClr val="dk1"/>
                </a:solidFill>
                <a:latin typeface="Calibri"/>
                <a:ea typeface="Calibri"/>
                <a:cs typeface="Calibri"/>
                <a:sym typeface="Calibri"/>
              </a:rPr>
              <a:t>N/n</a:t>
            </a:r>
            <a:r>
              <a:rPr lang="en-US" sz="1200" b="0" i="0">
                <a:solidFill>
                  <a:schemeClr val="dk1"/>
                </a:solidFill>
                <a:latin typeface="Calibri"/>
                <a:ea typeface="Calibri"/>
                <a:cs typeface="Calibri"/>
                <a:sym typeface="Calibri"/>
              </a:rPr>
              <a:t> and correctly pronounce its name and sound (say “Point to the letter</a:t>
            </a:r>
            <a:r>
              <a:rPr lang="en-US" sz="1200" b="0" i="1">
                <a:solidFill>
                  <a:schemeClr val="dk1"/>
                </a:solidFill>
                <a:latin typeface="Calibri"/>
                <a:ea typeface="Calibri"/>
                <a:cs typeface="Calibri"/>
                <a:sym typeface="Calibri"/>
              </a:rPr>
              <a:t> N</a:t>
            </a:r>
            <a:r>
              <a:rPr lang="en-US" sz="1200" b="0" i="0">
                <a:solidFill>
                  <a:schemeClr val="dk1"/>
                </a:solidFill>
                <a:latin typeface="Calibri"/>
                <a:ea typeface="Calibri"/>
                <a:cs typeface="Calibri"/>
                <a:sym typeface="Calibri"/>
              </a:rPr>
              <a:t>. Say /en/. Now say /n/.”).</a:t>
            </a:r>
            <a:endParaRPr/>
          </a:p>
        </p:txBody>
      </p:sp>
      <p:sp>
        <p:nvSpPr>
          <p:cNvPr id="414" name="Google Shape;41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a:solidFill>
                  <a:schemeClr val="dk1"/>
                </a:solidFill>
                <a:latin typeface="Calibri"/>
                <a:ea typeface="Calibri"/>
                <a:cs typeface="Calibri"/>
                <a:sym typeface="Calibri"/>
              </a:rPr>
              <a:t>Step 2:</a:t>
            </a:r>
            <a:r>
              <a:rPr lang="en-US" sz="1200" b="0" i="0">
                <a:solidFill>
                  <a:schemeClr val="dk1"/>
                </a:solidFill>
                <a:latin typeface="Calibri"/>
                <a:ea typeface="Calibri"/>
                <a:cs typeface="Calibri"/>
                <a:sym typeface="Calibri"/>
              </a:rPr>
              <a:t> Have pupils point to and correctly pronounce </a:t>
            </a:r>
            <a:r>
              <a:rPr lang="en-US" sz="1200" b="0" i="1">
                <a:solidFill>
                  <a:schemeClr val="dk1"/>
                </a:solidFill>
                <a:latin typeface="Calibri"/>
                <a:ea typeface="Calibri"/>
                <a:cs typeface="Calibri"/>
                <a:sym typeface="Calibri"/>
              </a:rPr>
              <a:t>eleven </a:t>
            </a:r>
            <a:r>
              <a:rPr lang="en-US" sz="1200" b="0" i="0">
                <a:solidFill>
                  <a:schemeClr val="dk1"/>
                </a:solidFill>
                <a:latin typeface="Calibri"/>
                <a:ea typeface="Calibri"/>
                <a:cs typeface="Calibri"/>
                <a:sym typeface="Calibri"/>
              </a:rPr>
              <a:t>(say “Point to eleven. Say </a:t>
            </a:r>
            <a:r>
              <a:rPr lang="en-US" sz="1200" b="0" i="1">
                <a:solidFill>
                  <a:schemeClr val="dk1"/>
                </a:solidFill>
                <a:latin typeface="Calibri"/>
                <a:ea typeface="Calibri"/>
                <a:cs typeface="Calibri"/>
                <a:sym typeface="Calibri"/>
              </a:rPr>
              <a:t>eleven</a:t>
            </a:r>
            <a:r>
              <a:rPr lang="en-US" sz="1200" b="0" i="0">
                <a:solidFill>
                  <a:schemeClr val="dk1"/>
                </a:solidFill>
                <a:latin typeface="Calibri"/>
                <a:ea typeface="Calibri"/>
                <a:cs typeface="Calibri"/>
                <a:sym typeface="Calibri"/>
              </a:rPr>
              <a:t>.”). Do this several times, with pupils repeating both individually and in chorus. Correct their pronunciation if necessary, and praise them when their pronunciation is good.</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Step 3:</a:t>
            </a:r>
            <a:r>
              <a:rPr lang="en-US" sz="1200" b="0" i="0">
                <a:solidFill>
                  <a:schemeClr val="dk1"/>
                </a:solidFill>
                <a:latin typeface="Calibri"/>
                <a:ea typeface="Calibri"/>
                <a:cs typeface="Calibri"/>
                <a:sym typeface="Calibri"/>
              </a:rPr>
              <a:t> Repeat </a:t>
            </a:r>
            <a:r>
              <a:rPr lang="en-US" sz="1200" b="1" i="0">
                <a:solidFill>
                  <a:schemeClr val="dk1"/>
                </a:solidFill>
                <a:latin typeface="Calibri"/>
                <a:ea typeface="Calibri"/>
                <a:cs typeface="Calibri"/>
                <a:sym typeface="Calibri"/>
              </a:rPr>
              <a:t>Step 2</a:t>
            </a:r>
            <a:r>
              <a:rPr lang="en-US" sz="1200" b="0" i="0">
                <a:solidFill>
                  <a:schemeClr val="dk1"/>
                </a:solidFill>
                <a:latin typeface="Calibri"/>
                <a:ea typeface="Calibri"/>
                <a:cs typeface="Calibri"/>
                <a:sym typeface="Calibri"/>
              </a:rPr>
              <a:t> for</a:t>
            </a:r>
            <a:r>
              <a:rPr lang="en-US" sz="1200" b="0" i="1">
                <a:solidFill>
                  <a:schemeClr val="dk1"/>
                </a:solidFill>
                <a:latin typeface="Calibri"/>
                <a:ea typeface="Calibri"/>
                <a:cs typeface="Calibri"/>
                <a:sym typeface="Calibri"/>
              </a:rPr>
              <a:t> thirteen, fourteen</a:t>
            </a:r>
            <a:r>
              <a:rPr lang="en-US" sz="1200" b="0" i="0">
                <a:solidFill>
                  <a:schemeClr val="dk1"/>
                </a:solidFill>
                <a:latin typeface="Calibri"/>
                <a:ea typeface="Calibri"/>
                <a:cs typeface="Calibri"/>
                <a:sym typeface="Calibri"/>
              </a:rPr>
              <a:t> and </a:t>
            </a:r>
            <a:r>
              <a:rPr lang="en-US" sz="1200" b="0" i="1">
                <a:solidFill>
                  <a:schemeClr val="dk1"/>
                </a:solidFill>
                <a:latin typeface="Calibri"/>
                <a:ea typeface="Calibri"/>
                <a:cs typeface="Calibri"/>
                <a:sym typeface="Calibri"/>
              </a:rPr>
              <a:t>fifteen</a:t>
            </a:r>
            <a:r>
              <a:rPr lang="en-US" sz="1200" b="0" i="0">
                <a:solidFill>
                  <a:schemeClr val="dk1"/>
                </a:solidFill>
                <a:latin typeface="Calibri"/>
                <a:ea typeface="Calibri"/>
                <a:cs typeface="Calibri"/>
                <a:sym typeface="Calibri"/>
              </a:rPr>
              <a:t>.</a:t>
            </a:r>
            <a:endParaRPr/>
          </a:p>
        </p:txBody>
      </p:sp>
      <p:sp>
        <p:nvSpPr>
          <p:cNvPr id="422" name="Google Shape;42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a:solidFill>
                  <a:schemeClr val="dk1"/>
                </a:solidFill>
                <a:latin typeface="Calibri"/>
                <a:ea typeface="Calibri"/>
                <a:cs typeface="Calibri"/>
                <a:sym typeface="Calibri"/>
              </a:rPr>
              <a:t>Step 4:</a:t>
            </a:r>
            <a:r>
              <a:rPr lang="en-US" sz="1200" b="0" i="0">
                <a:solidFill>
                  <a:schemeClr val="dk1"/>
                </a:solidFill>
                <a:latin typeface="Calibri"/>
                <a:ea typeface="Calibri"/>
                <a:cs typeface="Calibri"/>
                <a:sym typeface="Calibri"/>
              </a:rPr>
              <a:t> Put pupils into pairs or groups for further practice of </a:t>
            </a:r>
            <a:r>
              <a:rPr lang="en-US" sz="1200" b="1" i="0">
                <a:solidFill>
                  <a:schemeClr val="dk1"/>
                </a:solidFill>
                <a:latin typeface="Calibri"/>
                <a:ea typeface="Calibri"/>
                <a:cs typeface="Calibri"/>
                <a:sym typeface="Calibri"/>
              </a:rPr>
              <a:t>Steps 1</a:t>
            </a:r>
            <a:r>
              <a:rPr lang="en-US" sz="1200" b="0" i="0">
                <a:solidFill>
                  <a:schemeClr val="dk1"/>
                </a:solidFill>
                <a:latin typeface="Calibri"/>
                <a:ea typeface="Calibri"/>
                <a:cs typeface="Calibri"/>
                <a:sym typeface="Calibri"/>
              </a:rPr>
              <a:t> to </a:t>
            </a:r>
            <a:r>
              <a:rPr lang="en-US" sz="1200" b="1" i="0">
                <a:solidFill>
                  <a:schemeClr val="dk1"/>
                </a:solidFill>
                <a:latin typeface="Calibri"/>
                <a:ea typeface="Calibri"/>
                <a:cs typeface="Calibri"/>
                <a:sym typeface="Calibri"/>
              </a:rPr>
              <a:t>3</a:t>
            </a:r>
            <a:r>
              <a:rPr lang="en-US" sz="1200" b="0" i="0">
                <a:solidFill>
                  <a:schemeClr val="dk1"/>
                </a:solidFill>
                <a:latin typeface="Calibri"/>
                <a:ea typeface="Calibri"/>
                <a:cs typeface="Calibri"/>
                <a:sym typeface="Calibri"/>
              </a:rPr>
              <a:t>. Go around the class to offer help or correct pupils’ pronunciation, if necessary.</a:t>
            </a:r>
            <a:endParaRPr/>
          </a:p>
        </p:txBody>
      </p:sp>
      <p:sp>
        <p:nvSpPr>
          <p:cNvPr id="434" name="Google Shape;43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3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4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4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3"/>
          <p:cNvSpPr>
            <a:spLocks noGrp="1"/>
          </p:cNvSpPr>
          <p:nvPr>
            <p:ph type="pic" idx="2"/>
          </p:nvPr>
        </p:nvSpPr>
        <p:spPr>
          <a:xfrm>
            <a:off x="1792288" y="612775"/>
            <a:ext cx="5486400" cy="4114800"/>
          </a:xfrm>
          <a:prstGeom prst="rect">
            <a:avLst/>
          </a:prstGeom>
          <a:noFill/>
          <a:ln>
            <a:noFill/>
          </a:ln>
        </p:spPr>
      </p:sp>
      <p:sp>
        <p:nvSpPr>
          <p:cNvPr id="68" name="Google Shape;68;p4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8"/>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187" name="Google Shape;187;p8"/>
          <p:cNvSpPr/>
          <p:nvPr/>
        </p:nvSpPr>
        <p:spPr>
          <a:xfrm rot="355353">
            <a:off x="12343066" y="4211876"/>
            <a:ext cx="6788313" cy="6788313"/>
          </a:xfrm>
          <a:custGeom>
            <a:avLst/>
            <a:gdLst/>
            <a:ahLst/>
            <a:cxnLst/>
            <a:rect l="l" t="t" r="r" b="b"/>
            <a:pathLst>
              <a:path w="6788313" h="6788313" extrusionOk="0">
                <a:moveTo>
                  <a:pt x="0" y="0"/>
                </a:moveTo>
                <a:lnTo>
                  <a:pt x="6788313" y="0"/>
                </a:lnTo>
                <a:lnTo>
                  <a:pt x="6788313" y="6788313"/>
                </a:lnTo>
                <a:lnTo>
                  <a:pt x="0" y="678831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8"/>
          <p:cNvSpPr/>
          <p:nvPr/>
        </p:nvSpPr>
        <p:spPr>
          <a:xfrm rot="355353">
            <a:off x="-2045629" y="-2315847"/>
            <a:ext cx="6788313" cy="6788313"/>
          </a:xfrm>
          <a:custGeom>
            <a:avLst/>
            <a:gdLst/>
            <a:ahLst/>
            <a:cxnLst/>
            <a:rect l="l" t="t" r="r" b="b"/>
            <a:pathLst>
              <a:path w="6788313" h="6788313" extrusionOk="0">
                <a:moveTo>
                  <a:pt x="0" y="0"/>
                </a:moveTo>
                <a:lnTo>
                  <a:pt x="6788313" y="0"/>
                </a:lnTo>
                <a:lnTo>
                  <a:pt x="6788313" y="6788313"/>
                </a:lnTo>
                <a:lnTo>
                  <a:pt x="0" y="678831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8"/>
          <p:cNvSpPr/>
          <p:nvPr/>
        </p:nvSpPr>
        <p:spPr>
          <a:xfrm rot="5400000">
            <a:off x="4715610" y="-3056792"/>
            <a:ext cx="8862644" cy="16312664"/>
          </a:xfrm>
          <a:custGeom>
            <a:avLst/>
            <a:gdLst/>
            <a:ahLst/>
            <a:cxnLst/>
            <a:rect l="l" t="t" r="r" b="b"/>
            <a:pathLst>
              <a:path w="8031162" h="15631762" extrusionOk="0">
                <a:moveTo>
                  <a:pt x="0" y="0"/>
                </a:moveTo>
                <a:lnTo>
                  <a:pt x="8031162" y="0"/>
                </a:lnTo>
                <a:lnTo>
                  <a:pt x="8031162" y="15631762"/>
                </a:lnTo>
                <a:lnTo>
                  <a:pt x="0" y="15631762"/>
                </a:lnTo>
                <a:lnTo>
                  <a:pt x="0" y="0"/>
                </a:lnTo>
                <a:close/>
              </a:path>
            </a:pathLst>
          </a:custGeom>
          <a:blipFill rotWithShape="1">
            <a:blip r:embed="rId5">
              <a:alphaModFix/>
            </a:blip>
            <a:stretch>
              <a:fillRect t="-121" r="-378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8"/>
          <p:cNvSpPr txBox="1"/>
          <p:nvPr/>
        </p:nvSpPr>
        <p:spPr>
          <a:xfrm>
            <a:off x="1671900" y="4249914"/>
            <a:ext cx="15059565" cy="295465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600" b="1" smtClean="0">
                <a:solidFill>
                  <a:srgbClr val="0000FF"/>
                </a:solidFill>
                <a:latin typeface="Federo"/>
                <a:ea typeface="Federo"/>
                <a:cs typeface="Federo"/>
                <a:sym typeface="Federo"/>
              </a:rPr>
              <a:t>HELLO AND WELCOME TO MY ENGLISH CLASS</a:t>
            </a:r>
            <a:endParaRPr dirty="0"/>
          </a:p>
        </p:txBody>
      </p:sp>
      <p:sp>
        <p:nvSpPr>
          <p:cNvPr id="192" name="Google Shape;192;p8"/>
          <p:cNvSpPr/>
          <p:nvPr/>
        </p:nvSpPr>
        <p:spPr>
          <a:xfrm>
            <a:off x="15598644" y="181609"/>
            <a:ext cx="2689356" cy="1482121"/>
          </a:xfrm>
          <a:custGeom>
            <a:avLst/>
            <a:gdLst/>
            <a:ahLst/>
            <a:cxnLst/>
            <a:rect l="l" t="t" r="r" b="b"/>
            <a:pathLst>
              <a:path w="1774389" h="977877" extrusionOk="0">
                <a:moveTo>
                  <a:pt x="0" y="0"/>
                </a:moveTo>
                <a:lnTo>
                  <a:pt x="1774389" y="0"/>
                </a:lnTo>
                <a:lnTo>
                  <a:pt x="1774389" y="977877"/>
                </a:lnTo>
                <a:lnTo>
                  <a:pt x="0" y="977877"/>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8"/>
          <p:cNvSpPr/>
          <p:nvPr/>
        </p:nvSpPr>
        <p:spPr>
          <a:xfrm>
            <a:off x="108462" y="8296213"/>
            <a:ext cx="1764276" cy="1960307"/>
          </a:xfrm>
          <a:custGeom>
            <a:avLst/>
            <a:gdLst/>
            <a:ahLst/>
            <a:cxnLst/>
            <a:rect l="l" t="t" r="r" b="b"/>
            <a:pathLst>
              <a:path w="1164038" h="1293376" extrusionOk="0">
                <a:moveTo>
                  <a:pt x="0" y="0"/>
                </a:moveTo>
                <a:lnTo>
                  <a:pt x="1164038" y="0"/>
                </a:lnTo>
                <a:lnTo>
                  <a:pt x="1164038" y="1293376"/>
                </a:lnTo>
                <a:lnTo>
                  <a:pt x="0" y="1293376"/>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extBox 1"/>
          <p:cNvSpPr txBox="1"/>
          <p:nvPr/>
        </p:nvSpPr>
        <p:spPr>
          <a:xfrm>
            <a:off x="3471758" y="1458386"/>
            <a:ext cx="11142150" cy="1631216"/>
          </a:xfrm>
          <a:prstGeom prst="rect">
            <a:avLst/>
          </a:prstGeom>
          <a:noFill/>
        </p:spPr>
        <p:txBody>
          <a:bodyPr wrap="square" rtlCol="0">
            <a:spAutoFit/>
          </a:bodyPr>
          <a:lstStyle/>
          <a:p>
            <a:pPr algn="ctr"/>
            <a:r>
              <a:rPr lang="en-US" sz="5000" b="1" smtClean="0">
                <a:latin typeface="Times New Roman" panose="02020603050405020304" pitchFamily="18" charset="0"/>
                <a:cs typeface="Times New Roman" panose="02020603050405020304" pitchFamily="18" charset="0"/>
              </a:rPr>
              <a:t>UBND QUẬN DƯƠNG KINH</a:t>
            </a:r>
          </a:p>
          <a:p>
            <a:pPr algn="ctr"/>
            <a:r>
              <a:rPr lang="en-US" sz="5000" b="1" u="sng" smtClean="0">
                <a:latin typeface="Times New Roman" panose="02020603050405020304" pitchFamily="18" charset="0"/>
                <a:cs typeface="Times New Roman" panose="02020603050405020304" pitchFamily="18" charset="0"/>
              </a:rPr>
              <a:t>TRƯỜNG TIỂU HỌC ANH DŨNG</a:t>
            </a:r>
            <a:endParaRPr lang="en-US" sz="5000" b="1" u="sng">
              <a:latin typeface="Times New Roman" panose="02020603050405020304" pitchFamily="18" charset="0"/>
              <a:cs typeface="Times New Roman" panose="02020603050405020304" pitchFamily="18" charset="0"/>
            </a:endParaRPr>
          </a:p>
        </p:txBody>
      </p:sp>
      <p:sp>
        <p:nvSpPr>
          <p:cNvPr id="11" name="Google Shape;193;p8"/>
          <p:cNvSpPr/>
          <p:nvPr/>
        </p:nvSpPr>
        <p:spPr>
          <a:xfrm>
            <a:off x="1809737" y="8246235"/>
            <a:ext cx="1110738" cy="1568858"/>
          </a:xfrm>
          <a:custGeom>
            <a:avLst/>
            <a:gdLst/>
            <a:ahLst/>
            <a:cxnLst/>
            <a:rect l="l" t="t" r="r" b="b"/>
            <a:pathLst>
              <a:path w="1164038" h="1293376" extrusionOk="0">
                <a:moveTo>
                  <a:pt x="0" y="0"/>
                </a:moveTo>
                <a:lnTo>
                  <a:pt x="1164038" y="0"/>
                </a:lnTo>
                <a:lnTo>
                  <a:pt x="1164038" y="1293376"/>
                </a:lnTo>
                <a:lnTo>
                  <a:pt x="0" y="1293376"/>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93;p8"/>
          <p:cNvSpPr/>
          <p:nvPr/>
        </p:nvSpPr>
        <p:spPr>
          <a:xfrm>
            <a:off x="789762" y="6826355"/>
            <a:ext cx="1764276" cy="1960307"/>
          </a:xfrm>
          <a:custGeom>
            <a:avLst/>
            <a:gdLst/>
            <a:ahLst/>
            <a:cxnLst/>
            <a:rect l="l" t="t" r="r" b="b"/>
            <a:pathLst>
              <a:path w="1164038" h="1293376" extrusionOk="0">
                <a:moveTo>
                  <a:pt x="0" y="0"/>
                </a:moveTo>
                <a:lnTo>
                  <a:pt x="1164038" y="0"/>
                </a:lnTo>
                <a:lnTo>
                  <a:pt x="1164038" y="1293376"/>
                </a:lnTo>
                <a:lnTo>
                  <a:pt x="0" y="1293376"/>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219697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15"/>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268" name="Google Shape;268;p15"/>
          <p:cNvSpPr/>
          <p:nvPr/>
        </p:nvSpPr>
        <p:spPr>
          <a:xfrm>
            <a:off x="619631" y="633238"/>
            <a:ext cx="17048739" cy="9020524"/>
          </a:xfrm>
          <a:custGeom>
            <a:avLst/>
            <a:gdLst/>
            <a:ahLst/>
            <a:cxnLst/>
            <a:rect l="l" t="t" r="r" b="b"/>
            <a:pathLst>
              <a:path w="5909018" h="3126474" extrusionOk="0">
                <a:moveTo>
                  <a:pt x="0" y="0"/>
                </a:moveTo>
                <a:lnTo>
                  <a:pt x="5909018" y="0"/>
                </a:lnTo>
                <a:lnTo>
                  <a:pt x="5909018" y="3126474"/>
                </a:lnTo>
                <a:lnTo>
                  <a:pt x="0" y="312647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15"/>
          <p:cNvSpPr/>
          <p:nvPr/>
        </p:nvSpPr>
        <p:spPr>
          <a:xfrm>
            <a:off x="8190951" y="1929763"/>
            <a:ext cx="2218268" cy="2663859"/>
          </a:xfrm>
          <a:custGeom>
            <a:avLst/>
            <a:gdLst/>
            <a:ahLst/>
            <a:cxnLst/>
            <a:rect l="l" t="t" r="r" b="b"/>
            <a:pathLst>
              <a:path w="2218268" h="2663859" extrusionOk="0">
                <a:moveTo>
                  <a:pt x="0" y="0"/>
                </a:moveTo>
                <a:lnTo>
                  <a:pt x="2218268" y="0"/>
                </a:lnTo>
                <a:lnTo>
                  <a:pt x="2218268" y="2663859"/>
                </a:lnTo>
                <a:lnTo>
                  <a:pt x="0" y="266385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15"/>
          <p:cNvSpPr/>
          <p:nvPr/>
        </p:nvSpPr>
        <p:spPr>
          <a:xfrm>
            <a:off x="10897792" y="1929763"/>
            <a:ext cx="2218268" cy="2663859"/>
          </a:xfrm>
          <a:custGeom>
            <a:avLst/>
            <a:gdLst/>
            <a:ahLst/>
            <a:cxnLst/>
            <a:rect l="l" t="t" r="r" b="b"/>
            <a:pathLst>
              <a:path w="2218268" h="2663859" extrusionOk="0">
                <a:moveTo>
                  <a:pt x="0" y="0"/>
                </a:moveTo>
                <a:lnTo>
                  <a:pt x="2218268" y="0"/>
                </a:lnTo>
                <a:lnTo>
                  <a:pt x="2218268" y="2663859"/>
                </a:lnTo>
                <a:lnTo>
                  <a:pt x="0" y="266385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15"/>
          <p:cNvSpPr/>
          <p:nvPr/>
        </p:nvSpPr>
        <p:spPr>
          <a:xfrm>
            <a:off x="13604633" y="1929763"/>
            <a:ext cx="2218268" cy="2663859"/>
          </a:xfrm>
          <a:custGeom>
            <a:avLst/>
            <a:gdLst/>
            <a:ahLst/>
            <a:cxnLst/>
            <a:rect l="l" t="t" r="r" b="b"/>
            <a:pathLst>
              <a:path w="2218268" h="2663859" extrusionOk="0">
                <a:moveTo>
                  <a:pt x="0" y="0"/>
                </a:moveTo>
                <a:lnTo>
                  <a:pt x="2218268" y="0"/>
                </a:lnTo>
                <a:lnTo>
                  <a:pt x="2218268" y="2663859"/>
                </a:lnTo>
                <a:lnTo>
                  <a:pt x="0" y="266385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15"/>
          <p:cNvSpPr/>
          <p:nvPr/>
        </p:nvSpPr>
        <p:spPr>
          <a:xfrm>
            <a:off x="13604633" y="5788094"/>
            <a:ext cx="2218268" cy="2663859"/>
          </a:xfrm>
          <a:custGeom>
            <a:avLst/>
            <a:gdLst/>
            <a:ahLst/>
            <a:cxnLst/>
            <a:rect l="l" t="t" r="r" b="b"/>
            <a:pathLst>
              <a:path w="2218268" h="2663859" extrusionOk="0">
                <a:moveTo>
                  <a:pt x="0" y="0"/>
                </a:moveTo>
                <a:lnTo>
                  <a:pt x="2218268" y="0"/>
                </a:lnTo>
                <a:lnTo>
                  <a:pt x="2218268" y="2663859"/>
                </a:lnTo>
                <a:lnTo>
                  <a:pt x="0" y="266385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15"/>
          <p:cNvSpPr/>
          <p:nvPr/>
        </p:nvSpPr>
        <p:spPr>
          <a:xfrm>
            <a:off x="10897792" y="5788094"/>
            <a:ext cx="2218268" cy="2663859"/>
          </a:xfrm>
          <a:custGeom>
            <a:avLst/>
            <a:gdLst/>
            <a:ahLst/>
            <a:cxnLst/>
            <a:rect l="l" t="t" r="r" b="b"/>
            <a:pathLst>
              <a:path w="2218268" h="2663859" extrusionOk="0">
                <a:moveTo>
                  <a:pt x="0" y="0"/>
                </a:moveTo>
                <a:lnTo>
                  <a:pt x="2218268" y="0"/>
                </a:lnTo>
                <a:lnTo>
                  <a:pt x="2218268" y="2663859"/>
                </a:lnTo>
                <a:lnTo>
                  <a:pt x="0" y="266385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15"/>
          <p:cNvSpPr/>
          <p:nvPr/>
        </p:nvSpPr>
        <p:spPr>
          <a:xfrm>
            <a:off x="8190951" y="5788094"/>
            <a:ext cx="2218268" cy="2663859"/>
          </a:xfrm>
          <a:custGeom>
            <a:avLst/>
            <a:gdLst/>
            <a:ahLst/>
            <a:cxnLst/>
            <a:rect l="l" t="t" r="r" b="b"/>
            <a:pathLst>
              <a:path w="2218268" h="2663859" extrusionOk="0">
                <a:moveTo>
                  <a:pt x="0" y="0"/>
                </a:moveTo>
                <a:lnTo>
                  <a:pt x="2218268" y="0"/>
                </a:lnTo>
                <a:lnTo>
                  <a:pt x="2218268" y="2663859"/>
                </a:lnTo>
                <a:lnTo>
                  <a:pt x="0" y="266385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5"/>
          <p:cNvSpPr txBox="1"/>
          <p:nvPr/>
        </p:nvSpPr>
        <p:spPr>
          <a:xfrm>
            <a:off x="1028700" y="1091563"/>
            <a:ext cx="6125633" cy="409227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25098">
                <a:solidFill>
                  <a:srgbClr val="000000"/>
                </a:solidFill>
                <a:latin typeface="Overlock"/>
                <a:ea typeface="Overlock"/>
                <a:cs typeface="Overlock"/>
                <a:sym typeface="Overlock"/>
              </a:rPr>
              <a:t>6</a:t>
            </a:r>
            <a:endParaRPr/>
          </a:p>
        </p:txBody>
      </p:sp>
      <p:sp>
        <p:nvSpPr>
          <p:cNvPr id="276" name="Google Shape;276;p15"/>
          <p:cNvSpPr txBox="1"/>
          <p:nvPr/>
        </p:nvSpPr>
        <p:spPr>
          <a:xfrm>
            <a:off x="1028700" y="5890297"/>
            <a:ext cx="6125633" cy="2205797"/>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3249" b="1">
                <a:solidFill>
                  <a:srgbClr val="0000FF"/>
                </a:solidFill>
                <a:latin typeface="Comic Sans MS"/>
                <a:ea typeface="Comic Sans MS"/>
                <a:cs typeface="Comic Sans MS"/>
                <a:sym typeface="Comic Sans MS"/>
              </a:rPr>
              <a:t>six</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gtEl>
                                        <p:attrNameLst>
                                          <p:attrName>style.visibility</p:attrName>
                                        </p:attrNameLst>
                                      </p:cBhvr>
                                      <p:to>
                                        <p:strVal val="visible"/>
                                      </p:to>
                                    </p:set>
                                    <p:animEffect transition="in" filter="fade">
                                      <p:cBhvr>
                                        <p:cTn id="12"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16"/>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282" name="Google Shape;282;p16"/>
          <p:cNvSpPr/>
          <p:nvPr/>
        </p:nvSpPr>
        <p:spPr>
          <a:xfrm>
            <a:off x="619631" y="633238"/>
            <a:ext cx="17048739" cy="9020524"/>
          </a:xfrm>
          <a:custGeom>
            <a:avLst/>
            <a:gdLst/>
            <a:ahLst/>
            <a:cxnLst/>
            <a:rect l="l" t="t" r="r" b="b"/>
            <a:pathLst>
              <a:path w="5909018" h="3126474" extrusionOk="0">
                <a:moveTo>
                  <a:pt x="0" y="0"/>
                </a:moveTo>
                <a:lnTo>
                  <a:pt x="5909018" y="0"/>
                </a:lnTo>
                <a:lnTo>
                  <a:pt x="5909018" y="3126474"/>
                </a:lnTo>
                <a:lnTo>
                  <a:pt x="0" y="312647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6"/>
          <p:cNvSpPr/>
          <p:nvPr/>
        </p:nvSpPr>
        <p:spPr>
          <a:xfrm>
            <a:off x="8787460" y="1217766"/>
            <a:ext cx="2223776" cy="2240068"/>
          </a:xfrm>
          <a:custGeom>
            <a:avLst/>
            <a:gdLst/>
            <a:ahLst/>
            <a:cxnLst/>
            <a:rect l="l" t="t" r="r" b="b"/>
            <a:pathLst>
              <a:path w="2223776" h="2240068" extrusionOk="0">
                <a:moveTo>
                  <a:pt x="0" y="0"/>
                </a:moveTo>
                <a:lnTo>
                  <a:pt x="2223776" y="0"/>
                </a:lnTo>
                <a:lnTo>
                  <a:pt x="2223776" y="2240067"/>
                </a:lnTo>
                <a:lnTo>
                  <a:pt x="0" y="2240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6"/>
          <p:cNvSpPr/>
          <p:nvPr/>
        </p:nvSpPr>
        <p:spPr>
          <a:xfrm>
            <a:off x="11227693" y="4043021"/>
            <a:ext cx="2223776" cy="2240068"/>
          </a:xfrm>
          <a:custGeom>
            <a:avLst/>
            <a:gdLst/>
            <a:ahLst/>
            <a:cxnLst/>
            <a:rect l="l" t="t" r="r" b="b"/>
            <a:pathLst>
              <a:path w="2223776" h="2240068" extrusionOk="0">
                <a:moveTo>
                  <a:pt x="0" y="0"/>
                </a:moveTo>
                <a:lnTo>
                  <a:pt x="2223776" y="0"/>
                </a:lnTo>
                <a:lnTo>
                  <a:pt x="2223776" y="2240068"/>
                </a:lnTo>
                <a:lnTo>
                  <a:pt x="0" y="224006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16"/>
          <p:cNvSpPr/>
          <p:nvPr/>
        </p:nvSpPr>
        <p:spPr>
          <a:xfrm>
            <a:off x="11227693" y="1217766"/>
            <a:ext cx="2223776" cy="2240068"/>
          </a:xfrm>
          <a:custGeom>
            <a:avLst/>
            <a:gdLst/>
            <a:ahLst/>
            <a:cxnLst/>
            <a:rect l="l" t="t" r="r" b="b"/>
            <a:pathLst>
              <a:path w="2223776" h="2240068" extrusionOk="0">
                <a:moveTo>
                  <a:pt x="0" y="0"/>
                </a:moveTo>
                <a:lnTo>
                  <a:pt x="2223776" y="0"/>
                </a:lnTo>
                <a:lnTo>
                  <a:pt x="2223776" y="2240067"/>
                </a:lnTo>
                <a:lnTo>
                  <a:pt x="0" y="2240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16"/>
          <p:cNvSpPr/>
          <p:nvPr/>
        </p:nvSpPr>
        <p:spPr>
          <a:xfrm>
            <a:off x="13667925" y="1217766"/>
            <a:ext cx="2223776" cy="2240068"/>
          </a:xfrm>
          <a:custGeom>
            <a:avLst/>
            <a:gdLst/>
            <a:ahLst/>
            <a:cxnLst/>
            <a:rect l="l" t="t" r="r" b="b"/>
            <a:pathLst>
              <a:path w="2223776" h="2240068" extrusionOk="0">
                <a:moveTo>
                  <a:pt x="0" y="0"/>
                </a:moveTo>
                <a:lnTo>
                  <a:pt x="2223777" y="0"/>
                </a:lnTo>
                <a:lnTo>
                  <a:pt x="2223777" y="2240067"/>
                </a:lnTo>
                <a:lnTo>
                  <a:pt x="0" y="2240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16"/>
          <p:cNvSpPr/>
          <p:nvPr/>
        </p:nvSpPr>
        <p:spPr>
          <a:xfrm>
            <a:off x="13667925" y="6829167"/>
            <a:ext cx="2223776" cy="2240068"/>
          </a:xfrm>
          <a:custGeom>
            <a:avLst/>
            <a:gdLst/>
            <a:ahLst/>
            <a:cxnLst/>
            <a:rect l="l" t="t" r="r" b="b"/>
            <a:pathLst>
              <a:path w="2223776" h="2240068" extrusionOk="0">
                <a:moveTo>
                  <a:pt x="0" y="0"/>
                </a:moveTo>
                <a:lnTo>
                  <a:pt x="2223777" y="0"/>
                </a:lnTo>
                <a:lnTo>
                  <a:pt x="2223777" y="2240067"/>
                </a:lnTo>
                <a:lnTo>
                  <a:pt x="0" y="2240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16"/>
          <p:cNvSpPr/>
          <p:nvPr/>
        </p:nvSpPr>
        <p:spPr>
          <a:xfrm>
            <a:off x="11227693" y="6829167"/>
            <a:ext cx="2223776" cy="2240068"/>
          </a:xfrm>
          <a:custGeom>
            <a:avLst/>
            <a:gdLst/>
            <a:ahLst/>
            <a:cxnLst/>
            <a:rect l="l" t="t" r="r" b="b"/>
            <a:pathLst>
              <a:path w="2223776" h="2240068" extrusionOk="0">
                <a:moveTo>
                  <a:pt x="0" y="0"/>
                </a:moveTo>
                <a:lnTo>
                  <a:pt x="2223776" y="0"/>
                </a:lnTo>
                <a:lnTo>
                  <a:pt x="2223776" y="2240067"/>
                </a:lnTo>
                <a:lnTo>
                  <a:pt x="0" y="2240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16"/>
          <p:cNvSpPr/>
          <p:nvPr/>
        </p:nvSpPr>
        <p:spPr>
          <a:xfrm>
            <a:off x="8787460" y="6829167"/>
            <a:ext cx="2223776" cy="2240068"/>
          </a:xfrm>
          <a:custGeom>
            <a:avLst/>
            <a:gdLst/>
            <a:ahLst/>
            <a:cxnLst/>
            <a:rect l="l" t="t" r="r" b="b"/>
            <a:pathLst>
              <a:path w="2223776" h="2240068" extrusionOk="0">
                <a:moveTo>
                  <a:pt x="0" y="0"/>
                </a:moveTo>
                <a:lnTo>
                  <a:pt x="2223776" y="0"/>
                </a:lnTo>
                <a:lnTo>
                  <a:pt x="2223776" y="2240067"/>
                </a:lnTo>
                <a:lnTo>
                  <a:pt x="0" y="2240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16"/>
          <p:cNvSpPr txBox="1"/>
          <p:nvPr/>
        </p:nvSpPr>
        <p:spPr>
          <a:xfrm>
            <a:off x="1028700" y="1091563"/>
            <a:ext cx="6125633" cy="409227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25098">
                <a:solidFill>
                  <a:srgbClr val="000000"/>
                </a:solidFill>
                <a:latin typeface="Overlock"/>
                <a:ea typeface="Overlock"/>
                <a:cs typeface="Overlock"/>
                <a:sym typeface="Overlock"/>
              </a:rPr>
              <a:t>7</a:t>
            </a:r>
            <a:endParaRPr/>
          </a:p>
        </p:txBody>
      </p:sp>
      <p:sp>
        <p:nvSpPr>
          <p:cNvPr id="291" name="Google Shape;291;p16"/>
          <p:cNvSpPr txBox="1"/>
          <p:nvPr/>
        </p:nvSpPr>
        <p:spPr>
          <a:xfrm>
            <a:off x="1028700" y="5890297"/>
            <a:ext cx="6125633" cy="2205797"/>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3249" b="1">
                <a:solidFill>
                  <a:srgbClr val="0000FF"/>
                </a:solidFill>
                <a:latin typeface="Comic Sans MS"/>
                <a:ea typeface="Comic Sans MS"/>
                <a:cs typeface="Comic Sans MS"/>
                <a:sym typeface="Comic Sans MS"/>
              </a:rPr>
              <a:t>seven</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5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7"/>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297" name="Google Shape;297;p17"/>
          <p:cNvSpPr/>
          <p:nvPr/>
        </p:nvSpPr>
        <p:spPr>
          <a:xfrm>
            <a:off x="619631" y="633238"/>
            <a:ext cx="17048739" cy="9020524"/>
          </a:xfrm>
          <a:custGeom>
            <a:avLst/>
            <a:gdLst/>
            <a:ahLst/>
            <a:cxnLst/>
            <a:rect l="l" t="t" r="r" b="b"/>
            <a:pathLst>
              <a:path w="5909018" h="3126474" extrusionOk="0">
                <a:moveTo>
                  <a:pt x="0" y="0"/>
                </a:moveTo>
                <a:lnTo>
                  <a:pt x="5909018" y="0"/>
                </a:lnTo>
                <a:lnTo>
                  <a:pt x="5909018" y="3126474"/>
                </a:lnTo>
                <a:lnTo>
                  <a:pt x="0" y="312647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17"/>
          <p:cNvSpPr/>
          <p:nvPr/>
        </p:nvSpPr>
        <p:spPr>
          <a:xfrm>
            <a:off x="8221992" y="1598739"/>
            <a:ext cx="1745133" cy="2703728"/>
          </a:xfrm>
          <a:custGeom>
            <a:avLst/>
            <a:gdLst/>
            <a:ahLst/>
            <a:cxnLst/>
            <a:rect l="l" t="t" r="r" b="b"/>
            <a:pathLst>
              <a:path w="1745133" h="2703728" extrusionOk="0">
                <a:moveTo>
                  <a:pt x="0" y="0"/>
                </a:moveTo>
                <a:lnTo>
                  <a:pt x="1745134" y="0"/>
                </a:lnTo>
                <a:lnTo>
                  <a:pt x="1745134" y="2703728"/>
                </a:lnTo>
                <a:lnTo>
                  <a:pt x="0" y="27037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p17"/>
          <p:cNvSpPr/>
          <p:nvPr/>
        </p:nvSpPr>
        <p:spPr>
          <a:xfrm>
            <a:off x="10378943" y="1598739"/>
            <a:ext cx="1745133" cy="2703728"/>
          </a:xfrm>
          <a:custGeom>
            <a:avLst/>
            <a:gdLst/>
            <a:ahLst/>
            <a:cxnLst/>
            <a:rect l="l" t="t" r="r" b="b"/>
            <a:pathLst>
              <a:path w="1745133" h="2703728" extrusionOk="0">
                <a:moveTo>
                  <a:pt x="0" y="0"/>
                </a:moveTo>
                <a:lnTo>
                  <a:pt x="1745134" y="0"/>
                </a:lnTo>
                <a:lnTo>
                  <a:pt x="1745134" y="2703728"/>
                </a:lnTo>
                <a:lnTo>
                  <a:pt x="0" y="27037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7"/>
          <p:cNvSpPr/>
          <p:nvPr/>
        </p:nvSpPr>
        <p:spPr>
          <a:xfrm>
            <a:off x="12535894" y="1598739"/>
            <a:ext cx="1745133" cy="2703728"/>
          </a:xfrm>
          <a:custGeom>
            <a:avLst/>
            <a:gdLst/>
            <a:ahLst/>
            <a:cxnLst/>
            <a:rect l="l" t="t" r="r" b="b"/>
            <a:pathLst>
              <a:path w="1745133" h="2703728" extrusionOk="0">
                <a:moveTo>
                  <a:pt x="0" y="0"/>
                </a:moveTo>
                <a:lnTo>
                  <a:pt x="1745133" y="0"/>
                </a:lnTo>
                <a:lnTo>
                  <a:pt x="1745133" y="2703728"/>
                </a:lnTo>
                <a:lnTo>
                  <a:pt x="0" y="27037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17"/>
          <p:cNvSpPr/>
          <p:nvPr/>
        </p:nvSpPr>
        <p:spPr>
          <a:xfrm>
            <a:off x="14692845" y="1598739"/>
            <a:ext cx="1745133" cy="2703728"/>
          </a:xfrm>
          <a:custGeom>
            <a:avLst/>
            <a:gdLst/>
            <a:ahLst/>
            <a:cxnLst/>
            <a:rect l="l" t="t" r="r" b="b"/>
            <a:pathLst>
              <a:path w="1745133" h="2703728" extrusionOk="0">
                <a:moveTo>
                  <a:pt x="0" y="0"/>
                </a:moveTo>
                <a:lnTo>
                  <a:pt x="1745133" y="0"/>
                </a:lnTo>
                <a:lnTo>
                  <a:pt x="1745133" y="2703728"/>
                </a:lnTo>
                <a:lnTo>
                  <a:pt x="0" y="27037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17"/>
          <p:cNvSpPr/>
          <p:nvPr/>
        </p:nvSpPr>
        <p:spPr>
          <a:xfrm>
            <a:off x="14692845" y="5984533"/>
            <a:ext cx="1745133" cy="2703728"/>
          </a:xfrm>
          <a:custGeom>
            <a:avLst/>
            <a:gdLst/>
            <a:ahLst/>
            <a:cxnLst/>
            <a:rect l="l" t="t" r="r" b="b"/>
            <a:pathLst>
              <a:path w="1745133" h="2703728" extrusionOk="0">
                <a:moveTo>
                  <a:pt x="0" y="0"/>
                </a:moveTo>
                <a:lnTo>
                  <a:pt x="1745133" y="0"/>
                </a:lnTo>
                <a:lnTo>
                  <a:pt x="1745133" y="2703728"/>
                </a:lnTo>
                <a:lnTo>
                  <a:pt x="0" y="27037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17"/>
          <p:cNvSpPr/>
          <p:nvPr/>
        </p:nvSpPr>
        <p:spPr>
          <a:xfrm>
            <a:off x="12509249" y="5984533"/>
            <a:ext cx="1745133" cy="2703728"/>
          </a:xfrm>
          <a:custGeom>
            <a:avLst/>
            <a:gdLst/>
            <a:ahLst/>
            <a:cxnLst/>
            <a:rect l="l" t="t" r="r" b="b"/>
            <a:pathLst>
              <a:path w="1745133" h="2703728" extrusionOk="0">
                <a:moveTo>
                  <a:pt x="0" y="0"/>
                </a:moveTo>
                <a:lnTo>
                  <a:pt x="1745134" y="0"/>
                </a:lnTo>
                <a:lnTo>
                  <a:pt x="1745134" y="2703728"/>
                </a:lnTo>
                <a:lnTo>
                  <a:pt x="0" y="27037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17"/>
          <p:cNvSpPr/>
          <p:nvPr/>
        </p:nvSpPr>
        <p:spPr>
          <a:xfrm>
            <a:off x="10325654" y="5984533"/>
            <a:ext cx="1745133" cy="2703728"/>
          </a:xfrm>
          <a:custGeom>
            <a:avLst/>
            <a:gdLst/>
            <a:ahLst/>
            <a:cxnLst/>
            <a:rect l="l" t="t" r="r" b="b"/>
            <a:pathLst>
              <a:path w="1745133" h="2703728" extrusionOk="0">
                <a:moveTo>
                  <a:pt x="0" y="0"/>
                </a:moveTo>
                <a:lnTo>
                  <a:pt x="1745134" y="0"/>
                </a:lnTo>
                <a:lnTo>
                  <a:pt x="1745134" y="2703728"/>
                </a:lnTo>
                <a:lnTo>
                  <a:pt x="0" y="27037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17"/>
          <p:cNvSpPr/>
          <p:nvPr/>
        </p:nvSpPr>
        <p:spPr>
          <a:xfrm>
            <a:off x="8142059" y="5984533"/>
            <a:ext cx="1745133" cy="2703728"/>
          </a:xfrm>
          <a:custGeom>
            <a:avLst/>
            <a:gdLst/>
            <a:ahLst/>
            <a:cxnLst/>
            <a:rect l="l" t="t" r="r" b="b"/>
            <a:pathLst>
              <a:path w="1745133" h="2703728" extrusionOk="0">
                <a:moveTo>
                  <a:pt x="0" y="0"/>
                </a:moveTo>
                <a:lnTo>
                  <a:pt x="1745134" y="0"/>
                </a:lnTo>
                <a:lnTo>
                  <a:pt x="1745134" y="2703728"/>
                </a:lnTo>
                <a:lnTo>
                  <a:pt x="0" y="27037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17"/>
          <p:cNvSpPr txBox="1"/>
          <p:nvPr/>
        </p:nvSpPr>
        <p:spPr>
          <a:xfrm>
            <a:off x="1028700" y="1091563"/>
            <a:ext cx="6125633" cy="409227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25098">
                <a:solidFill>
                  <a:srgbClr val="000000"/>
                </a:solidFill>
                <a:latin typeface="Overlock"/>
                <a:ea typeface="Overlock"/>
                <a:cs typeface="Overlock"/>
                <a:sym typeface="Overlock"/>
              </a:rPr>
              <a:t>8</a:t>
            </a:r>
            <a:endParaRPr/>
          </a:p>
        </p:txBody>
      </p:sp>
      <p:sp>
        <p:nvSpPr>
          <p:cNvPr id="307" name="Google Shape;307;p17"/>
          <p:cNvSpPr txBox="1"/>
          <p:nvPr/>
        </p:nvSpPr>
        <p:spPr>
          <a:xfrm>
            <a:off x="1028700" y="5890297"/>
            <a:ext cx="6125633" cy="2205797"/>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3249" b="1">
                <a:solidFill>
                  <a:srgbClr val="0000FF"/>
                </a:solidFill>
                <a:latin typeface="Comic Sans MS"/>
                <a:ea typeface="Comic Sans MS"/>
                <a:cs typeface="Comic Sans MS"/>
                <a:sym typeface="Comic Sans MS"/>
              </a:rPr>
              <a:t>eight</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500"/>
                                        <p:tgtEl>
                                          <p:spTgt spid="3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
                                        </p:tgtEl>
                                        <p:attrNameLst>
                                          <p:attrName>style.visibility</p:attrName>
                                        </p:attrNameLst>
                                      </p:cBhvr>
                                      <p:to>
                                        <p:strVal val="visible"/>
                                      </p:to>
                                    </p:set>
                                    <p:animEffect transition="in" filter="fade">
                                      <p:cBhvr>
                                        <p:cTn id="12" dur="5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18"/>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313" name="Google Shape;313;p18"/>
          <p:cNvSpPr/>
          <p:nvPr/>
        </p:nvSpPr>
        <p:spPr>
          <a:xfrm>
            <a:off x="619631" y="633238"/>
            <a:ext cx="17048739" cy="9020524"/>
          </a:xfrm>
          <a:custGeom>
            <a:avLst/>
            <a:gdLst/>
            <a:ahLst/>
            <a:cxnLst/>
            <a:rect l="l" t="t" r="r" b="b"/>
            <a:pathLst>
              <a:path w="5909018" h="3126474" extrusionOk="0">
                <a:moveTo>
                  <a:pt x="0" y="0"/>
                </a:moveTo>
                <a:lnTo>
                  <a:pt x="5909018" y="0"/>
                </a:lnTo>
                <a:lnTo>
                  <a:pt x="5909018" y="3126474"/>
                </a:lnTo>
                <a:lnTo>
                  <a:pt x="0" y="312647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18"/>
          <p:cNvSpPr/>
          <p:nvPr/>
        </p:nvSpPr>
        <p:spPr>
          <a:xfrm>
            <a:off x="8109839" y="1650067"/>
            <a:ext cx="2149293" cy="2193156"/>
          </a:xfrm>
          <a:custGeom>
            <a:avLst/>
            <a:gdLst/>
            <a:ahLst/>
            <a:cxnLst/>
            <a:rect l="l" t="t" r="r" b="b"/>
            <a:pathLst>
              <a:path w="2149293" h="2193156" extrusionOk="0">
                <a:moveTo>
                  <a:pt x="0" y="0"/>
                </a:moveTo>
                <a:lnTo>
                  <a:pt x="2149292" y="0"/>
                </a:lnTo>
                <a:lnTo>
                  <a:pt x="2149292" y="2193155"/>
                </a:lnTo>
                <a:lnTo>
                  <a:pt x="0" y="219315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8"/>
          <p:cNvSpPr/>
          <p:nvPr/>
        </p:nvSpPr>
        <p:spPr>
          <a:xfrm>
            <a:off x="13600373" y="1650067"/>
            <a:ext cx="2149293" cy="2193156"/>
          </a:xfrm>
          <a:custGeom>
            <a:avLst/>
            <a:gdLst/>
            <a:ahLst/>
            <a:cxnLst/>
            <a:rect l="l" t="t" r="r" b="b"/>
            <a:pathLst>
              <a:path w="2149293" h="2193156" extrusionOk="0">
                <a:moveTo>
                  <a:pt x="0" y="0"/>
                </a:moveTo>
                <a:lnTo>
                  <a:pt x="2149292" y="0"/>
                </a:lnTo>
                <a:lnTo>
                  <a:pt x="2149292" y="2193155"/>
                </a:lnTo>
                <a:lnTo>
                  <a:pt x="0" y="219315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18"/>
          <p:cNvSpPr/>
          <p:nvPr/>
        </p:nvSpPr>
        <p:spPr>
          <a:xfrm>
            <a:off x="8109839" y="6775299"/>
            <a:ext cx="2149293" cy="2193156"/>
          </a:xfrm>
          <a:custGeom>
            <a:avLst/>
            <a:gdLst/>
            <a:ahLst/>
            <a:cxnLst/>
            <a:rect l="l" t="t" r="r" b="b"/>
            <a:pathLst>
              <a:path w="2149293" h="2193156" extrusionOk="0">
                <a:moveTo>
                  <a:pt x="0" y="0"/>
                </a:moveTo>
                <a:lnTo>
                  <a:pt x="2149292" y="0"/>
                </a:lnTo>
                <a:lnTo>
                  <a:pt x="2149292" y="2193156"/>
                </a:lnTo>
                <a:lnTo>
                  <a:pt x="0" y="219315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18"/>
          <p:cNvSpPr/>
          <p:nvPr/>
        </p:nvSpPr>
        <p:spPr>
          <a:xfrm>
            <a:off x="10855106" y="6775299"/>
            <a:ext cx="2149293" cy="2193156"/>
          </a:xfrm>
          <a:custGeom>
            <a:avLst/>
            <a:gdLst/>
            <a:ahLst/>
            <a:cxnLst/>
            <a:rect l="l" t="t" r="r" b="b"/>
            <a:pathLst>
              <a:path w="2149293" h="2193156" extrusionOk="0">
                <a:moveTo>
                  <a:pt x="0" y="0"/>
                </a:moveTo>
                <a:lnTo>
                  <a:pt x="2149292" y="0"/>
                </a:lnTo>
                <a:lnTo>
                  <a:pt x="2149292" y="2193156"/>
                </a:lnTo>
                <a:lnTo>
                  <a:pt x="0" y="219315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18"/>
          <p:cNvSpPr/>
          <p:nvPr/>
        </p:nvSpPr>
        <p:spPr>
          <a:xfrm>
            <a:off x="8109839" y="4212683"/>
            <a:ext cx="2149293" cy="2193156"/>
          </a:xfrm>
          <a:custGeom>
            <a:avLst/>
            <a:gdLst/>
            <a:ahLst/>
            <a:cxnLst/>
            <a:rect l="l" t="t" r="r" b="b"/>
            <a:pathLst>
              <a:path w="2149293" h="2193156" extrusionOk="0">
                <a:moveTo>
                  <a:pt x="0" y="0"/>
                </a:moveTo>
                <a:lnTo>
                  <a:pt x="2149292" y="0"/>
                </a:lnTo>
                <a:lnTo>
                  <a:pt x="2149292" y="2193156"/>
                </a:lnTo>
                <a:lnTo>
                  <a:pt x="0" y="219315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18"/>
          <p:cNvSpPr/>
          <p:nvPr/>
        </p:nvSpPr>
        <p:spPr>
          <a:xfrm>
            <a:off x="13600373" y="6775299"/>
            <a:ext cx="2149293" cy="2193156"/>
          </a:xfrm>
          <a:custGeom>
            <a:avLst/>
            <a:gdLst/>
            <a:ahLst/>
            <a:cxnLst/>
            <a:rect l="l" t="t" r="r" b="b"/>
            <a:pathLst>
              <a:path w="2149293" h="2193156" extrusionOk="0">
                <a:moveTo>
                  <a:pt x="0" y="0"/>
                </a:moveTo>
                <a:lnTo>
                  <a:pt x="2149292" y="0"/>
                </a:lnTo>
                <a:lnTo>
                  <a:pt x="2149292" y="2193156"/>
                </a:lnTo>
                <a:lnTo>
                  <a:pt x="0" y="219315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18"/>
          <p:cNvSpPr/>
          <p:nvPr/>
        </p:nvSpPr>
        <p:spPr>
          <a:xfrm>
            <a:off x="10855106" y="1650067"/>
            <a:ext cx="2149293" cy="2193156"/>
          </a:xfrm>
          <a:custGeom>
            <a:avLst/>
            <a:gdLst/>
            <a:ahLst/>
            <a:cxnLst/>
            <a:rect l="l" t="t" r="r" b="b"/>
            <a:pathLst>
              <a:path w="2149293" h="2193156" extrusionOk="0">
                <a:moveTo>
                  <a:pt x="0" y="0"/>
                </a:moveTo>
                <a:lnTo>
                  <a:pt x="2149292" y="0"/>
                </a:lnTo>
                <a:lnTo>
                  <a:pt x="2149292" y="2193155"/>
                </a:lnTo>
                <a:lnTo>
                  <a:pt x="0" y="219315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8"/>
          <p:cNvSpPr/>
          <p:nvPr/>
        </p:nvSpPr>
        <p:spPr>
          <a:xfrm>
            <a:off x="10855106" y="4212683"/>
            <a:ext cx="2149293" cy="2193156"/>
          </a:xfrm>
          <a:custGeom>
            <a:avLst/>
            <a:gdLst/>
            <a:ahLst/>
            <a:cxnLst/>
            <a:rect l="l" t="t" r="r" b="b"/>
            <a:pathLst>
              <a:path w="2149293" h="2193156" extrusionOk="0">
                <a:moveTo>
                  <a:pt x="0" y="0"/>
                </a:moveTo>
                <a:lnTo>
                  <a:pt x="2149292" y="0"/>
                </a:lnTo>
                <a:lnTo>
                  <a:pt x="2149292" y="2193156"/>
                </a:lnTo>
                <a:lnTo>
                  <a:pt x="0" y="219315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18"/>
          <p:cNvSpPr/>
          <p:nvPr/>
        </p:nvSpPr>
        <p:spPr>
          <a:xfrm>
            <a:off x="13600373" y="4212683"/>
            <a:ext cx="2149293" cy="2193156"/>
          </a:xfrm>
          <a:custGeom>
            <a:avLst/>
            <a:gdLst/>
            <a:ahLst/>
            <a:cxnLst/>
            <a:rect l="l" t="t" r="r" b="b"/>
            <a:pathLst>
              <a:path w="2149293" h="2193156" extrusionOk="0">
                <a:moveTo>
                  <a:pt x="0" y="0"/>
                </a:moveTo>
                <a:lnTo>
                  <a:pt x="2149292" y="0"/>
                </a:lnTo>
                <a:lnTo>
                  <a:pt x="2149292" y="2193156"/>
                </a:lnTo>
                <a:lnTo>
                  <a:pt x="0" y="219315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23;p18"/>
          <p:cNvSpPr txBox="1"/>
          <p:nvPr/>
        </p:nvSpPr>
        <p:spPr>
          <a:xfrm>
            <a:off x="1028700" y="1091563"/>
            <a:ext cx="6125633" cy="409227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25098">
                <a:solidFill>
                  <a:srgbClr val="000000"/>
                </a:solidFill>
                <a:latin typeface="Overlock"/>
                <a:ea typeface="Overlock"/>
                <a:cs typeface="Overlock"/>
                <a:sym typeface="Overlock"/>
              </a:rPr>
              <a:t>9</a:t>
            </a:r>
            <a:endParaRPr/>
          </a:p>
        </p:txBody>
      </p:sp>
      <p:sp>
        <p:nvSpPr>
          <p:cNvPr id="324" name="Google Shape;324;p18"/>
          <p:cNvSpPr txBox="1"/>
          <p:nvPr/>
        </p:nvSpPr>
        <p:spPr>
          <a:xfrm>
            <a:off x="1028700" y="5890297"/>
            <a:ext cx="6125633" cy="2205797"/>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3249" b="1">
                <a:solidFill>
                  <a:srgbClr val="0000FF"/>
                </a:solidFill>
                <a:latin typeface="Comic Sans MS"/>
                <a:ea typeface="Comic Sans MS"/>
                <a:cs typeface="Comic Sans MS"/>
                <a:sym typeface="Comic Sans MS"/>
              </a:rPr>
              <a:t>nine</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4"/>
                                        </p:tgtEl>
                                        <p:attrNameLst>
                                          <p:attrName>style.visibility</p:attrName>
                                        </p:attrNameLst>
                                      </p:cBhvr>
                                      <p:to>
                                        <p:strVal val="visible"/>
                                      </p:to>
                                    </p:set>
                                    <p:animEffect transition="in" filter="fade">
                                      <p:cBhvr>
                                        <p:cTn id="12" dur="5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19"/>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330" name="Google Shape;330;p19"/>
          <p:cNvSpPr/>
          <p:nvPr/>
        </p:nvSpPr>
        <p:spPr>
          <a:xfrm>
            <a:off x="541803" y="673575"/>
            <a:ext cx="17048739" cy="9020524"/>
          </a:xfrm>
          <a:custGeom>
            <a:avLst/>
            <a:gdLst/>
            <a:ahLst/>
            <a:cxnLst/>
            <a:rect l="l" t="t" r="r" b="b"/>
            <a:pathLst>
              <a:path w="5909018" h="3126474" extrusionOk="0">
                <a:moveTo>
                  <a:pt x="0" y="0"/>
                </a:moveTo>
                <a:lnTo>
                  <a:pt x="5909018" y="0"/>
                </a:lnTo>
                <a:lnTo>
                  <a:pt x="5909018" y="3126474"/>
                </a:lnTo>
                <a:lnTo>
                  <a:pt x="0" y="312647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19"/>
          <p:cNvSpPr/>
          <p:nvPr/>
        </p:nvSpPr>
        <p:spPr>
          <a:xfrm flipH="1">
            <a:off x="14943077" y="5960443"/>
            <a:ext cx="1841814" cy="1761444"/>
          </a:xfrm>
          <a:custGeom>
            <a:avLst/>
            <a:gdLst/>
            <a:ahLst/>
            <a:cxnLst/>
            <a:rect l="l" t="t" r="r" b="b"/>
            <a:pathLst>
              <a:path w="1841814" h="1761444" extrusionOk="0">
                <a:moveTo>
                  <a:pt x="1841813" y="0"/>
                </a:moveTo>
                <a:lnTo>
                  <a:pt x="0" y="0"/>
                </a:lnTo>
                <a:lnTo>
                  <a:pt x="0" y="1761443"/>
                </a:lnTo>
                <a:lnTo>
                  <a:pt x="1841813" y="1761443"/>
                </a:lnTo>
                <a:lnTo>
                  <a:pt x="1841813"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19"/>
          <p:cNvSpPr/>
          <p:nvPr/>
        </p:nvSpPr>
        <p:spPr>
          <a:xfrm flipH="1">
            <a:off x="14943077" y="2565114"/>
            <a:ext cx="1841814" cy="1761444"/>
          </a:xfrm>
          <a:custGeom>
            <a:avLst/>
            <a:gdLst/>
            <a:ahLst/>
            <a:cxnLst/>
            <a:rect l="l" t="t" r="r" b="b"/>
            <a:pathLst>
              <a:path w="1841814" h="1761444" extrusionOk="0">
                <a:moveTo>
                  <a:pt x="1841813" y="0"/>
                </a:moveTo>
                <a:lnTo>
                  <a:pt x="0" y="0"/>
                </a:lnTo>
                <a:lnTo>
                  <a:pt x="0" y="1761443"/>
                </a:lnTo>
                <a:lnTo>
                  <a:pt x="1841813" y="1761443"/>
                </a:lnTo>
                <a:lnTo>
                  <a:pt x="1841813"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19"/>
          <p:cNvSpPr/>
          <p:nvPr/>
        </p:nvSpPr>
        <p:spPr>
          <a:xfrm flipH="1">
            <a:off x="7027214" y="2565114"/>
            <a:ext cx="1841814" cy="1761444"/>
          </a:xfrm>
          <a:custGeom>
            <a:avLst/>
            <a:gdLst/>
            <a:ahLst/>
            <a:cxnLst/>
            <a:rect l="l" t="t" r="r" b="b"/>
            <a:pathLst>
              <a:path w="1841814" h="1761444" extrusionOk="0">
                <a:moveTo>
                  <a:pt x="1841814" y="0"/>
                </a:moveTo>
                <a:lnTo>
                  <a:pt x="0" y="0"/>
                </a:lnTo>
                <a:lnTo>
                  <a:pt x="0" y="1761443"/>
                </a:lnTo>
                <a:lnTo>
                  <a:pt x="1841814" y="1761443"/>
                </a:lnTo>
                <a:lnTo>
                  <a:pt x="1841814"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19"/>
          <p:cNvSpPr/>
          <p:nvPr/>
        </p:nvSpPr>
        <p:spPr>
          <a:xfrm flipH="1">
            <a:off x="9006180" y="2565114"/>
            <a:ext cx="1841814" cy="1761444"/>
          </a:xfrm>
          <a:custGeom>
            <a:avLst/>
            <a:gdLst/>
            <a:ahLst/>
            <a:cxnLst/>
            <a:rect l="l" t="t" r="r" b="b"/>
            <a:pathLst>
              <a:path w="1841814" h="1761444" extrusionOk="0">
                <a:moveTo>
                  <a:pt x="1841813" y="0"/>
                </a:moveTo>
                <a:lnTo>
                  <a:pt x="0" y="0"/>
                </a:lnTo>
                <a:lnTo>
                  <a:pt x="0" y="1761443"/>
                </a:lnTo>
                <a:lnTo>
                  <a:pt x="1841813" y="1761443"/>
                </a:lnTo>
                <a:lnTo>
                  <a:pt x="1841813"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9"/>
          <p:cNvSpPr/>
          <p:nvPr/>
        </p:nvSpPr>
        <p:spPr>
          <a:xfrm flipH="1">
            <a:off x="7107205" y="5960443"/>
            <a:ext cx="1841814" cy="1761444"/>
          </a:xfrm>
          <a:custGeom>
            <a:avLst/>
            <a:gdLst/>
            <a:ahLst/>
            <a:cxnLst/>
            <a:rect l="l" t="t" r="r" b="b"/>
            <a:pathLst>
              <a:path w="1841814" h="1761444" extrusionOk="0">
                <a:moveTo>
                  <a:pt x="1841813" y="0"/>
                </a:moveTo>
                <a:lnTo>
                  <a:pt x="0" y="0"/>
                </a:lnTo>
                <a:lnTo>
                  <a:pt x="0" y="1761443"/>
                </a:lnTo>
                <a:lnTo>
                  <a:pt x="1841813" y="1761443"/>
                </a:lnTo>
                <a:lnTo>
                  <a:pt x="1841813"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19"/>
          <p:cNvSpPr/>
          <p:nvPr/>
        </p:nvSpPr>
        <p:spPr>
          <a:xfrm flipH="1">
            <a:off x="9066173" y="5960443"/>
            <a:ext cx="1841814" cy="1761444"/>
          </a:xfrm>
          <a:custGeom>
            <a:avLst/>
            <a:gdLst/>
            <a:ahLst/>
            <a:cxnLst/>
            <a:rect l="l" t="t" r="r" b="b"/>
            <a:pathLst>
              <a:path w="1841814" h="1761444" extrusionOk="0">
                <a:moveTo>
                  <a:pt x="1841813" y="0"/>
                </a:moveTo>
                <a:lnTo>
                  <a:pt x="0" y="0"/>
                </a:lnTo>
                <a:lnTo>
                  <a:pt x="0" y="1761443"/>
                </a:lnTo>
                <a:lnTo>
                  <a:pt x="1841813" y="1761443"/>
                </a:lnTo>
                <a:lnTo>
                  <a:pt x="1841813"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19"/>
          <p:cNvSpPr/>
          <p:nvPr/>
        </p:nvSpPr>
        <p:spPr>
          <a:xfrm flipH="1">
            <a:off x="11025141" y="5960443"/>
            <a:ext cx="1841814" cy="1761444"/>
          </a:xfrm>
          <a:custGeom>
            <a:avLst/>
            <a:gdLst/>
            <a:ahLst/>
            <a:cxnLst/>
            <a:rect l="l" t="t" r="r" b="b"/>
            <a:pathLst>
              <a:path w="1841814" h="1761444" extrusionOk="0">
                <a:moveTo>
                  <a:pt x="1841813" y="0"/>
                </a:moveTo>
                <a:lnTo>
                  <a:pt x="0" y="0"/>
                </a:lnTo>
                <a:lnTo>
                  <a:pt x="0" y="1761443"/>
                </a:lnTo>
                <a:lnTo>
                  <a:pt x="1841813" y="1761443"/>
                </a:lnTo>
                <a:lnTo>
                  <a:pt x="1841813"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19"/>
          <p:cNvSpPr/>
          <p:nvPr/>
        </p:nvSpPr>
        <p:spPr>
          <a:xfrm flipH="1">
            <a:off x="12984109" y="5960443"/>
            <a:ext cx="1841814" cy="1761444"/>
          </a:xfrm>
          <a:custGeom>
            <a:avLst/>
            <a:gdLst/>
            <a:ahLst/>
            <a:cxnLst/>
            <a:rect l="l" t="t" r="r" b="b"/>
            <a:pathLst>
              <a:path w="1841814" h="1761444" extrusionOk="0">
                <a:moveTo>
                  <a:pt x="1841813" y="0"/>
                </a:moveTo>
                <a:lnTo>
                  <a:pt x="0" y="0"/>
                </a:lnTo>
                <a:lnTo>
                  <a:pt x="0" y="1761443"/>
                </a:lnTo>
                <a:lnTo>
                  <a:pt x="1841813" y="1761443"/>
                </a:lnTo>
                <a:lnTo>
                  <a:pt x="1841813"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19"/>
          <p:cNvSpPr/>
          <p:nvPr/>
        </p:nvSpPr>
        <p:spPr>
          <a:xfrm flipH="1">
            <a:off x="10985145" y="2565114"/>
            <a:ext cx="1841814" cy="1761444"/>
          </a:xfrm>
          <a:custGeom>
            <a:avLst/>
            <a:gdLst/>
            <a:ahLst/>
            <a:cxnLst/>
            <a:rect l="l" t="t" r="r" b="b"/>
            <a:pathLst>
              <a:path w="1841814" h="1761444" extrusionOk="0">
                <a:moveTo>
                  <a:pt x="1841814" y="0"/>
                </a:moveTo>
                <a:lnTo>
                  <a:pt x="0" y="0"/>
                </a:lnTo>
                <a:lnTo>
                  <a:pt x="0" y="1761443"/>
                </a:lnTo>
                <a:lnTo>
                  <a:pt x="1841814" y="1761443"/>
                </a:lnTo>
                <a:lnTo>
                  <a:pt x="1841814"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19"/>
          <p:cNvSpPr/>
          <p:nvPr/>
        </p:nvSpPr>
        <p:spPr>
          <a:xfrm flipH="1">
            <a:off x="12964111" y="2565114"/>
            <a:ext cx="1841814" cy="1761444"/>
          </a:xfrm>
          <a:custGeom>
            <a:avLst/>
            <a:gdLst/>
            <a:ahLst/>
            <a:cxnLst/>
            <a:rect l="l" t="t" r="r" b="b"/>
            <a:pathLst>
              <a:path w="1841814" h="1761444" extrusionOk="0">
                <a:moveTo>
                  <a:pt x="1841814" y="0"/>
                </a:moveTo>
                <a:lnTo>
                  <a:pt x="0" y="0"/>
                </a:lnTo>
                <a:lnTo>
                  <a:pt x="0" y="1761443"/>
                </a:lnTo>
                <a:lnTo>
                  <a:pt x="1841814" y="1761443"/>
                </a:lnTo>
                <a:lnTo>
                  <a:pt x="1841814"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19"/>
          <p:cNvSpPr txBox="1"/>
          <p:nvPr/>
        </p:nvSpPr>
        <p:spPr>
          <a:xfrm>
            <a:off x="1028700" y="1091563"/>
            <a:ext cx="6125633" cy="409227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25098">
                <a:solidFill>
                  <a:srgbClr val="000000"/>
                </a:solidFill>
                <a:latin typeface="Overlock"/>
                <a:ea typeface="Overlock"/>
                <a:cs typeface="Overlock"/>
                <a:sym typeface="Overlock"/>
              </a:rPr>
              <a:t>10</a:t>
            </a:r>
            <a:endParaRPr/>
          </a:p>
        </p:txBody>
      </p:sp>
      <p:sp>
        <p:nvSpPr>
          <p:cNvPr id="342" name="Google Shape;342;p19"/>
          <p:cNvSpPr txBox="1"/>
          <p:nvPr/>
        </p:nvSpPr>
        <p:spPr>
          <a:xfrm>
            <a:off x="1028700" y="5890297"/>
            <a:ext cx="6125633" cy="2205797"/>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3249" b="1">
                <a:solidFill>
                  <a:srgbClr val="0000FF"/>
                </a:solidFill>
                <a:latin typeface="Comic Sans MS"/>
                <a:ea typeface="Comic Sans MS"/>
                <a:cs typeface="Comic Sans MS"/>
                <a:sym typeface="Comic Sans MS"/>
              </a:rPr>
              <a:t>ten</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500"/>
                                        <p:tgtEl>
                                          <p:spTgt spid="3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2"/>
                                        </p:tgtEl>
                                        <p:attrNameLst>
                                          <p:attrName>style.visibility</p:attrName>
                                        </p:attrNameLst>
                                      </p:cBhvr>
                                      <p:to>
                                        <p:strVal val="visible"/>
                                      </p:to>
                                    </p:set>
                                    <p:animEffect transition="in" filter="fade">
                                      <p:cBhvr>
                                        <p:cTn id="12"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20"/>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348" name="Google Shape;348;p20"/>
          <p:cNvSpPr/>
          <p:nvPr/>
        </p:nvSpPr>
        <p:spPr>
          <a:xfrm rot="355353">
            <a:off x="12343066" y="4211876"/>
            <a:ext cx="6788313" cy="6788313"/>
          </a:xfrm>
          <a:custGeom>
            <a:avLst/>
            <a:gdLst/>
            <a:ahLst/>
            <a:cxnLst/>
            <a:rect l="l" t="t" r="r" b="b"/>
            <a:pathLst>
              <a:path w="6788313" h="6788313" extrusionOk="0">
                <a:moveTo>
                  <a:pt x="0" y="0"/>
                </a:moveTo>
                <a:lnTo>
                  <a:pt x="6788313" y="0"/>
                </a:lnTo>
                <a:lnTo>
                  <a:pt x="6788313" y="6788313"/>
                </a:lnTo>
                <a:lnTo>
                  <a:pt x="0" y="678831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20"/>
          <p:cNvSpPr/>
          <p:nvPr/>
        </p:nvSpPr>
        <p:spPr>
          <a:xfrm rot="355353">
            <a:off x="-2045629" y="-2315847"/>
            <a:ext cx="6788313" cy="6788313"/>
          </a:xfrm>
          <a:custGeom>
            <a:avLst/>
            <a:gdLst/>
            <a:ahLst/>
            <a:cxnLst/>
            <a:rect l="l" t="t" r="r" b="b"/>
            <a:pathLst>
              <a:path w="6788313" h="6788313" extrusionOk="0">
                <a:moveTo>
                  <a:pt x="0" y="0"/>
                </a:moveTo>
                <a:lnTo>
                  <a:pt x="6788313" y="0"/>
                </a:lnTo>
                <a:lnTo>
                  <a:pt x="6788313" y="6788313"/>
                </a:lnTo>
                <a:lnTo>
                  <a:pt x="0" y="678831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 name="Google Shape;350;p20"/>
          <p:cNvSpPr/>
          <p:nvPr/>
        </p:nvSpPr>
        <p:spPr>
          <a:xfrm rot="5300243">
            <a:off x="5128419" y="-2320687"/>
            <a:ext cx="8031162" cy="14948205"/>
          </a:xfrm>
          <a:custGeom>
            <a:avLst/>
            <a:gdLst/>
            <a:ahLst/>
            <a:cxnLst/>
            <a:rect l="l" t="t" r="r" b="b"/>
            <a:pathLst>
              <a:path w="8031162" h="15631762" extrusionOk="0">
                <a:moveTo>
                  <a:pt x="0" y="0"/>
                </a:moveTo>
                <a:lnTo>
                  <a:pt x="8031162" y="0"/>
                </a:lnTo>
                <a:lnTo>
                  <a:pt x="8031162" y="15631762"/>
                </a:lnTo>
                <a:lnTo>
                  <a:pt x="0" y="15631762"/>
                </a:lnTo>
                <a:lnTo>
                  <a:pt x="0" y="0"/>
                </a:lnTo>
                <a:close/>
              </a:path>
            </a:pathLst>
          </a:custGeom>
          <a:blipFill rotWithShape="1">
            <a:blip r:embed="rId5">
              <a:alphaModFix/>
            </a:blip>
            <a:stretch>
              <a:fillRect t="-121" r="-378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1" name="Google Shape;351;p20"/>
          <p:cNvSpPr txBox="1"/>
          <p:nvPr/>
        </p:nvSpPr>
        <p:spPr>
          <a:xfrm>
            <a:off x="1614218" y="6056355"/>
            <a:ext cx="15059565" cy="147732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600" b="1" dirty="0">
                <a:solidFill>
                  <a:srgbClr val="0000FF"/>
                </a:solidFill>
                <a:latin typeface="Federo"/>
                <a:ea typeface="Federo"/>
                <a:cs typeface="Federo"/>
                <a:sym typeface="Federo"/>
              </a:rPr>
              <a:t>Listen and repeat.</a:t>
            </a:r>
            <a:endParaRPr dirty="0"/>
          </a:p>
        </p:txBody>
      </p:sp>
      <p:pic>
        <p:nvPicPr>
          <p:cNvPr id="352" name="Google Shape;352;p20"/>
          <p:cNvPicPr preferRelativeResize="0"/>
          <p:nvPr/>
        </p:nvPicPr>
        <p:blipFill rotWithShape="1">
          <a:blip r:embed="rId6">
            <a:alphaModFix/>
          </a:blip>
          <a:srcRect/>
          <a:stretch/>
        </p:blipFill>
        <p:spPr>
          <a:xfrm>
            <a:off x="7999560" y="2701226"/>
            <a:ext cx="2288881" cy="2760636"/>
          </a:xfrm>
          <a:prstGeom prst="rect">
            <a:avLst/>
          </a:prstGeom>
          <a:noFill/>
          <a:ln>
            <a:noFill/>
          </a:ln>
        </p:spPr>
      </p:pic>
      <p:sp>
        <p:nvSpPr>
          <p:cNvPr id="353" name="Google Shape;353;p20"/>
          <p:cNvSpPr/>
          <p:nvPr/>
        </p:nvSpPr>
        <p:spPr>
          <a:xfrm>
            <a:off x="15598644" y="181609"/>
            <a:ext cx="2689356" cy="1482121"/>
          </a:xfrm>
          <a:custGeom>
            <a:avLst/>
            <a:gdLst/>
            <a:ahLst/>
            <a:cxnLst/>
            <a:rect l="l" t="t" r="r" b="b"/>
            <a:pathLst>
              <a:path w="1774389" h="977877" extrusionOk="0">
                <a:moveTo>
                  <a:pt x="0" y="0"/>
                </a:moveTo>
                <a:lnTo>
                  <a:pt x="1774389" y="0"/>
                </a:lnTo>
                <a:lnTo>
                  <a:pt x="1774389" y="977877"/>
                </a:lnTo>
                <a:lnTo>
                  <a:pt x="0" y="977877"/>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 name="Google Shape;354;p20"/>
          <p:cNvSpPr/>
          <p:nvPr/>
        </p:nvSpPr>
        <p:spPr>
          <a:xfrm>
            <a:off x="990600" y="8179569"/>
            <a:ext cx="1764276" cy="1960307"/>
          </a:xfrm>
          <a:custGeom>
            <a:avLst/>
            <a:gdLst/>
            <a:ahLst/>
            <a:cxnLst/>
            <a:rect l="l" t="t" r="r" b="b"/>
            <a:pathLst>
              <a:path w="1164038" h="1293376" extrusionOk="0">
                <a:moveTo>
                  <a:pt x="0" y="0"/>
                </a:moveTo>
                <a:lnTo>
                  <a:pt x="1164038" y="0"/>
                </a:lnTo>
                <a:lnTo>
                  <a:pt x="1164038" y="1293376"/>
                </a:lnTo>
                <a:lnTo>
                  <a:pt x="0" y="1293376"/>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21"/>
          <p:cNvPicPr preferRelativeResize="0"/>
          <p:nvPr/>
        </p:nvPicPr>
        <p:blipFill rotWithShape="1">
          <a:blip r:embed="rId3">
            <a:alphaModFix/>
          </a:blip>
          <a:srcRect/>
          <a:stretch/>
        </p:blipFill>
        <p:spPr>
          <a:xfrm>
            <a:off x="-793" y="-1970"/>
            <a:ext cx="18289585" cy="10290940"/>
          </a:xfrm>
          <a:prstGeom prst="rect">
            <a:avLst/>
          </a:prstGeom>
          <a:noFill/>
          <a:ln>
            <a:noFill/>
          </a:ln>
        </p:spPr>
      </p:pic>
      <p:sp>
        <p:nvSpPr>
          <p:cNvPr id="361" name="Google Shape;361;p21"/>
          <p:cNvSpPr/>
          <p:nvPr/>
        </p:nvSpPr>
        <p:spPr>
          <a:xfrm>
            <a:off x="0" y="0"/>
            <a:ext cx="5334000" cy="1143000"/>
          </a:xfrm>
          <a:prstGeom prst="roundRect">
            <a:avLst>
              <a:gd name="adj" fmla="val 16667"/>
            </a:avLst>
          </a:prstGeom>
          <a:solidFill>
            <a:srgbClr val="FF505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dirty="0">
                <a:solidFill>
                  <a:schemeClr val="lt1"/>
                </a:solidFill>
                <a:latin typeface="Comic Sans MS"/>
                <a:ea typeface="Comic Sans MS"/>
                <a:cs typeface="Comic Sans MS"/>
                <a:sym typeface="Comic Sans MS"/>
              </a:rPr>
              <a:t>Look and say.</a:t>
            </a:r>
            <a:endParaRPr dirty="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22"/>
          <p:cNvPicPr preferRelativeResize="0"/>
          <p:nvPr/>
        </p:nvPicPr>
        <p:blipFill rotWithShape="1">
          <a:blip r:embed="rId3">
            <a:alphaModFix/>
          </a:blip>
          <a:srcRect/>
          <a:stretch/>
        </p:blipFill>
        <p:spPr>
          <a:xfrm>
            <a:off x="-792" y="-1970"/>
            <a:ext cx="18289585" cy="10290940"/>
          </a:xfrm>
          <a:prstGeom prst="rect">
            <a:avLst/>
          </a:prstGeom>
          <a:noFill/>
          <a:ln>
            <a:noFill/>
          </a:ln>
        </p:spPr>
      </p:pic>
      <p:sp>
        <p:nvSpPr>
          <p:cNvPr id="368" name="Google Shape;368;p22"/>
          <p:cNvSpPr/>
          <p:nvPr/>
        </p:nvSpPr>
        <p:spPr>
          <a:xfrm>
            <a:off x="0" y="0"/>
            <a:ext cx="7315200" cy="1143000"/>
          </a:xfrm>
          <a:prstGeom prst="roundRect">
            <a:avLst>
              <a:gd name="adj" fmla="val 16667"/>
            </a:avLst>
          </a:prstGeom>
          <a:solidFill>
            <a:srgbClr val="FF505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a:solidFill>
                  <a:schemeClr val="lt1"/>
                </a:solidFill>
                <a:latin typeface="Comic Sans MS"/>
                <a:ea typeface="Comic Sans MS"/>
                <a:cs typeface="Comic Sans MS"/>
                <a:sym typeface="Comic Sans MS"/>
              </a:rPr>
              <a:t>1.Listen and repeat.</a:t>
            </a:r>
            <a:endParaRPr/>
          </a:p>
        </p:txBody>
      </p:sp>
      <p:pic>
        <p:nvPicPr>
          <p:cNvPr id="369" name="Google Shape;369;p22"/>
          <p:cNvPicPr preferRelativeResize="0"/>
          <p:nvPr/>
        </p:nvPicPr>
        <p:blipFill rotWithShape="1">
          <a:blip r:embed="rId4">
            <a:alphaModFix/>
          </a:blip>
          <a:srcRect/>
          <a:stretch/>
        </p:blipFill>
        <p:spPr>
          <a:xfrm>
            <a:off x="14325600" y="272341"/>
            <a:ext cx="1752600" cy="1899331"/>
          </a:xfrm>
          <a:prstGeom prst="rect">
            <a:avLst/>
          </a:prstGeom>
          <a:noFill/>
          <a:ln>
            <a:noFill/>
          </a:ln>
        </p:spPr>
      </p:pic>
      <p:pic>
        <p:nvPicPr>
          <p:cNvPr id="370" name="Google Shape;370;p22"/>
          <p:cNvPicPr preferRelativeResize="0"/>
          <p:nvPr/>
        </p:nvPicPr>
        <p:blipFill rotWithShape="1">
          <a:blip r:embed="rId5">
            <a:alphaModFix/>
          </a:blip>
          <a:srcRect/>
          <a:stretch/>
        </p:blipFill>
        <p:spPr>
          <a:xfrm>
            <a:off x="18886445" y="655637"/>
            <a:ext cx="487363" cy="4873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3263"/>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23"/>
          <p:cNvPicPr preferRelativeResize="0"/>
          <p:nvPr/>
        </p:nvPicPr>
        <p:blipFill rotWithShape="1">
          <a:blip r:embed="rId5">
            <a:alphaModFix/>
          </a:blip>
          <a:srcRect/>
          <a:stretch/>
        </p:blipFill>
        <p:spPr>
          <a:xfrm>
            <a:off x="-792" y="-1970"/>
            <a:ext cx="18289585" cy="10290940"/>
          </a:xfrm>
          <a:prstGeom prst="rect">
            <a:avLst/>
          </a:prstGeom>
          <a:noFill/>
          <a:ln>
            <a:noFill/>
          </a:ln>
        </p:spPr>
      </p:pic>
      <p:sp>
        <p:nvSpPr>
          <p:cNvPr id="377" name="Google Shape;377;p23"/>
          <p:cNvSpPr/>
          <p:nvPr/>
        </p:nvSpPr>
        <p:spPr>
          <a:xfrm>
            <a:off x="0" y="0"/>
            <a:ext cx="7315200" cy="1143000"/>
          </a:xfrm>
          <a:prstGeom prst="roundRect">
            <a:avLst>
              <a:gd name="adj" fmla="val 16667"/>
            </a:avLst>
          </a:prstGeom>
          <a:solidFill>
            <a:srgbClr val="FF505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a:solidFill>
                  <a:schemeClr val="lt1"/>
                </a:solidFill>
                <a:latin typeface="Comic Sans MS"/>
                <a:ea typeface="Comic Sans MS"/>
                <a:cs typeface="Comic Sans MS"/>
                <a:sym typeface="Comic Sans MS"/>
              </a:rPr>
              <a:t>1.Listen and repeat.</a:t>
            </a:r>
            <a:endParaRPr/>
          </a:p>
        </p:txBody>
      </p:sp>
      <p:pic>
        <p:nvPicPr>
          <p:cNvPr id="378" name="Google Shape;378;p23"/>
          <p:cNvPicPr preferRelativeResize="0"/>
          <p:nvPr/>
        </p:nvPicPr>
        <p:blipFill rotWithShape="1">
          <a:blip r:embed="rId6">
            <a:alphaModFix/>
          </a:blip>
          <a:srcRect/>
          <a:stretch/>
        </p:blipFill>
        <p:spPr>
          <a:xfrm>
            <a:off x="14325600" y="272341"/>
            <a:ext cx="1752600" cy="1899331"/>
          </a:xfrm>
          <a:prstGeom prst="rect">
            <a:avLst/>
          </a:prstGeom>
          <a:noFill/>
          <a:ln>
            <a:noFill/>
          </a:ln>
        </p:spPr>
      </p:pic>
      <p:sp>
        <p:nvSpPr>
          <p:cNvPr id="379" name="Google Shape;379;p23"/>
          <p:cNvSpPr txBox="1"/>
          <p:nvPr/>
        </p:nvSpPr>
        <p:spPr>
          <a:xfrm>
            <a:off x="5227856" y="1764675"/>
            <a:ext cx="284934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dk1"/>
                </a:solidFill>
                <a:latin typeface="Comic Sans MS"/>
                <a:ea typeface="Comic Sans MS"/>
                <a:cs typeface="Comic Sans MS"/>
                <a:sym typeface="Comic Sans MS"/>
              </a:rPr>
              <a:t>eleve</a:t>
            </a:r>
            <a:r>
              <a:rPr lang="en-US" sz="4800" b="1" dirty="0">
                <a:solidFill>
                  <a:srgbClr val="FF0000"/>
                </a:solidFill>
                <a:latin typeface="Comic Sans MS"/>
                <a:ea typeface="Comic Sans MS"/>
                <a:cs typeface="Comic Sans MS"/>
                <a:sym typeface="Comic Sans MS"/>
              </a:rPr>
              <a:t>n</a:t>
            </a:r>
            <a:endParaRPr dirty="0"/>
          </a:p>
        </p:txBody>
      </p:sp>
      <p:pic>
        <p:nvPicPr>
          <p:cNvPr id="2" name="Track 71">
            <a:hlinkClick r:id="" action="ppaction://media"/>
            <a:extLst>
              <a:ext uri="{FF2B5EF4-FFF2-40B4-BE49-F238E27FC236}">
                <a16:creationId xmlns:a16="http://schemas.microsoft.com/office/drawing/2014/main" id="{B215F021-C512-4FCD-93B5-58BBDDC934D3}"/>
              </a:ext>
            </a:extLst>
          </p:cNvPr>
          <p:cNvPicPr>
            <a:picLocks noChangeAspect="1"/>
          </p:cNvPicPr>
          <p:nvPr>
            <a:audioFile r:link="rId1"/>
            <p:extLst>
              <p:ext uri="{DAA4B4D4-6D71-4841-9C94-3DE7FCFB9230}">
                <p14:media xmlns:p14="http://schemas.microsoft.com/office/powerpoint/2010/main" r:embed="rId2">
                  <p14:trim st="16860" end="14068.25"/>
                </p14:media>
              </p:ext>
            </p:extLst>
          </p:nvPr>
        </p:nvPicPr>
        <p:blipFill>
          <a:blip r:embed="rId7"/>
          <a:stretch>
            <a:fillRect/>
          </a:stretch>
        </p:blipFill>
        <p:spPr>
          <a:xfrm>
            <a:off x="18479689" y="838200"/>
            <a:ext cx="609600" cy="609600"/>
          </a:xfrm>
          <a:prstGeom prst="rect">
            <a:avLst/>
          </a:prstGeom>
        </p:spPr>
      </p:pic>
      <p:pic>
        <p:nvPicPr>
          <p:cNvPr id="3" name="Track 71">
            <a:hlinkClick r:id="" action="ppaction://media"/>
            <a:extLst>
              <a:ext uri="{FF2B5EF4-FFF2-40B4-BE49-F238E27FC236}">
                <a16:creationId xmlns:a16="http://schemas.microsoft.com/office/drawing/2014/main" id="{F35AB2F4-0096-448B-9CAD-129B0CF11092}"/>
              </a:ext>
            </a:extLst>
          </p:cNvPr>
          <p:cNvPicPr>
            <a:picLocks noChangeAspect="1"/>
          </p:cNvPicPr>
          <p:nvPr>
            <a:audioFile r:link="rId1"/>
            <p:extLst>
              <p:ext uri="{DAA4B4D4-6D71-4841-9C94-3DE7FCFB9230}">
                <p14:media xmlns:p14="http://schemas.microsoft.com/office/powerpoint/2010/main" r:embed="rId2">
                  <p14:trim st="18965" end="11599.25"/>
                </p14:media>
              </p:ext>
            </p:extLst>
          </p:nvPr>
        </p:nvPicPr>
        <p:blipFill>
          <a:blip r:embed="rId7"/>
          <a:stretch>
            <a:fillRect/>
          </a:stretch>
        </p:blipFill>
        <p:spPr>
          <a:xfrm>
            <a:off x="18479689" y="1866872"/>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fade">
                                      <p:cBhvr>
                                        <p:cTn id="7" dur="500"/>
                                        <p:tgtEl>
                                          <p:spTgt spid="379"/>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audio>
              <p:cMediaNode vol="80000">
                <p:cTn id="1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24"/>
          <p:cNvPicPr preferRelativeResize="0"/>
          <p:nvPr/>
        </p:nvPicPr>
        <p:blipFill rotWithShape="1">
          <a:blip r:embed="rId5">
            <a:alphaModFix/>
          </a:blip>
          <a:srcRect/>
          <a:stretch/>
        </p:blipFill>
        <p:spPr>
          <a:xfrm>
            <a:off x="-793" y="-1970"/>
            <a:ext cx="18289585" cy="10290940"/>
          </a:xfrm>
          <a:prstGeom prst="rect">
            <a:avLst/>
          </a:prstGeom>
          <a:noFill/>
          <a:ln>
            <a:noFill/>
          </a:ln>
        </p:spPr>
      </p:pic>
      <p:sp>
        <p:nvSpPr>
          <p:cNvPr id="388" name="Google Shape;388;p24"/>
          <p:cNvSpPr/>
          <p:nvPr/>
        </p:nvSpPr>
        <p:spPr>
          <a:xfrm>
            <a:off x="0" y="0"/>
            <a:ext cx="7315200" cy="1143000"/>
          </a:xfrm>
          <a:prstGeom prst="roundRect">
            <a:avLst>
              <a:gd name="adj" fmla="val 16667"/>
            </a:avLst>
          </a:prstGeom>
          <a:solidFill>
            <a:srgbClr val="FF505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a:solidFill>
                  <a:schemeClr val="lt1"/>
                </a:solidFill>
                <a:latin typeface="Comic Sans MS"/>
                <a:ea typeface="Comic Sans MS"/>
                <a:cs typeface="Comic Sans MS"/>
                <a:sym typeface="Comic Sans MS"/>
              </a:rPr>
              <a:t>1.Listen and repeat.</a:t>
            </a:r>
            <a:endParaRPr/>
          </a:p>
        </p:txBody>
      </p:sp>
      <p:pic>
        <p:nvPicPr>
          <p:cNvPr id="389" name="Google Shape;389;p24"/>
          <p:cNvPicPr preferRelativeResize="0"/>
          <p:nvPr/>
        </p:nvPicPr>
        <p:blipFill rotWithShape="1">
          <a:blip r:embed="rId6">
            <a:alphaModFix/>
          </a:blip>
          <a:srcRect/>
          <a:stretch/>
        </p:blipFill>
        <p:spPr>
          <a:xfrm>
            <a:off x="14325600" y="272341"/>
            <a:ext cx="1752600" cy="1899331"/>
          </a:xfrm>
          <a:prstGeom prst="rect">
            <a:avLst/>
          </a:prstGeom>
          <a:noFill/>
          <a:ln>
            <a:noFill/>
          </a:ln>
        </p:spPr>
      </p:pic>
      <p:sp>
        <p:nvSpPr>
          <p:cNvPr id="390" name="Google Shape;390;p24"/>
          <p:cNvSpPr txBox="1"/>
          <p:nvPr/>
        </p:nvSpPr>
        <p:spPr>
          <a:xfrm>
            <a:off x="10287000" y="1764675"/>
            <a:ext cx="323816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thirtee</a:t>
            </a:r>
            <a:r>
              <a:rPr lang="en-US" sz="4800" b="1">
                <a:solidFill>
                  <a:srgbClr val="DA0000"/>
                </a:solidFill>
                <a:latin typeface="Comic Sans MS"/>
                <a:ea typeface="Comic Sans MS"/>
                <a:cs typeface="Comic Sans MS"/>
                <a:sym typeface="Comic Sans MS"/>
              </a:rPr>
              <a:t>n</a:t>
            </a:r>
            <a:endParaRPr sz="4800" b="1">
              <a:solidFill>
                <a:schemeClr val="dk1"/>
              </a:solidFill>
              <a:latin typeface="Comic Sans MS"/>
              <a:ea typeface="Comic Sans MS"/>
              <a:cs typeface="Comic Sans MS"/>
              <a:sym typeface="Comic Sans MS"/>
            </a:endParaRPr>
          </a:p>
        </p:txBody>
      </p:sp>
      <p:sp>
        <p:nvSpPr>
          <p:cNvPr id="391" name="Google Shape;391;p24"/>
          <p:cNvSpPr txBox="1"/>
          <p:nvPr/>
        </p:nvSpPr>
        <p:spPr>
          <a:xfrm>
            <a:off x="4724400" y="5256600"/>
            <a:ext cx="32004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fourtee</a:t>
            </a:r>
            <a:r>
              <a:rPr lang="en-US" sz="4800" b="1">
                <a:solidFill>
                  <a:srgbClr val="DA0000"/>
                </a:solidFill>
                <a:latin typeface="Comic Sans MS"/>
                <a:ea typeface="Comic Sans MS"/>
                <a:cs typeface="Comic Sans MS"/>
                <a:sym typeface="Comic Sans MS"/>
              </a:rPr>
              <a:t>n</a:t>
            </a:r>
            <a:endParaRPr sz="4800" b="1">
              <a:solidFill>
                <a:schemeClr val="dk1"/>
              </a:solidFill>
              <a:latin typeface="Comic Sans MS"/>
              <a:ea typeface="Comic Sans MS"/>
              <a:cs typeface="Comic Sans MS"/>
              <a:sym typeface="Comic Sans MS"/>
            </a:endParaRPr>
          </a:p>
        </p:txBody>
      </p:sp>
      <p:sp>
        <p:nvSpPr>
          <p:cNvPr id="392" name="Google Shape;392;p24"/>
          <p:cNvSpPr txBox="1"/>
          <p:nvPr/>
        </p:nvSpPr>
        <p:spPr>
          <a:xfrm>
            <a:off x="10439400" y="5256600"/>
            <a:ext cx="284934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fiftee</a:t>
            </a:r>
            <a:r>
              <a:rPr lang="en-US" sz="4800" b="1">
                <a:solidFill>
                  <a:srgbClr val="DA0000"/>
                </a:solidFill>
                <a:latin typeface="Comic Sans MS"/>
                <a:ea typeface="Comic Sans MS"/>
                <a:cs typeface="Comic Sans MS"/>
                <a:sym typeface="Comic Sans MS"/>
              </a:rPr>
              <a:t>n</a:t>
            </a:r>
            <a:endParaRPr sz="4800" b="1">
              <a:solidFill>
                <a:schemeClr val="dk1"/>
              </a:solidFill>
              <a:latin typeface="Comic Sans MS"/>
              <a:ea typeface="Comic Sans MS"/>
              <a:cs typeface="Comic Sans MS"/>
              <a:sym typeface="Comic Sans MS"/>
            </a:endParaRPr>
          </a:p>
        </p:txBody>
      </p:sp>
      <p:sp>
        <p:nvSpPr>
          <p:cNvPr id="393" name="Google Shape;393;p24"/>
          <p:cNvSpPr txBox="1"/>
          <p:nvPr/>
        </p:nvSpPr>
        <p:spPr>
          <a:xfrm>
            <a:off x="5227856" y="1764675"/>
            <a:ext cx="284934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eleve</a:t>
            </a:r>
            <a:r>
              <a:rPr lang="en-US" sz="4800" b="1">
                <a:solidFill>
                  <a:srgbClr val="FF0000"/>
                </a:solidFill>
                <a:latin typeface="Comic Sans MS"/>
                <a:ea typeface="Comic Sans MS"/>
                <a:cs typeface="Comic Sans MS"/>
                <a:sym typeface="Comic Sans MS"/>
              </a:rPr>
              <a:t>n</a:t>
            </a:r>
            <a:endParaRPr/>
          </a:p>
        </p:txBody>
      </p:sp>
      <p:pic>
        <p:nvPicPr>
          <p:cNvPr id="3" name="Track 71">
            <a:hlinkClick r:id="" action="ppaction://media"/>
            <a:extLst>
              <a:ext uri="{FF2B5EF4-FFF2-40B4-BE49-F238E27FC236}">
                <a16:creationId xmlns:a16="http://schemas.microsoft.com/office/drawing/2014/main" id="{82191B19-249B-4038-ADA6-14526A173105}"/>
              </a:ext>
            </a:extLst>
          </p:cNvPr>
          <p:cNvPicPr>
            <a:picLocks noChangeAspect="1"/>
          </p:cNvPicPr>
          <p:nvPr>
            <a:audioFile r:link="rId1"/>
            <p:extLst>
              <p:ext uri="{DAA4B4D4-6D71-4841-9C94-3DE7FCFB9230}">
                <p14:media xmlns:p14="http://schemas.microsoft.com/office/powerpoint/2010/main" r:embed="rId2">
                  <p14:trim st="16784" end="14325.25"/>
                </p14:media>
              </p:ext>
            </p:extLst>
          </p:nvPr>
        </p:nvPicPr>
        <p:blipFill>
          <a:blip r:embed="rId7"/>
          <a:stretch>
            <a:fillRect/>
          </a:stretch>
        </p:blipFill>
        <p:spPr>
          <a:xfrm>
            <a:off x="18784092" y="1222006"/>
            <a:ext cx="609600" cy="609600"/>
          </a:xfrm>
          <a:prstGeom prst="rect">
            <a:avLst/>
          </a:prstGeom>
        </p:spPr>
      </p:pic>
      <p:pic>
        <p:nvPicPr>
          <p:cNvPr id="4" name="Track 71">
            <a:hlinkClick r:id="" action="ppaction://media"/>
            <a:extLst>
              <a:ext uri="{FF2B5EF4-FFF2-40B4-BE49-F238E27FC236}">
                <a16:creationId xmlns:a16="http://schemas.microsoft.com/office/drawing/2014/main" id="{0D08764C-BAE4-4A9D-8637-53380E319D56}"/>
              </a:ext>
            </a:extLst>
          </p:cNvPr>
          <p:cNvPicPr>
            <a:picLocks noChangeAspect="1"/>
          </p:cNvPicPr>
          <p:nvPr>
            <a:audioFile r:link="rId1"/>
            <p:extLst>
              <p:ext uri="{DAA4B4D4-6D71-4841-9C94-3DE7FCFB9230}">
                <p14:media xmlns:p14="http://schemas.microsoft.com/office/powerpoint/2010/main" r:embed="rId2">
                  <p14:trim st="21137" end="9280.25"/>
                </p14:media>
              </p:ext>
            </p:extLst>
          </p:nvPr>
        </p:nvPicPr>
        <p:blipFill>
          <a:blip r:embed="rId7"/>
          <a:stretch>
            <a:fillRect/>
          </a:stretch>
        </p:blipFill>
        <p:spPr>
          <a:xfrm>
            <a:off x="18784092" y="2290872"/>
            <a:ext cx="609600" cy="609600"/>
          </a:xfrm>
          <a:prstGeom prst="rect">
            <a:avLst/>
          </a:prstGeom>
        </p:spPr>
      </p:pic>
      <p:pic>
        <p:nvPicPr>
          <p:cNvPr id="5" name="Track 71">
            <a:hlinkClick r:id="" action="ppaction://media"/>
            <a:extLst>
              <a:ext uri="{FF2B5EF4-FFF2-40B4-BE49-F238E27FC236}">
                <a16:creationId xmlns:a16="http://schemas.microsoft.com/office/drawing/2014/main" id="{8D9DB1D3-4AEC-4FA7-84FB-14C34F497B2C}"/>
              </a:ext>
            </a:extLst>
          </p:cNvPr>
          <p:cNvPicPr>
            <a:picLocks noChangeAspect="1"/>
          </p:cNvPicPr>
          <p:nvPr>
            <a:audioFile r:link="rId1"/>
            <p:extLst>
              <p:ext uri="{DAA4B4D4-6D71-4841-9C94-3DE7FCFB9230}">
                <p14:media xmlns:p14="http://schemas.microsoft.com/office/powerpoint/2010/main" r:embed="rId2">
                  <p14:trim st="23640" end="6876.25"/>
                </p14:media>
              </p:ext>
            </p:extLst>
          </p:nvPr>
        </p:nvPicPr>
        <p:blipFill>
          <a:blip r:embed="rId7"/>
          <a:stretch>
            <a:fillRect/>
          </a:stretch>
        </p:blipFill>
        <p:spPr>
          <a:xfrm>
            <a:off x="18784092" y="3359738"/>
            <a:ext cx="609600" cy="609600"/>
          </a:xfrm>
          <a:prstGeom prst="rect">
            <a:avLst/>
          </a:prstGeom>
        </p:spPr>
      </p:pic>
      <p:pic>
        <p:nvPicPr>
          <p:cNvPr id="6" name="Track 71">
            <a:hlinkClick r:id="" action="ppaction://media"/>
            <a:extLst>
              <a:ext uri="{FF2B5EF4-FFF2-40B4-BE49-F238E27FC236}">
                <a16:creationId xmlns:a16="http://schemas.microsoft.com/office/drawing/2014/main" id="{A2F50E26-2560-487B-979D-1F97B39BCE8E}"/>
              </a:ext>
            </a:extLst>
          </p:cNvPr>
          <p:cNvPicPr>
            <a:picLocks noChangeAspect="1"/>
          </p:cNvPicPr>
          <p:nvPr>
            <a:audioFile r:link="rId1"/>
            <p:extLst>
              <p:ext uri="{DAA4B4D4-6D71-4841-9C94-3DE7FCFB9230}">
                <p14:media xmlns:p14="http://schemas.microsoft.com/office/powerpoint/2010/main" r:embed="rId2">
                  <p14:trim st="26102"/>
                </p14:media>
              </p:ext>
            </p:extLst>
          </p:nvPr>
        </p:nvPicPr>
        <p:blipFill>
          <a:blip r:embed="rId7"/>
          <a:stretch>
            <a:fillRect/>
          </a:stretch>
        </p:blipFill>
        <p:spPr>
          <a:xfrm>
            <a:off x="18784092" y="4428604"/>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90"/>
                                        </p:tgtEl>
                                        <p:attrNameLst>
                                          <p:attrName>style.visibility</p:attrName>
                                        </p:attrNameLst>
                                      </p:cBhvr>
                                      <p:to>
                                        <p:strVal val="visible"/>
                                      </p:to>
                                    </p:set>
                                    <p:animEffect transition="in" filter="fade">
                                      <p:cBhvr>
                                        <p:cTn id="11" dur="500"/>
                                        <p:tgtEl>
                                          <p:spTgt spid="39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 fill="hold"/>
                                        <p:tgtEl>
                                          <p:spTgt spid="4"/>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91"/>
                                        </p:tgtEl>
                                        <p:attrNameLst>
                                          <p:attrName>style.visibility</p:attrName>
                                        </p:attrNameLst>
                                      </p:cBhvr>
                                      <p:to>
                                        <p:strVal val="visible"/>
                                      </p:to>
                                    </p:set>
                                    <p:animEffect transition="in" filter="fade">
                                      <p:cBhvr>
                                        <p:cTn id="20" dur="500"/>
                                        <p:tgtEl>
                                          <p:spTgt spid="39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 fill="hold"/>
                                        <p:tgtEl>
                                          <p:spTgt spid="5"/>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92"/>
                                        </p:tgtEl>
                                        <p:attrNameLst>
                                          <p:attrName>style.visibility</p:attrName>
                                        </p:attrNameLst>
                                      </p:cBhvr>
                                      <p:to>
                                        <p:strVal val="visible"/>
                                      </p:to>
                                    </p:set>
                                    <p:animEffect transition="in" filter="fade">
                                      <p:cBhvr>
                                        <p:cTn id="29" dur="500"/>
                                        <p:tgtEl>
                                          <p:spTgt spid="39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4" fill="hold" display="0">
                  <p:stCondLst>
                    <p:cond delay="indefinite"/>
                  </p:stCondLst>
                  <p:endCondLst>
                    <p:cond evt="onStopAudio" delay="0">
                      <p:tgtEl>
                        <p:sldTgt/>
                      </p:tgtEl>
                    </p:cond>
                  </p:endCondLst>
                </p:cTn>
                <p:tgtEl>
                  <p:spTgt spid="3"/>
                </p:tgtEl>
              </p:cMediaNode>
            </p:audio>
            <p:audio>
              <p:cMediaNode vol="80000">
                <p:cTn id="35" fill="hold" display="0">
                  <p:stCondLst>
                    <p:cond delay="indefinite"/>
                  </p:stCondLst>
                  <p:endCondLst>
                    <p:cond evt="onStopAudio" delay="0">
                      <p:tgtEl>
                        <p:sldTgt/>
                      </p:tgtEl>
                    </p:cond>
                  </p:endCondLst>
                </p:cTn>
                <p:tgtEl>
                  <p:spTgt spid="4"/>
                </p:tgtEl>
              </p:cMediaNode>
            </p:audio>
            <p:audio>
              <p:cMediaNode vol="80000">
                <p:cTn id="36" fill="hold" display="0">
                  <p:stCondLst>
                    <p:cond delay="indefinite"/>
                  </p:stCondLst>
                  <p:endCondLst>
                    <p:cond evt="onStopAudio" delay="0">
                      <p:tgtEl>
                        <p:sldTgt/>
                      </p:tgtEl>
                    </p:cond>
                  </p:endCondLst>
                </p:cTn>
                <p:tgtEl>
                  <p:spTgt spid="5"/>
                </p:tgtEl>
              </p:cMediaNode>
            </p:audio>
            <p:audio>
              <p:cMediaNode vol="80000">
                <p:cTn id="3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94" name="Google Shape;94;p2"/>
          <p:cNvSpPr/>
          <p:nvPr/>
        </p:nvSpPr>
        <p:spPr>
          <a:xfrm>
            <a:off x="7765508" y="-2466252"/>
            <a:ext cx="12044201" cy="9590952"/>
          </a:xfrm>
          <a:custGeom>
            <a:avLst/>
            <a:gdLst/>
            <a:ahLst/>
            <a:cxnLst/>
            <a:rect l="l" t="t" r="r" b="b"/>
            <a:pathLst>
              <a:path w="12044201" h="10641710" extrusionOk="0">
                <a:moveTo>
                  <a:pt x="0" y="0"/>
                </a:moveTo>
                <a:lnTo>
                  <a:pt x="12044201" y="0"/>
                </a:lnTo>
                <a:lnTo>
                  <a:pt x="12044201" y="10641710"/>
                </a:lnTo>
                <a:lnTo>
                  <a:pt x="0" y="10641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2"/>
          <p:cNvSpPr txBox="1"/>
          <p:nvPr/>
        </p:nvSpPr>
        <p:spPr>
          <a:xfrm>
            <a:off x="8101854" y="2230439"/>
            <a:ext cx="10354688" cy="135421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8800" b="1" smtClean="0">
                <a:solidFill>
                  <a:srgbClr val="0000FF"/>
                </a:solidFill>
                <a:latin typeface="Overlock"/>
                <a:ea typeface="Overlock"/>
                <a:cs typeface="Overlock"/>
                <a:sym typeface="Overlock"/>
              </a:rPr>
              <a:t>IN THE MATHS CLASS</a:t>
            </a:r>
            <a:endParaRPr lang="en-US" sz="8800"/>
          </a:p>
        </p:txBody>
      </p:sp>
      <p:sp>
        <p:nvSpPr>
          <p:cNvPr id="96" name="Google Shape;96;p2"/>
          <p:cNvSpPr txBox="1"/>
          <p:nvPr/>
        </p:nvSpPr>
        <p:spPr>
          <a:xfrm>
            <a:off x="8941492" y="4228521"/>
            <a:ext cx="8675023" cy="101566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600" b="1">
                <a:solidFill>
                  <a:srgbClr val="FF0066"/>
                </a:solidFill>
                <a:latin typeface="Comic Sans MS"/>
                <a:ea typeface="Comic Sans MS"/>
                <a:cs typeface="Comic Sans MS"/>
                <a:sym typeface="Comic Sans MS"/>
              </a:rPr>
              <a:t>Lesson 1</a:t>
            </a:r>
            <a:endParaRPr/>
          </a:p>
        </p:txBody>
      </p:sp>
      <p:sp>
        <p:nvSpPr>
          <p:cNvPr id="97" name="Google Shape;97;p2"/>
          <p:cNvSpPr txBox="1"/>
          <p:nvPr/>
        </p:nvSpPr>
        <p:spPr>
          <a:xfrm>
            <a:off x="11564504" y="476416"/>
            <a:ext cx="3429000" cy="11082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7200" b="1">
                <a:solidFill>
                  <a:srgbClr val="000000"/>
                </a:solidFill>
                <a:latin typeface="Overlock"/>
                <a:ea typeface="Overlock"/>
                <a:cs typeface="Overlock"/>
                <a:sym typeface="Overlock"/>
              </a:rPr>
              <a:t>Unit 1</a:t>
            </a:r>
            <a:r>
              <a:rPr lang="en-US" sz="7200" b="1">
                <a:latin typeface="Overlock"/>
                <a:ea typeface="Overlock"/>
                <a:cs typeface="Overlock"/>
                <a:sym typeface="Overlock"/>
              </a:rPr>
              <a:t>3</a:t>
            </a:r>
            <a:r>
              <a:rPr lang="en-US" sz="7200" b="1">
                <a:solidFill>
                  <a:srgbClr val="000000"/>
                </a:solidFill>
                <a:latin typeface="Overlock"/>
                <a:ea typeface="Overlock"/>
                <a:cs typeface="Overlock"/>
                <a:sym typeface="Overlock"/>
              </a:rPr>
              <a:t>:</a:t>
            </a:r>
            <a:endParaRPr/>
          </a:p>
        </p:txBody>
      </p:sp>
      <p:pic>
        <p:nvPicPr>
          <p:cNvPr id="98" name="Google Shape;98;p2"/>
          <p:cNvPicPr preferRelativeResize="0"/>
          <p:nvPr/>
        </p:nvPicPr>
        <p:blipFill rotWithShape="1">
          <a:blip r:embed="rId5">
            <a:alphaModFix/>
          </a:blip>
          <a:srcRect/>
          <a:stretch/>
        </p:blipFill>
        <p:spPr>
          <a:xfrm rot="-1056928">
            <a:off x="1798217" y="-691749"/>
            <a:ext cx="6998815" cy="3377477"/>
          </a:xfrm>
          <a:prstGeom prst="rect">
            <a:avLst/>
          </a:prstGeom>
          <a:noFill/>
          <a:ln>
            <a:noFill/>
          </a:ln>
        </p:spPr>
      </p:pic>
      <p:pic>
        <p:nvPicPr>
          <p:cNvPr id="99" name="Google Shape;99;p2"/>
          <p:cNvPicPr preferRelativeResize="0"/>
          <p:nvPr/>
        </p:nvPicPr>
        <p:blipFill rotWithShape="1">
          <a:blip r:embed="rId6">
            <a:alphaModFix/>
          </a:blip>
          <a:srcRect/>
          <a:stretch/>
        </p:blipFill>
        <p:spPr>
          <a:xfrm rot="-851303">
            <a:off x="4985346" y="6714308"/>
            <a:ext cx="6444031" cy="3176291"/>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644640" y="7124700"/>
            <a:ext cx="7017104" cy="3572566"/>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451249" y="2705100"/>
            <a:ext cx="6894932" cy="7581900"/>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18587615" y="5664057"/>
            <a:ext cx="1387475" cy="1387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4631"/>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25"/>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404" name="Google Shape;404;p25"/>
          <p:cNvSpPr/>
          <p:nvPr/>
        </p:nvSpPr>
        <p:spPr>
          <a:xfrm rot="355353">
            <a:off x="12343066" y="4211876"/>
            <a:ext cx="6788313" cy="6788313"/>
          </a:xfrm>
          <a:custGeom>
            <a:avLst/>
            <a:gdLst/>
            <a:ahLst/>
            <a:cxnLst/>
            <a:rect l="l" t="t" r="r" b="b"/>
            <a:pathLst>
              <a:path w="6788313" h="6788313" extrusionOk="0">
                <a:moveTo>
                  <a:pt x="0" y="0"/>
                </a:moveTo>
                <a:lnTo>
                  <a:pt x="6788313" y="0"/>
                </a:lnTo>
                <a:lnTo>
                  <a:pt x="6788313" y="6788313"/>
                </a:lnTo>
                <a:lnTo>
                  <a:pt x="0" y="678831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 name="Google Shape;405;p25"/>
          <p:cNvSpPr/>
          <p:nvPr/>
        </p:nvSpPr>
        <p:spPr>
          <a:xfrm rot="355353">
            <a:off x="-2045629" y="-2315847"/>
            <a:ext cx="6788313" cy="6788313"/>
          </a:xfrm>
          <a:custGeom>
            <a:avLst/>
            <a:gdLst/>
            <a:ahLst/>
            <a:cxnLst/>
            <a:rect l="l" t="t" r="r" b="b"/>
            <a:pathLst>
              <a:path w="6788313" h="6788313" extrusionOk="0">
                <a:moveTo>
                  <a:pt x="0" y="0"/>
                </a:moveTo>
                <a:lnTo>
                  <a:pt x="6788313" y="0"/>
                </a:lnTo>
                <a:lnTo>
                  <a:pt x="6788313" y="6788313"/>
                </a:lnTo>
                <a:lnTo>
                  <a:pt x="0" y="678831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6" name="Google Shape;406;p25"/>
          <p:cNvSpPr/>
          <p:nvPr/>
        </p:nvSpPr>
        <p:spPr>
          <a:xfrm rot="5300243">
            <a:off x="5128419" y="-2320687"/>
            <a:ext cx="8031162" cy="14948205"/>
          </a:xfrm>
          <a:custGeom>
            <a:avLst/>
            <a:gdLst/>
            <a:ahLst/>
            <a:cxnLst/>
            <a:rect l="l" t="t" r="r" b="b"/>
            <a:pathLst>
              <a:path w="8031162" h="15631762" extrusionOk="0">
                <a:moveTo>
                  <a:pt x="0" y="0"/>
                </a:moveTo>
                <a:lnTo>
                  <a:pt x="8031162" y="0"/>
                </a:lnTo>
                <a:lnTo>
                  <a:pt x="8031162" y="15631762"/>
                </a:lnTo>
                <a:lnTo>
                  <a:pt x="0" y="15631762"/>
                </a:lnTo>
                <a:lnTo>
                  <a:pt x="0" y="0"/>
                </a:lnTo>
                <a:close/>
              </a:path>
            </a:pathLst>
          </a:custGeom>
          <a:blipFill rotWithShape="1">
            <a:blip r:embed="rId5">
              <a:alphaModFix/>
            </a:blip>
            <a:stretch>
              <a:fillRect t="-121" r="-378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7" name="Google Shape;407;p25"/>
          <p:cNvSpPr txBox="1"/>
          <p:nvPr/>
        </p:nvSpPr>
        <p:spPr>
          <a:xfrm>
            <a:off x="1614218" y="6056355"/>
            <a:ext cx="15059565" cy="147732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600" b="1" dirty="0">
                <a:solidFill>
                  <a:srgbClr val="0000FF"/>
                </a:solidFill>
                <a:latin typeface="Federo"/>
                <a:ea typeface="Federo"/>
                <a:cs typeface="Federo"/>
                <a:sym typeface="Federo"/>
              </a:rPr>
              <a:t>Point and say.</a:t>
            </a:r>
            <a:endParaRPr dirty="0"/>
          </a:p>
        </p:txBody>
      </p:sp>
      <p:pic>
        <p:nvPicPr>
          <p:cNvPr id="408" name="Google Shape;408;p25"/>
          <p:cNvPicPr preferRelativeResize="0"/>
          <p:nvPr/>
        </p:nvPicPr>
        <p:blipFill rotWithShape="1">
          <a:blip r:embed="rId6">
            <a:alphaModFix/>
          </a:blip>
          <a:srcRect/>
          <a:stretch/>
        </p:blipFill>
        <p:spPr>
          <a:xfrm>
            <a:off x="8012664" y="2701226"/>
            <a:ext cx="2262673" cy="2760636"/>
          </a:xfrm>
          <a:prstGeom prst="rect">
            <a:avLst/>
          </a:prstGeom>
          <a:noFill/>
          <a:ln>
            <a:noFill/>
          </a:ln>
        </p:spPr>
      </p:pic>
      <p:sp>
        <p:nvSpPr>
          <p:cNvPr id="409" name="Google Shape;409;p25"/>
          <p:cNvSpPr/>
          <p:nvPr/>
        </p:nvSpPr>
        <p:spPr>
          <a:xfrm>
            <a:off x="15598644" y="181609"/>
            <a:ext cx="2689356" cy="1482121"/>
          </a:xfrm>
          <a:custGeom>
            <a:avLst/>
            <a:gdLst/>
            <a:ahLst/>
            <a:cxnLst/>
            <a:rect l="l" t="t" r="r" b="b"/>
            <a:pathLst>
              <a:path w="1774389" h="977877" extrusionOk="0">
                <a:moveTo>
                  <a:pt x="0" y="0"/>
                </a:moveTo>
                <a:lnTo>
                  <a:pt x="1774389" y="0"/>
                </a:lnTo>
                <a:lnTo>
                  <a:pt x="1774389" y="977877"/>
                </a:lnTo>
                <a:lnTo>
                  <a:pt x="0" y="977877"/>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 name="Google Shape;410;p25"/>
          <p:cNvSpPr/>
          <p:nvPr/>
        </p:nvSpPr>
        <p:spPr>
          <a:xfrm>
            <a:off x="990600" y="8179569"/>
            <a:ext cx="1764276" cy="1960307"/>
          </a:xfrm>
          <a:custGeom>
            <a:avLst/>
            <a:gdLst/>
            <a:ahLst/>
            <a:cxnLst/>
            <a:rect l="l" t="t" r="r" b="b"/>
            <a:pathLst>
              <a:path w="1164038" h="1293376" extrusionOk="0">
                <a:moveTo>
                  <a:pt x="0" y="0"/>
                </a:moveTo>
                <a:lnTo>
                  <a:pt x="1164038" y="0"/>
                </a:lnTo>
                <a:lnTo>
                  <a:pt x="1164038" y="1293376"/>
                </a:lnTo>
                <a:lnTo>
                  <a:pt x="0" y="1293376"/>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26"/>
          <p:cNvPicPr preferRelativeResize="0"/>
          <p:nvPr/>
        </p:nvPicPr>
        <p:blipFill rotWithShape="1">
          <a:blip r:embed="rId3">
            <a:alphaModFix/>
          </a:blip>
          <a:srcRect/>
          <a:stretch/>
        </p:blipFill>
        <p:spPr>
          <a:xfrm>
            <a:off x="-792" y="-1970"/>
            <a:ext cx="18289585" cy="10290940"/>
          </a:xfrm>
          <a:prstGeom prst="rect">
            <a:avLst/>
          </a:prstGeom>
          <a:noFill/>
          <a:ln>
            <a:noFill/>
          </a:ln>
        </p:spPr>
      </p:pic>
      <p:pic>
        <p:nvPicPr>
          <p:cNvPr id="417" name="Google Shape;417;p26"/>
          <p:cNvPicPr preferRelativeResize="0"/>
          <p:nvPr/>
        </p:nvPicPr>
        <p:blipFill rotWithShape="1">
          <a:blip r:embed="rId4">
            <a:alphaModFix/>
          </a:blip>
          <a:srcRect/>
          <a:stretch/>
        </p:blipFill>
        <p:spPr>
          <a:xfrm>
            <a:off x="14325600" y="272341"/>
            <a:ext cx="1752600" cy="1899331"/>
          </a:xfrm>
          <a:prstGeom prst="rect">
            <a:avLst/>
          </a:prstGeom>
          <a:noFill/>
          <a:ln>
            <a:noFill/>
          </a:ln>
        </p:spPr>
      </p:pic>
      <p:sp>
        <p:nvSpPr>
          <p:cNvPr id="418" name="Google Shape;418;p26"/>
          <p:cNvSpPr/>
          <p:nvPr/>
        </p:nvSpPr>
        <p:spPr>
          <a:xfrm>
            <a:off x="0" y="0"/>
            <a:ext cx="6248400" cy="1143000"/>
          </a:xfrm>
          <a:prstGeom prst="roundRect">
            <a:avLst>
              <a:gd name="adj" fmla="val 16667"/>
            </a:avLst>
          </a:prstGeom>
          <a:solidFill>
            <a:srgbClr val="FF505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a:solidFill>
                  <a:schemeClr val="lt1"/>
                </a:solidFill>
                <a:latin typeface="Comic Sans MS"/>
                <a:ea typeface="Comic Sans MS"/>
                <a:cs typeface="Comic Sans MS"/>
                <a:sym typeface="Comic Sans MS"/>
              </a:rPr>
              <a:t>2. Point and say.</a:t>
            </a:r>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27"/>
          <p:cNvPicPr preferRelativeResize="0"/>
          <p:nvPr/>
        </p:nvPicPr>
        <p:blipFill rotWithShape="1">
          <a:blip r:embed="rId3">
            <a:alphaModFix/>
          </a:blip>
          <a:srcRect/>
          <a:stretch/>
        </p:blipFill>
        <p:spPr>
          <a:xfrm>
            <a:off x="-793" y="-1970"/>
            <a:ext cx="18289585" cy="10290940"/>
          </a:xfrm>
          <a:prstGeom prst="rect">
            <a:avLst/>
          </a:prstGeom>
          <a:noFill/>
          <a:ln>
            <a:noFill/>
          </a:ln>
        </p:spPr>
      </p:pic>
      <p:pic>
        <p:nvPicPr>
          <p:cNvPr id="425" name="Google Shape;425;p27"/>
          <p:cNvPicPr preferRelativeResize="0"/>
          <p:nvPr/>
        </p:nvPicPr>
        <p:blipFill rotWithShape="1">
          <a:blip r:embed="rId4">
            <a:alphaModFix/>
          </a:blip>
          <a:srcRect/>
          <a:stretch/>
        </p:blipFill>
        <p:spPr>
          <a:xfrm>
            <a:off x="14325600" y="272341"/>
            <a:ext cx="1752600" cy="1899331"/>
          </a:xfrm>
          <a:prstGeom prst="rect">
            <a:avLst/>
          </a:prstGeom>
          <a:noFill/>
          <a:ln>
            <a:noFill/>
          </a:ln>
        </p:spPr>
      </p:pic>
      <p:sp>
        <p:nvSpPr>
          <p:cNvPr id="426" name="Google Shape;426;p27"/>
          <p:cNvSpPr txBox="1"/>
          <p:nvPr/>
        </p:nvSpPr>
        <p:spPr>
          <a:xfrm>
            <a:off x="10287000" y="1764675"/>
            <a:ext cx="323816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thirtee</a:t>
            </a:r>
            <a:r>
              <a:rPr lang="en-US" sz="4800" b="1">
                <a:solidFill>
                  <a:srgbClr val="DA0000"/>
                </a:solidFill>
                <a:latin typeface="Comic Sans MS"/>
                <a:ea typeface="Comic Sans MS"/>
                <a:cs typeface="Comic Sans MS"/>
                <a:sym typeface="Comic Sans MS"/>
              </a:rPr>
              <a:t>n</a:t>
            </a:r>
            <a:endParaRPr sz="4800" b="1">
              <a:solidFill>
                <a:schemeClr val="dk1"/>
              </a:solidFill>
              <a:latin typeface="Comic Sans MS"/>
              <a:ea typeface="Comic Sans MS"/>
              <a:cs typeface="Comic Sans MS"/>
              <a:sym typeface="Comic Sans MS"/>
            </a:endParaRPr>
          </a:p>
        </p:txBody>
      </p:sp>
      <p:sp>
        <p:nvSpPr>
          <p:cNvPr id="427" name="Google Shape;427;p27"/>
          <p:cNvSpPr txBox="1"/>
          <p:nvPr/>
        </p:nvSpPr>
        <p:spPr>
          <a:xfrm>
            <a:off x="4724400" y="5256600"/>
            <a:ext cx="32004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fourtee</a:t>
            </a:r>
            <a:r>
              <a:rPr lang="en-US" sz="4800" b="1">
                <a:solidFill>
                  <a:srgbClr val="DA0000"/>
                </a:solidFill>
                <a:latin typeface="Comic Sans MS"/>
                <a:ea typeface="Comic Sans MS"/>
                <a:cs typeface="Comic Sans MS"/>
                <a:sym typeface="Comic Sans MS"/>
              </a:rPr>
              <a:t>n</a:t>
            </a:r>
            <a:endParaRPr sz="4800" b="1">
              <a:solidFill>
                <a:schemeClr val="dk1"/>
              </a:solidFill>
              <a:latin typeface="Comic Sans MS"/>
              <a:ea typeface="Comic Sans MS"/>
              <a:cs typeface="Comic Sans MS"/>
              <a:sym typeface="Comic Sans MS"/>
            </a:endParaRPr>
          </a:p>
        </p:txBody>
      </p:sp>
      <p:sp>
        <p:nvSpPr>
          <p:cNvPr id="428" name="Google Shape;428;p27"/>
          <p:cNvSpPr txBox="1"/>
          <p:nvPr/>
        </p:nvSpPr>
        <p:spPr>
          <a:xfrm>
            <a:off x="10439400" y="5256600"/>
            <a:ext cx="284934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fiftee</a:t>
            </a:r>
            <a:r>
              <a:rPr lang="en-US" sz="4800" b="1">
                <a:solidFill>
                  <a:srgbClr val="DA0000"/>
                </a:solidFill>
                <a:latin typeface="Comic Sans MS"/>
                <a:ea typeface="Comic Sans MS"/>
                <a:cs typeface="Comic Sans MS"/>
                <a:sym typeface="Comic Sans MS"/>
              </a:rPr>
              <a:t>n</a:t>
            </a:r>
            <a:endParaRPr sz="4800" b="1">
              <a:solidFill>
                <a:schemeClr val="dk1"/>
              </a:solidFill>
              <a:latin typeface="Comic Sans MS"/>
              <a:ea typeface="Comic Sans MS"/>
              <a:cs typeface="Comic Sans MS"/>
              <a:sym typeface="Comic Sans MS"/>
            </a:endParaRPr>
          </a:p>
        </p:txBody>
      </p:sp>
      <p:sp>
        <p:nvSpPr>
          <p:cNvPr id="429" name="Google Shape;429;p27"/>
          <p:cNvSpPr txBox="1"/>
          <p:nvPr/>
        </p:nvSpPr>
        <p:spPr>
          <a:xfrm>
            <a:off x="5227856" y="1764675"/>
            <a:ext cx="284934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eleve</a:t>
            </a:r>
            <a:r>
              <a:rPr lang="en-US" sz="4800" b="1">
                <a:solidFill>
                  <a:srgbClr val="FF0000"/>
                </a:solidFill>
                <a:latin typeface="Comic Sans MS"/>
                <a:ea typeface="Comic Sans MS"/>
                <a:cs typeface="Comic Sans MS"/>
                <a:sym typeface="Comic Sans MS"/>
              </a:rPr>
              <a:t>n</a:t>
            </a:r>
            <a:endParaRPr/>
          </a:p>
        </p:txBody>
      </p:sp>
      <p:sp>
        <p:nvSpPr>
          <p:cNvPr id="430" name="Google Shape;430;p27"/>
          <p:cNvSpPr/>
          <p:nvPr/>
        </p:nvSpPr>
        <p:spPr>
          <a:xfrm>
            <a:off x="0" y="0"/>
            <a:ext cx="6248400" cy="1143000"/>
          </a:xfrm>
          <a:prstGeom prst="roundRect">
            <a:avLst>
              <a:gd name="adj" fmla="val 16667"/>
            </a:avLst>
          </a:prstGeom>
          <a:solidFill>
            <a:srgbClr val="FF505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a:solidFill>
                  <a:schemeClr val="lt1"/>
                </a:solidFill>
                <a:latin typeface="Comic Sans MS"/>
                <a:ea typeface="Comic Sans MS"/>
                <a:cs typeface="Comic Sans MS"/>
                <a:sym typeface="Comic Sans MS"/>
              </a:rPr>
              <a:t>2. Point and say.</a:t>
            </a:r>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28"/>
          <p:cNvPicPr preferRelativeResize="0"/>
          <p:nvPr/>
        </p:nvPicPr>
        <p:blipFill rotWithShape="1">
          <a:blip r:embed="rId3">
            <a:alphaModFix/>
          </a:blip>
          <a:srcRect/>
          <a:stretch/>
        </p:blipFill>
        <p:spPr>
          <a:xfrm>
            <a:off x="-793" y="-1970"/>
            <a:ext cx="18289585" cy="10290940"/>
          </a:xfrm>
          <a:prstGeom prst="rect">
            <a:avLst/>
          </a:prstGeom>
          <a:noFill/>
          <a:ln>
            <a:noFill/>
          </a:ln>
        </p:spPr>
      </p:pic>
      <p:sp>
        <p:nvSpPr>
          <p:cNvPr id="437" name="Google Shape;437;p28"/>
          <p:cNvSpPr/>
          <p:nvPr/>
        </p:nvSpPr>
        <p:spPr>
          <a:xfrm>
            <a:off x="0" y="0"/>
            <a:ext cx="6248400" cy="1143000"/>
          </a:xfrm>
          <a:prstGeom prst="roundRect">
            <a:avLst>
              <a:gd name="adj" fmla="val 16667"/>
            </a:avLst>
          </a:prstGeom>
          <a:solidFill>
            <a:srgbClr val="FF505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dirty="0">
                <a:solidFill>
                  <a:schemeClr val="lt1"/>
                </a:solidFill>
                <a:latin typeface="Comic Sans MS"/>
                <a:ea typeface="Comic Sans MS"/>
                <a:cs typeface="Comic Sans MS"/>
                <a:sym typeface="Comic Sans MS"/>
              </a:rPr>
              <a:t>Work in pairs.</a:t>
            </a:r>
            <a:endParaRPr dirty="0"/>
          </a:p>
        </p:txBody>
      </p:sp>
      <p:pic>
        <p:nvPicPr>
          <p:cNvPr id="438" name="Google Shape;438;p28"/>
          <p:cNvPicPr preferRelativeResize="0"/>
          <p:nvPr/>
        </p:nvPicPr>
        <p:blipFill rotWithShape="1">
          <a:blip r:embed="rId4">
            <a:alphaModFix/>
          </a:blip>
          <a:srcRect/>
          <a:stretch/>
        </p:blipFill>
        <p:spPr>
          <a:xfrm>
            <a:off x="14325600" y="272341"/>
            <a:ext cx="1752600" cy="1899331"/>
          </a:xfrm>
          <a:prstGeom prst="rect">
            <a:avLst/>
          </a:prstGeom>
          <a:noFill/>
          <a:ln>
            <a:noFill/>
          </a:ln>
        </p:spPr>
      </p:pic>
      <p:sp>
        <p:nvSpPr>
          <p:cNvPr id="439" name="Google Shape;439;p28"/>
          <p:cNvSpPr txBox="1"/>
          <p:nvPr/>
        </p:nvSpPr>
        <p:spPr>
          <a:xfrm>
            <a:off x="10287000" y="1764675"/>
            <a:ext cx="323816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thirtee</a:t>
            </a:r>
            <a:r>
              <a:rPr lang="en-US" sz="4800" b="1">
                <a:solidFill>
                  <a:srgbClr val="DA0000"/>
                </a:solidFill>
                <a:latin typeface="Comic Sans MS"/>
                <a:ea typeface="Comic Sans MS"/>
                <a:cs typeface="Comic Sans MS"/>
                <a:sym typeface="Comic Sans MS"/>
              </a:rPr>
              <a:t>n</a:t>
            </a:r>
            <a:endParaRPr sz="4800" b="1">
              <a:solidFill>
                <a:schemeClr val="dk1"/>
              </a:solidFill>
              <a:latin typeface="Comic Sans MS"/>
              <a:ea typeface="Comic Sans MS"/>
              <a:cs typeface="Comic Sans MS"/>
              <a:sym typeface="Comic Sans MS"/>
            </a:endParaRPr>
          </a:p>
        </p:txBody>
      </p:sp>
      <p:sp>
        <p:nvSpPr>
          <p:cNvPr id="440" name="Google Shape;440;p28"/>
          <p:cNvSpPr txBox="1"/>
          <p:nvPr/>
        </p:nvSpPr>
        <p:spPr>
          <a:xfrm>
            <a:off x="4724400" y="5256600"/>
            <a:ext cx="32004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fourtee</a:t>
            </a:r>
            <a:r>
              <a:rPr lang="en-US" sz="4800" b="1">
                <a:solidFill>
                  <a:srgbClr val="DA0000"/>
                </a:solidFill>
                <a:latin typeface="Comic Sans MS"/>
                <a:ea typeface="Comic Sans MS"/>
                <a:cs typeface="Comic Sans MS"/>
                <a:sym typeface="Comic Sans MS"/>
              </a:rPr>
              <a:t>n</a:t>
            </a:r>
            <a:endParaRPr sz="4800" b="1">
              <a:solidFill>
                <a:schemeClr val="dk1"/>
              </a:solidFill>
              <a:latin typeface="Comic Sans MS"/>
              <a:ea typeface="Comic Sans MS"/>
              <a:cs typeface="Comic Sans MS"/>
              <a:sym typeface="Comic Sans MS"/>
            </a:endParaRPr>
          </a:p>
        </p:txBody>
      </p:sp>
      <p:sp>
        <p:nvSpPr>
          <p:cNvPr id="441" name="Google Shape;441;p28"/>
          <p:cNvSpPr txBox="1"/>
          <p:nvPr/>
        </p:nvSpPr>
        <p:spPr>
          <a:xfrm>
            <a:off x="10439400" y="5256600"/>
            <a:ext cx="284934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fiftee</a:t>
            </a:r>
            <a:r>
              <a:rPr lang="en-US" sz="4800" b="1">
                <a:solidFill>
                  <a:srgbClr val="DA0000"/>
                </a:solidFill>
                <a:latin typeface="Comic Sans MS"/>
                <a:ea typeface="Comic Sans MS"/>
                <a:cs typeface="Comic Sans MS"/>
                <a:sym typeface="Comic Sans MS"/>
              </a:rPr>
              <a:t>n</a:t>
            </a:r>
            <a:endParaRPr sz="4800" b="1">
              <a:solidFill>
                <a:schemeClr val="dk1"/>
              </a:solidFill>
              <a:latin typeface="Comic Sans MS"/>
              <a:ea typeface="Comic Sans MS"/>
              <a:cs typeface="Comic Sans MS"/>
              <a:sym typeface="Comic Sans MS"/>
            </a:endParaRPr>
          </a:p>
        </p:txBody>
      </p:sp>
      <p:sp>
        <p:nvSpPr>
          <p:cNvPr id="442" name="Google Shape;442;p28"/>
          <p:cNvSpPr txBox="1"/>
          <p:nvPr/>
        </p:nvSpPr>
        <p:spPr>
          <a:xfrm>
            <a:off x="5227856" y="1764675"/>
            <a:ext cx="284934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omic Sans MS"/>
                <a:ea typeface="Comic Sans MS"/>
                <a:cs typeface="Comic Sans MS"/>
                <a:sym typeface="Comic Sans MS"/>
              </a:rPr>
              <a:t>eleve</a:t>
            </a:r>
            <a:r>
              <a:rPr lang="en-US" sz="4800" b="1">
                <a:solidFill>
                  <a:srgbClr val="FF0000"/>
                </a:solidFill>
                <a:latin typeface="Comic Sans MS"/>
                <a:ea typeface="Comic Sans MS"/>
                <a:cs typeface="Comic Sans MS"/>
                <a:sym typeface="Comic Sans MS"/>
              </a:rPr>
              <a:t>n</a:t>
            </a:r>
            <a:endParaRPr/>
          </a:p>
        </p:txBody>
      </p:sp>
    </p:spTree>
  </p:cSld>
  <p:clrMapOvr>
    <a:masterClrMapping/>
  </p:clrMapOvr>
  <p:transition spd="slow">
    <p:comb/>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29"/>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448" name="Google Shape;448;p29"/>
          <p:cNvSpPr/>
          <p:nvPr/>
        </p:nvSpPr>
        <p:spPr>
          <a:xfrm rot="355353">
            <a:off x="12343066" y="4211876"/>
            <a:ext cx="6788313" cy="6788313"/>
          </a:xfrm>
          <a:custGeom>
            <a:avLst/>
            <a:gdLst/>
            <a:ahLst/>
            <a:cxnLst/>
            <a:rect l="l" t="t" r="r" b="b"/>
            <a:pathLst>
              <a:path w="6788313" h="6788313" extrusionOk="0">
                <a:moveTo>
                  <a:pt x="0" y="0"/>
                </a:moveTo>
                <a:lnTo>
                  <a:pt x="6788313" y="0"/>
                </a:lnTo>
                <a:lnTo>
                  <a:pt x="6788313" y="6788313"/>
                </a:lnTo>
                <a:lnTo>
                  <a:pt x="0" y="678831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29"/>
          <p:cNvSpPr/>
          <p:nvPr/>
        </p:nvSpPr>
        <p:spPr>
          <a:xfrm rot="355353">
            <a:off x="-2045629" y="-2315847"/>
            <a:ext cx="6788313" cy="6788313"/>
          </a:xfrm>
          <a:custGeom>
            <a:avLst/>
            <a:gdLst/>
            <a:ahLst/>
            <a:cxnLst/>
            <a:rect l="l" t="t" r="r" b="b"/>
            <a:pathLst>
              <a:path w="6788313" h="6788313" extrusionOk="0">
                <a:moveTo>
                  <a:pt x="0" y="0"/>
                </a:moveTo>
                <a:lnTo>
                  <a:pt x="6788313" y="0"/>
                </a:lnTo>
                <a:lnTo>
                  <a:pt x="6788313" y="6788313"/>
                </a:lnTo>
                <a:lnTo>
                  <a:pt x="0" y="678831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 name="Google Shape;450;p29"/>
          <p:cNvSpPr/>
          <p:nvPr/>
        </p:nvSpPr>
        <p:spPr>
          <a:xfrm rot="5300243">
            <a:off x="5128419" y="-2320687"/>
            <a:ext cx="8031162" cy="14948205"/>
          </a:xfrm>
          <a:custGeom>
            <a:avLst/>
            <a:gdLst/>
            <a:ahLst/>
            <a:cxnLst/>
            <a:rect l="l" t="t" r="r" b="b"/>
            <a:pathLst>
              <a:path w="8031162" h="15631762" extrusionOk="0">
                <a:moveTo>
                  <a:pt x="0" y="0"/>
                </a:moveTo>
                <a:lnTo>
                  <a:pt x="8031162" y="0"/>
                </a:lnTo>
                <a:lnTo>
                  <a:pt x="8031162" y="15631762"/>
                </a:lnTo>
                <a:lnTo>
                  <a:pt x="0" y="15631762"/>
                </a:lnTo>
                <a:lnTo>
                  <a:pt x="0" y="0"/>
                </a:lnTo>
                <a:close/>
              </a:path>
            </a:pathLst>
          </a:custGeom>
          <a:blipFill rotWithShape="1">
            <a:blip r:embed="rId5">
              <a:alphaModFix/>
            </a:blip>
            <a:stretch>
              <a:fillRect t="-121" r="-378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29"/>
          <p:cNvSpPr txBox="1"/>
          <p:nvPr/>
        </p:nvSpPr>
        <p:spPr>
          <a:xfrm>
            <a:off x="1614218" y="6056355"/>
            <a:ext cx="15059565" cy="147732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600" b="1" dirty="0">
                <a:solidFill>
                  <a:srgbClr val="0000FF"/>
                </a:solidFill>
                <a:latin typeface="Federo"/>
                <a:ea typeface="Federo"/>
                <a:cs typeface="Federo"/>
                <a:sym typeface="Federo"/>
              </a:rPr>
              <a:t>Fun corner and wrap-up.</a:t>
            </a:r>
            <a:endParaRPr dirty="0"/>
          </a:p>
        </p:txBody>
      </p:sp>
      <p:pic>
        <p:nvPicPr>
          <p:cNvPr id="452" name="Google Shape;452;p29"/>
          <p:cNvPicPr preferRelativeResize="0"/>
          <p:nvPr/>
        </p:nvPicPr>
        <p:blipFill rotWithShape="1">
          <a:blip r:embed="rId6">
            <a:alphaModFix/>
          </a:blip>
          <a:srcRect/>
          <a:stretch/>
        </p:blipFill>
        <p:spPr>
          <a:xfrm>
            <a:off x="7990824" y="2701226"/>
            <a:ext cx="2306353" cy="2760636"/>
          </a:xfrm>
          <a:prstGeom prst="rect">
            <a:avLst/>
          </a:prstGeom>
          <a:noFill/>
          <a:ln>
            <a:noFill/>
          </a:ln>
        </p:spPr>
      </p:pic>
      <p:sp>
        <p:nvSpPr>
          <p:cNvPr id="453" name="Google Shape;453;p29"/>
          <p:cNvSpPr/>
          <p:nvPr/>
        </p:nvSpPr>
        <p:spPr>
          <a:xfrm>
            <a:off x="15598644" y="181609"/>
            <a:ext cx="2689356" cy="1482121"/>
          </a:xfrm>
          <a:custGeom>
            <a:avLst/>
            <a:gdLst/>
            <a:ahLst/>
            <a:cxnLst/>
            <a:rect l="l" t="t" r="r" b="b"/>
            <a:pathLst>
              <a:path w="1774389" h="977877" extrusionOk="0">
                <a:moveTo>
                  <a:pt x="0" y="0"/>
                </a:moveTo>
                <a:lnTo>
                  <a:pt x="1774389" y="0"/>
                </a:lnTo>
                <a:lnTo>
                  <a:pt x="1774389" y="977877"/>
                </a:lnTo>
                <a:lnTo>
                  <a:pt x="0" y="977877"/>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454;p29"/>
          <p:cNvSpPr/>
          <p:nvPr/>
        </p:nvSpPr>
        <p:spPr>
          <a:xfrm>
            <a:off x="990600" y="8179569"/>
            <a:ext cx="1764276" cy="1960307"/>
          </a:xfrm>
          <a:custGeom>
            <a:avLst/>
            <a:gdLst/>
            <a:ahLst/>
            <a:cxnLst/>
            <a:rect l="l" t="t" r="r" b="b"/>
            <a:pathLst>
              <a:path w="1164038" h="1293376" extrusionOk="0">
                <a:moveTo>
                  <a:pt x="0" y="0"/>
                </a:moveTo>
                <a:lnTo>
                  <a:pt x="1164038" y="0"/>
                </a:lnTo>
                <a:lnTo>
                  <a:pt x="1164038" y="1293376"/>
                </a:lnTo>
                <a:lnTo>
                  <a:pt x="0" y="1293376"/>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30"/>
          <p:cNvPicPr preferRelativeResize="0"/>
          <p:nvPr/>
        </p:nvPicPr>
        <p:blipFill rotWithShape="1">
          <a:blip r:embed="rId3">
            <a:alphaModFix/>
          </a:blip>
          <a:srcRect/>
          <a:stretch/>
        </p:blipFill>
        <p:spPr>
          <a:xfrm>
            <a:off x="0" y="1"/>
            <a:ext cx="18288000" cy="10287000"/>
          </a:xfrm>
          <a:prstGeom prst="rect">
            <a:avLst/>
          </a:prstGeom>
          <a:noFill/>
          <a:ln>
            <a:noFill/>
          </a:ln>
        </p:spPr>
      </p:pic>
      <p:pic>
        <p:nvPicPr>
          <p:cNvPr id="461" name="Google Shape;461;p30"/>
          <p:cNvPicPr preferRelativeResize="0"/>
          <p:nvPr/>
        </p:nvPicPr>
        <p:blipFill rotWithShape="1">
          <a:blip r:embed="rId4">
            <a:alphaModFix/>
          </a:blip>
          <a:srcRect/>
          <a:stretch/>
        </p:blipFill>
        <p:spPr>
          <a:xfrm>
            <a:off x="1962290" y="0"/>
            <a:ext cx="14363421" cy="8242506"/>
          </a:xfrm>
          <a:prstGeom prst="rect">
            <a:avLst/>
          </a:prstGeom>
          <a:noFill/>
          <a:ln>
            <a:noFill/>
          </a:ln>
        </p:spPr>
      </p:pic>
      <p:sp>
        <p:nvSpPr>
          <p:cNvPr id="462" name="Google Shape;462;p30"/>
          <p:cNvSpPr txBox="1"/>
          <p:nvPr/>
        </p:nvSpPr>
        <p:spPr>
          <a:xfrm>
            <a:off x="2429665" y="2643926"/>
            <a:ext cx="13428671" cy="295465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600" b="1">
                <a:solidFill>
                  <a:srgbClr val="FF0000"/>
                </a:solidFill>
                <a:latin typeface="Corben"/>
                <a:ea typeface="Corben"/>
                <a:cs typeface="Corben"/>
                <a:sym typeface="Corben"/>
              </a:rPr>
              <a:t>N</a:t>
            </a:r>
            <a:r>
              <a:rPr lang="en-US" sz="9600" b="1">
                <a:solidFill>
                  <a:srgbClr val="FFC000"/>
                </a:solidFill>
                <a:latin typeface="Corben"/>
                <a:ea typeface="Corben"/>
                <a:cs typeface="Corben"/>
                <a:sym typeface="Corben"/>
              </a:rPr>
              <a:t>U</a:t>
            </a:r>
            <a:r>
              <a:rPr lang="en-US" sz="9600" b="1">
                <a:solidFill>
                  <a:srgbClr val="CC66FF"/>
                </a:solidFill>
                <a:latin typeface="Corben"/>
                <a:ea typeface="Corben"/>
                <a:cs typeface="Corben"/>
                <a:sym typeface="Corben"/>
              </a:rPr>
              <a:t>M</a:t>
            </a:r>
            <a:r>
              <a:rPr lang="en-US" sz="9600" b="1">
                <a:solidFill>
                  <a:srgbClr val="E36C09"/>
                </a:solidFill>
                <a:latin typeface="Corben"/>
                <a:ea typeface="Corben"/>
                <a:cs typeface="Corben"/>
                <a:sym typeface="Corben"/>
              </a:rPr>
              <a:t>B</a:t>
            </a:r>
            <a:r>
              <a:rPr lang="en-US" sz="9600" b="1">
                <a:solidFill>
                  <a:srgbClr val="00FF00"/>
                </a:solidFill>
                <a:latin typeface="Corben"/>
                <a:ea typeface="Corben"/>
                <a:cs typeface="Corben"/>
                <a:sym typeface="Corben"/>
              </a:rPr>
              <a:t>E</a:t>
            </a:r>
            <a:r>
              <a:rPr lang="en-US" sz="9600" b="1">
                <a:solidFill>
                  <a:srgbClr val="92CCDC"/>
                </a:solidFill>
                <a:latin typeface="Corben"/>
                <a:ea typeface="Corben"/>
                <a:cs typeface="Corben"/>
                <a:sym typeface="Corben"/>
              </a:rPr>
              <a:t>R </a:t>
            </a:r>
            <a:r>
              <a:rPr lang="en-US" sz="9600" b="1">
                <a:solidFill>
                  <a:srgbClr val="92D050"/>
                </a:solidFill>
                <a:latin typeface="Corben"/>
                <a:ea typeface="Corben"/>
                <a:cs typeface="Corben"/>
                <a:sym typeface="Corben"/>
              </a:rPr>
              <a:t>R</a:t>
            </a:r>
            <a:r>
              <a:rPr lang="en-US" sz="9600" b="1">
                <a:solidFill>
                  <a:srgbClr val="FF3399"/>
                </a:solidFill>
                <a:latin typeface="Corben"/>
                <a:ea typeface="Corben"/>
                <a:cs typeface="Corben"/>
                <a:sym typeface="Corben"/>
              </a:rPr>
              <a:t>A</a:t>
            </a:r>
            <a:r>
              <a:rPr lang="en-US" sz="9600" b="1">
                <a:solidFill>
                  <a:srgbClr val="FFFF00"/>
                </a:solidFill>
                <a:latin typeface="Corben"/>
                <a:ea typeface="Corben"/>
                <a:cs typeface="Corben"/>
                <a:sym typeface="Corben"/>
              </a:rPr>
              <a:t>C</a:t>
            </a:r>
            <a:r>
              <a:rPr lang="en-US" sz="9600" b="1">
                <a:solidFill>
                  <a:srgbClr val="31859B"/>
                </a:solidFill>
                <a:latin typeface="Corben"/>
                <a:ea typeface="Corben"/>
                <a:cs typeface="Corben"/>
                <a:sym typeface="Corben"/>
              </a:rPr>
              <a:t>E</a:t>
            </a:r>
            <a:r>
              <a:rPr lang="en-US" sz="9600" b="1">
                <a:solidFill>
                  <a:srgbClr val="FF3399"/>
                </a:solidFill>
                <a:latin typeface="Corben"/>
                <a:ea typeface="Corben"/>
                <a:cs typeface="Corben"/>
                <a:sym typeface="Corben"/>
              </a:rPr>
              <a:t> </a:t>
            </a:r>
            <a:r>
              <a:rPr lang="en-US" sz="9600" b="1">
                <a:solidFill>
                  <a:srgbClr val="E36C09"/>
                </a:solidFill>
                <a:latin typeface="Corben"/>
                <a:ea typeface="Corben"/>
                <a:cs typeface="Corben"/>
                <a:sym typeface="Corben"/>
              </a:rPr>
              <a:t>G</a:t>
            </a:r>
            <a:r>
              <a:rPr lang="en-US" sz="9600" b="1">
                <a:solidFill>
                  <a:srgbClr val="00FFFF"/>
                </a:solidFill>
                <a:latin typeface="Corben"/>
                <a:ea typeface="Corben"/>
                <a:cs typeface="Corben"/>
                <a:sym typeface="Corben"/>
              </a:rPr>
              <a:t>A</a:t>
            </a:r>
            <a:r>
              <a:rPr lang="en-US" sz="9600" b="1">
                <a:solidFill>
                  <a:srgbClr val="FF0066"/>
                </a:solidFill>
                <a:latin typeface="Corben"/>
                <a:ea typeface="Corben"/>
                <a:cs typeface="Corben"/>
                <a:sym typeface="Corben"/>
              </a:rPr>
              <a:t>M</a:t>
            </a:r>
            <a:r>
              <a:rPr lang="en-US" sz="9600" b="1">
                <a:solidFill>
                  <a:srgbClr val="66FF99"/>
                </a:solidFill>
                <a:latin typeface="Corben"/>
                <a:ea typeface="Corben"/>
                <a:cs typeface="Corben"/>
                <a:sym typeface="Corben"/>
              </a:rPr>
              <a:t>E</a:t>
            </a:r>
            <a:endParaRPr/>
          </a:p>
        </p:txBody>
      </p:sp>
      <p:pic>
        <p:nvPicPr>
          <p:cNvPr id="463" name="Google Shape;463;p30"/>
          <p:cNvPicPr preferRelativeResize="0"/>
          <p:nvPr/>
        </p:nvPicPr>
        <p:blipFill rotWithShape="1">
          <a:blip r:embed="rId5">
            <a:alphaModFix/>
          </a:blip>
          <a:srcRect/>
          <a:stretch/>
        </p:blipFill>
        <p:spPr>
          <a:xfrm>
            <a:off x="16382999" y="-65169"/>
            <a:ext cx="1921791" cy="1855870"/>
          </a:xfrm>
          <a:prstGeom prst="rect">
            <a:avLst/>
          </a:prstGeom>
          <a:noFill/>
          <a:ln>
            <a:noFill/>
          </a:ln>
        </p:spPr>
      </p:pic>
      <p:pic>
        <p:nvPicPr>
          <p:cNvPr id="464" name="Google Shape;464;p30"/>
          <p:cNvPicPr preferRelativeResize="0"/>
          <p:nvPr/>
        </p:nvPicPr>
        <p:blipFill rotWithShape="1">
          <a:blip r:embed="rId6">
            <a:alphaModFix/>
          </a:blip>
          <a:srcRect l="3467" t="2472" r="4646" b="6838"/>
          <a:stretch/>
        </p:blipFill>
        <p:spPr>
          <a:xfrm>
            <a:off x="0" y="0"/>
            <a:ext cx="2019299" cy="2019299"/>
          </a:xfrm>
          <a:prstGeom prst="ellipse">
            <a:avLst/>
          </a:prstGeom>
          <a:noFill/>
          <a:ln w="9525" cap="flat" cmpd="sng">
            <a:solidFill>
              <a:schemeClr val="dk1"/>
            </a:solidFill>
            <a:prstDash val="solid"/>
            <a:round/>
            <a:headEnd type="none" w="sm" len="sm"/>
            <a:tailEnd type="none" w="sm" len="sm"/>
          </a:ln>
        </p:spPr>
      </p:pic>
      <p:sp>
        <p:nvSpPr>
          <p:cNvPr id="465" name="Google Shape;465;p30"/>
          <p:cNvSpPr/>
          <p:nvPr/>
        </p:nvSpPr>
        <p:spPr>
          <a:xfrm>
            <a:off x="-304800" y="8811946"/>
            <a:ext cx="8580377" cy="4664605"/>
          </a:xfrm>
          <a:custGeom>
            <a:avLst/>
            <a:gdLst/>
            <a:ahLst/>
            <a:cxnLst/>
            <a:rect l="l" t="t" r="r" b="b"/>
            <a:pathLst>
              <a:path w="8580377" h="4664605" extrusionOk="0">
                <a:moveTo>
                  <a:pt x="0" y="0"/>
                </a:moveTo>
                <a:lnTo>
                  <a:pt x="8580377" y="0"/>
                </a:lnTo>
                <a:lnTo>
                  <a:pt x="8580377" y="4664605"/>
                </a:lnTo>
                <a:lnTo>
                  <a:pt x="0" y="4664605"/>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66" name="Google Shape;466;p30"/>
          <p:cNvPicPr preferRelativeResize="0"/>
          <p:nvPr/>
        </p:nvPicPr>
        <p:blipFill rotWithShape="1">
          <a:blip r:embed="rId8">
            <a:alphaModFix/>
          </a:blip>
          <a:srcRect t="33481"/>
          <a:stretch/>
        </p:blipFill>
        <p:spPr>
          <a:xfrm>
            <a:off x="0" y="7188588"/>
            <a:ext cx="2237426" cy="1841112"/>
          </a:xfrm>
          <a:prstGeom prst="rect">
            <a:avLst/>
          </a:prstGeom>
          <a:noFill/>
          <a:ln>
            <a:noFill/>
          </a:ln>
        </p:spPr>
      </p:pic>
      <p:sp>
        <p:nvSpPr>
          <p:cNvPr id="467" name="Google Shape;467;p30"/>
          <p:cNvSpPr/>
          <p:nvPr/>
        </p:nvSpPr>
        <p:spPr>
          <a:xfrm flipH="1">
            <a:off x="13986734" y="3507260"/>
            <a:ext cx="4072665" cy="6773758"/>
          </a:xfrm>
          <a:custGeom>
            <a:avLst/>
            <a:gdLst/>
            <a:ahLst/>
            <a:cxnLst/>
            <a:rect l="l" t="t" r="r" b="b"/>
            <a:pathLst>
              <a:path w="4927473" h="8229600" extrusionOk="0">
                <a:moveTo>
                  <a:pt x="0" y="0"/>
                </a:moveTo>
                <a:lnTo>
                  <a:pt x="4927473" y="0"/>
                </a:lnTo>
                <a:lnTo>
                  <a:pt x="4927473" y="8229600"/>
                </a:lnTo>
                <a:lnTo>
                  <a:pt x="0" y="8229600"/>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2"/>
                                        </p:tgtEl>
                                        <p:attrNameLst>
                                          <p:attrName>style.visibility</p:attrName>
                                        </p:attrNameLst>
                                      </p:cBhvr>
                                      <p:to>
                                        <p:strVal val="visible"/>
                                      </p:to>
                                    </p:set>
                                    <p:animEffect transition="in" filter="fade">
                                      <p:cBhvr>
                                        <p:cTn id="7" dur="2000"/>
                                        <p:tgtEl>
                                          <p:spTgt spid="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p31"/>
          <p:cNvPicPr preferRelativeResize="0"/>
          <p:nvPr/>
        </p:nvPicPr>
        <p:blipFill rotWithShape="1">
          <a:blip r:embed="rId3">
            <a:alphaModFix/>
          </a:blip>
          <a:srcRect/>
          <a:stretch/>
        </p:blipFill>
        <p:spPr>
          <a:xfrm>
            <a:off x="0" y="1"/>
            <a:ext cx="18288000" cy="10287000"/>
          </a:xfrm>
          <a:prstGeom prst="rect">
            <a:avLst/>
          </a:prstGeom>
          <a:noFill/>
          <a:ln>
            <a:noFill/>
          </a:ln>
        </p:spPr>
      </p:pic>
      <p:pic>
        <p:nvPicPr>
          <p:cNvPr id="474" name="Google Shape;474;p31"/>
          <p:cNvPicPr preferRelativeResize="0"/>
          <p:nvPr/>
        </p:nvPicPr>
        <p:blipFill rotWithShape="1">
          <a:blip r:embed="rId4">
            <a:alphaModFix/>
          </a:blip>
          <a:srcRect/>
          <a:stretch/>
        </p:blipFill>
        <p:spPr>
          <a:xfrm>
            <a:off x="1962290" y="0"/>
            <a:ext cx="14363421" cy="8242506"/>
          </a:xfrm>
          <a:prstGeom prst="rect">
            <a:avLst/>
          </a:prstGeom>
          <a:noFill/>
          <a:ln>
            <a:noFill/>
          </a:ln>
        </p:spPr>
      </p:pic>
      <p:sp>
        <p:nvSpPr>
          <p:cNvPr id="475" name="Google Shape;475;p31"/>
          <p:cNvSpPr txBox="1"/>
          <p:nvPr/>
        </p:nvSpPr>
        <p:spPr>
          <a:xfrm>
            <a:off x="4300933" y="486370"/>
            <a:ext cx="9686135" cy="92333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000" b="1">
                <a:solidFill>
                  <a:srgbClr val="FF0000"/>
                </a:solidFill>
                <a:latin typeface="Corben"/>
                <a:ea typeface="Corben"/>
                <a:cs typeface="Corben"/>
                <a:sym typeface="Corben"/>
              </a:rPr>
              <a:t>N</a:t>
            </a:r>
            <a:r>
              <a:rPr lang="en-US" sz="6000" b="1">
                <a:solidFill>
                  <a:srgbClr val="FFC000"/>
                </a:solidFill>
                <a:latin typeface="Corben"/>
                <a:ea typeface="Corben"/>
                <a:cs typeface="Corben"/>
                <a:sym typeface="Corben"/>
              </a:rPr>
              <a:t>U</a:t>
            </a:r>
            <a:r>
              <a:rPr lang="en-US" sz="6000" b="1">
                <a:solidFill>
                  <a:srgbClr val="CC66FF"/>
                </a:solidFill>
                <a:latin typeface="Corben"/>
                <a:ea typeface="Corben"/>
                <a:cs typeface="Corben"/>
                <a:sym typeface="Corben"/>
              </a:rPr>
              <a:t>M</a:t>
            </a:r>
            <a:r>
              <a:rPr lang="en-US" sz="6000" b="1">
                <a:solidFill>
                  <a:srgbClr val="E36C09"/>
                </a:solidFill>
                <a:latin typeface="Corben"/>
                <a:ea typeface="Corben"/>
                <a:cs typeface="Corben"/>
                <a:sym typeface="Corben"/>
              </a:rPr>
              <a:t>B</a:t>
            </a:r>
            <a:r>
              <a:rPr lang="en-US" sz="6000" b="1">
                <a:solidFill>
                  <a:srgbClr val="00FF00"/>
                </a:solidFill>
                <a:latin typeface="Corben"/>
                <a:ea typeface="Corben"/>
                <a:cs typeface="Corben"/>
                <a:sym typeface="Corben"/>
              </a:rPr>
              <a:t>E</a:t>
            </a:r>
            <a:r>
              <a:rPr lang="en-US" sz="6000" b="1">
                <a:solidFill>
                  <a:srgbClr val="92CCDC"/>
                </a:solidFill>
                <a:latin typeface="Corben"/>
                <a:ea typeface="Corben"/>
                <a:cs typeface="Corben"/>
                <a:sym typeface="Corben"/>
              </a:rPr>
              <a:t>R </a:t>
            </a:r>
            <a:r>
              <a:rPr lang="en-US" sz="6000" b="1">
                <a:solidFill>
                  <a:srgbClr val="92D050"/>
                </a:solidFill>
                <a:latin typeface="Corben"/>
                <a:ea typeface="Corben"/>
                <a:cs typeface="Corben"/>
                <a:sym typeface="Corben"/>
              </a:rPr>
              <a:t>R</a:t>
            </a:r>
            <a:r>
              <a:rPr lang="en-US" sz="6000" b="1">
                <a:solidFill>
                  <a:srgbClr val="FF3399"/>
                </a:solidFill>
                <a:latin typeface="Corben"/>
                <a:ea typeface="Corben"/>
                <a:cs typeface="Corben"/>
                <a:sym typeface="Corben"/>
              </a:rPr>
              <a:t>A</a:t>
            </a:r>
            <a:r>
              <a:rPr lang="en-US" sz="6000" b="1">
                <a:solidFill>
                  <a:srgbClr val="FFFF00"/>
                </a:solidFill>
                <a:latin typeface="Corben"/>
                <a:ea typeface="Corben"/>
                <a:cs typeface="Corben"/>
                <a:sym typeface="Corben"/>
              </a:rPr>
              <a:t>C</a:t>
            </a:r>
            <a:r>
              <a:rPr lang="en-US" sz="6000" b="1">
                <a:solidFill>
                  <a:srgbClr val="31859B"/>
                </a:solidFill>
                <a:latin typeface="Corben"/>
                <a:ea typeface="Corben"/>
                <a:cs typeface="Corben"/>
                <a:sym typeface="Corben"/>
              </a:rPr>
              <a:t>E</a:t>
            </a:r>
            <a:r>
              <a:rPr lang="en-US" sz="6000" b="1">
                <a:solidFill>
                  <a:srgbClr val="FF3399"/>
                </a:solidFill>
                <a:latin typeface="Corben"/>
                <a:ea typeface="Corben"/>
                <a:cs typeface="Corben"/>
                <a:sym typeface="Corben"/>
              </a:rPr>
              <a:t> </a:t>
            </a:r>
            <a:r>
              <a:rPr lang="en-US" sz="6000" b="1">
                <a:solidFill>
                  <a:srgbClr val="E36C09"/>
                </a:solidFill>
                <a:latin typeface="Corben"/>
                <a:ea typeface="Corben"/>
                <a:cs typeface="Corben"/>
                <a:sym typeface="Corben"/>
              </a:rPr>
              <a:t>G</a:t>
            </a:r>
            <a:r>
              <a:rPr lang="en-US" sz="6000" b="1">
                <a:solidFill>
                  <a:srgbClr val="00FFFF"/>
                </a:solidFill>
                <a:latin typeface="Corben"/>
                <a:ea typeface="Corben"/>
                <a:cs typeface="Corben"/>
                <a:sym typeface="Corben"/>
              </a:rPr>
              <a:t>A</a:t>
            </a:r>
            <a:r>
              <a:rPr lang="en-US" sz="6000" b="1">
                <a:solidFill>
                  <a:srgbClr val="FF0066"/>
                </a:solidFill>
                <a:latin typeface="Corben"/>
                <a:ea typeface="Corben"/>
                <a:cs typeface="Corben"/>
                <a:sym typeface="Corben"/>
              </a:rPr>
              <a:t>M</a:t>
            </a:r>
            <a:r>
              <a:rPr lang="en-US" sz="6000" b="1">
                <a:solidFill>
                  <a:srgbClr val="66FF99"/>
                </a:solidFill>
                <a:latin typeface="Corben"/>
                <a:ea typeface="Corben"/>
                <a:cs typeface="Corben"/>
                <a:sym typeface="Corben"/>
              </a:rPr>
              <a:t>E</a:t>
            </a:r>
            <a:endParaRPr/>
          </a:p>
        </p:txBody>
      </p:sp>
      <p:pic>
        <p:nvPicPr>
          <p:cNvPr id="476" name="Google Shape;476;p31"/>
          <p:cNvPicPr preferRelativeResize="0"/>
          <p:nvPr/>
        </p:nvPicPr>
        <p:blipFill rotWithShape="1">
          <a:blip r:embed="rId5">
            <a:alphaModFix/>
          </a:blip>
          <a:srcRect/>
          <a:stretch/>
        </p:blipFill>
        <p:spPr>
          <a:xfrm>
            <a:off x="16382999" y="-65169"/>
            <a:ext cx="1921791" cy="1855870"/>
          </a:xfrm>
          <a:prstGeom prst="rect">
            <a:avLst/>
          </a:prstGeom>
          <a:noFill/>
          <a:ln>
            <a:noFill/>
          </a:ln>
        </p:spPr>
      </p:pic>
      <p:pic>
        <p:nvPicPr>
          <p:cNvPr id="477" name="Google Shape;477;p31"/>
          <p:cNvPicPr preferRelativeResize="0"/>
          <p:nvPr/>
        </p:nvPicPr>
        <p:blipFill rotWithShape="1">
          <a:blip r:embed="rId6">
            <a:alphaModFix/>
          </a:blip>
          <a:srcRect l="3467" t="2472" r="4646" b="6838"/>
          <a:stretch/>
        </p:blipFill>
        <p:spPr>
          <a:xfrm>
            <a:off x="0" y="0"/>
            <a:ext cx="2019299" cy="2019299"/>
          </a:xfrm>
          <a:prstGeom prst="ellipse">
            <a:avLst/>
          </a:prstGeom>
          <a:noFill/>
          <a:ln w="9525" cap="flat" cmpd="sng">
            <a:solidFill>
              <a:schemeClr val="dk1"/>
            </a:solidFill>
            <a:prstDash val="solid"/>
            <a:round/>
            <a:headEnd type="none" w="sm" len="sm"/>
            <a:tailEnd type="none" w="sm" len="sm"/>
          </a:ln>
        </p:spPr>
      </p:pic>
      <p:sp>
        <p:nvSpPr>
          <p:cNvPr id="478" name="Google Shape;478;p31"/>
          <p:cNvSpPr/>
          <p:nvPr/>
        </p:nvSpPr>
        <p:spPr>
          <a:xfrm>
            <a:off x="-304800" y="8811946"/>
            <a:ext cx="8580377" cy="4664605"/>
          </a:xfrm>
          <a:custGeom>
            <a:avLst/>
            <a:gdLst/>
            <a:ahLst/>
            <a:cxnLst/>
            <a:rect l="l" t="t" r="r" b="b"/>
            <a:pathLst>
              <a:path w="8580377" h="4664605" extrusionOk="0">
                <a:moveTo>
                  <a:pt x="0" y="0"/>
                </a:moveTo>
                <a:lnTo>
                  <a:pt x="8580377" y="0"/>
                </a:lnTo>
                <a:lnTo>
                  <a:pt x="8580377" y="4664605"/>
                </a:lnTo>
                <a:lnTo>
                  <a:pt x="0" y="4664605"/>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79" name="Google Shape;479;p31"/>
          <p:cNvPicPr preferRelativeResize="0"/>
          <p:nvPr/>
        </p:nvPicPr>
        <p:blipFill rotWithShape="1">
          <a:blip r:embed="rId8">
            <a:alphaModFix/>
          </a:blip>
          <a:srcRect t="33481"/>
          <a:stretch/>
        </p:blipFill>
        <p:spPr>
          <a:xfrm>
            <a:off x="0" y="7188588"/>
            <a:ext cx="2237426" cy="1841112"/>
          </a:xfrm>
          <a:prstGeom prst="rect">
            <a:avLst/>
          </a:prstGeom>
          <a:noFill/>
          <a:ln>
            <a:noFill/>
          </a:ln>
        </p:spPr>
      </p:pic>
      <p:sp>
        <p:nvSpPr>
          <p:cNvPr id="480" name="Google Shape;480;p31"/>
          <p:cNvSpPr/>
          <p:nvPr/>
        </p:nvSpPr>
        <p:spPr>
          <a:xfrm flipH="1">
            <a:off x="13986734" y="3507260"/>
            <a:ext cx="4072665" cy="6773758"/>
          </a:xfrm>
          <a:custGeom>
            <a:avLst/>
            <a:gdLst/>
            <a:ahLst/>
            <a:cxnLst/>
            <a:rect l="l" t="t" r="r" b="b"/>
            <a:pathLst>
              <a:path w="4927473" h="8229600" extrusionOk="0">
                <a:moveTo>
                  <a:pt x="0" y="0"/>
                </a:moveTo>
                <a:lnTo>
                  <a:pt x="4927473" y="0"/>
                </a:lnTo>
                <a:lnTo>
                  <a:pt x="4927473" y="8229600"/>
                </a:lnTo>
                <a:lnTo>
                  <a:pt x="0" y="8229600"/>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 name="Google Shape;481;p31"/>
          <p:cNvSpPr/>
          <p:nvPr/>
        </p:nvSpPr>
        <p:spPr>
          <a:xfrm>
            <a:off x="7676198" y="2223777"/>
            <a:ext cx="3581400" cy="1778651"/>
          </a:xfrm>
          <a:prstGeom prst="ellipse">
            <a:avLst/>
          </a:prstGeom>
          <a:solidFill>
            <a:schemeClr val="lt1"/>
          </a:solidFill>
          <a:ln w="38100" cap="flat" cmpd="sng">
            <a:solidFill>
              <a:srgbClr val="00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a:solidFill>
                  <a:schemeClr val="dk1"/>
                </a:solidFill>
                <a:latin typeface="Overlock"/>
                <a:ea typeface="Overlock"/>
                <a:cs typeface="Overlock"/>
                <a:sym typeface="Overlock"/>
              </a:rPr>
              <a:t>thirteen</a:t>
            </a:r>
            <a:endParaRPr/>
          </a:p>
        </p:txBody>
      </p:sp>
      <p:sp>
        <p:nvSpPr>
          <p:cNvPr id="482" name="Google Shape;482;p31"/>
          <p:cNvSpPr/>
          <p:nvPr/>
        </p:nvSpPr>
        <p:spPr>
          <a:xfrm>
            <a:off x="2542226" y="2223777"/>
            <a:ext cx="3581400" cy="1778651"/>
          </a:xfrm>
          <a:prstGeom prst="ellipse">
            <a:avLst/>
          </a:prstGeom>
          <a:solidFill>
            <a:schemeClr val="lt1"/>
          </a:solidFill>
          <a:ln w="38100" cap="flat" cmpd="sng">
            <a:solidFill>
              <a:srgbClr val="00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a:solidFill>
                  <a:schemeClr val="dk1"/>
                </a:solidFill>
                <a:latin typeface="Overlock"/>
                <a:ea typeface="Overlock"/>
                <a:cs typeface="Overlock"/>
                <a:sym typeface="Overlock"/>
              </a:rPr>
              <a:t>eleven</a:t>
            </a:r>
            <a:endParaRPr/>
          </a:p>
        </p:txBody>
      </p:sp>
      <p:sp>
        <p:nvSpPr>
          <p:cNvPr id="483" name="Google Shape;483;p31"/>
          <p:cNvSpPr/>
          <p:nvPr/>
        </p:nvSpPr>
        <p:spPr>
          <a:xfrm>
            <a:off x="10243183" y="4914900"/>
            <a:ext cx="3581400" cy="1778651"/>
          </a:xfrm>
          <a:prstGeom prst="ellipse">
            <a:avLst/>
          </a:prstGeom>
          <a:solidFill>
            <a:schemeClr val="lt1"/>
          </a:solidFill>
          <a:ln w="38100" cap="flat" cmpd="sng">
            <a:solidFill>
              <a:srgbClr val="00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a:solidFill>
                  <a:schemeClr val="dk1"/>
                </a:solidFill>
                <a:latin typeface="Overlock"/>
                <a:ea typeface="Overlock"/>
                <a:cs typeface="Overlock"/>
                <a:sym typeface="Overlock"/>
              </a:rPr>
              <a:t>fifteen</a:t>
            </a:r>
            <a:endParaRPr/>
          </a:p>
        </p:txBody>
      </p:sp>
      <p:sp>
        <p:nvSpPr>
          <p:cNvPr id="484" name="Google Shape;484;p31"/>
          <p:cNvSpPr/>
          <p:nvPr/>
        </p:nvSpPr>
        <p:spPr>
          <a:xfrm>
            <a:off x="5109212" y="4914900"/>
            <a:ext cx="3581400" cy="1778651"/>
          </a:xfrm>
          <a:prstGeom prst="ellipse">
            <a:avLst/>
          </a:prstGeom>
          <a:solidFill>
            <a:schemeClr val="lt1"/>
          </a:solidFill>
          <a:ln w="38100" cap="flat" cmpd="sng">
            <a:solidFill>
              <a:srgbClr val="00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a:solidFill>
                  <a:schemeClr val="dk1"/>
                </a:solidFill>
                <a:latin typeface="Overlock"/>
                <a:ea typeface="Overlock"/>
                <a:cs typeface="Overlock"/>
                <a:sym typeface="Overlock"/>
              </a:rPr>
              <a:t>fourteen</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82"/>
                                        </p:tgtEl>
                                        <p:attrNameLst>
                                          <p:attrName>style.visibility</p:attrName>
                                        </p:attrNameLst>
                                      </p:cBhvr>
                                      <p:to>
                                        <p:strVal val="visible"/>
                                      </p:to>
                                    </p:set>
                                    <p:anim calcmode="lin" valueType="num">
                                      <p:cBhvr additive="base">
                                        <p:cTn id="7" dur="1250"/>
                                        <p:tgtEl>
                                          <p:spTgt spid="482"/>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481"/>
                                        </p:tgtEl>
                                        <p:attrNameLst>
                                          <p:attrName>style.visibility</p:attrName>
                                        </p:attrNameLst>
                                      </p:cBhvr>
                                      <p:to>
                                        <p:strVal val="visible"/>
                                      </p:to>
                                    </p:set>
                                    <p:anim calcmode="lin" valueType="num">
                                      <p:cBhvr additive="base">
                                        <p:cTn id="10" dur="1250"/>
                                        <p:tgtEl>
                                          <p:spTgt spid="481"/>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484"/>
                                        </p:tgtEl>
                                        <p:attrNameLst>
                                          <p:attrName>style.visibility</p:attrName>
                                        </p:attrNameLst>
                                      </p:cBhvr>
                                      <p:to>
                                        <p:strVal val="visible"/>
                                      </p:to>
                                    </p:set>
                                    <p:anim calcmode="lin" valueType="num">
                                      <p:cBhvr additive="base">
                                        <p:cTn id="13" dur="1250"/>
                                        <p:tgtEl>
                                          <p:spTgt spid="484"/>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483"/>
                                        </p:tgtEl>
                                        <p:attrNameLst>
                                          <p:attrName>style.visibility</p:attrName>
                                        </p:attrNameLst>
                                      </p:cBhvr>
                                      <p:to>
                                        <p:strVal val="visible"/>
                                      </p:to>
                                    </p:set>
                                    <p:anim calcmode="lin" valueType="num">
                                      <p:cBhvr additive="base">
                                        <p:cTn id="16" dur="1250"/>
                                        <p:tgtEl>
                                          <p:spTgt spid="48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p32"/>
          <p:cNvPicPr preferRelativeResize="0"/>
          <p:nvPr/>
        </p:nvPicPr>
        <p:blipFill rotWithShape="1">
          <a:blip r:embed="rId3">
            <a:alphaModFix/>
          </a:blip>
          <a:srcRect/>
          <a:stretch/>
        </p:blipFill>
        <p:spPr>
          <a:xfrm>
            <a:off x="0" y="1"/>
            <a:ext cx="18288000" cy="10287000"/>
          </a:xfrm>
          <a:prstGeom prst="rect">
            <a:avLst/>
          </a:prstGeom>
          <a:noFill/>
          <a:ln>
            <a:noFill/>
          </a:ln>
        </p:spPr>
      </p:pic>
      <p:pic>
        <p:nvPicPr>
          <p:cNvPr id="491" name="Google Shape;491;p32"/>
          <p:cNvPicPr preferRelativeResize="0"/>
          <p:nvPr/>
        </p:nvPicPr>
        <p:blipFill rotWithShape="1">
          <a:blip r:embed="rId4">
            <a:alphaModFix/>
          </a:blip>
          <a:srcRect/>
          <a:stretch/>
        </p:blipFill>
        <p:spPr>
          <a:xfrm>
            <a:off x="1962290" y="0"/>
            <a:ext cx="14363421" cy="8242506"/>
          </a:xfrm>
          <a:prstGeom prst="rect">
            <a:avLst/>
          </a:prstGeom>
          <a:noFill/>
          <a:ln>
            <a:noFill/>
          </a:ln>
        </p:spPr>
      </p:pic>
      <p:sp>
        <p:nvSpPr>
          <p:cNvPr id="492" name="Google Shape;492;p32"/>
          <p:cNvSpPr txBox="1"/>
          <p:nvPr/>
        </p:nvSpPr>
        <p:spPr>
          <a:xfrm>
            <a:off x="2594395" y="2298409"/>
            <a:ext cx="13428671" cy="3693319"/>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8000" b="1">
                <a:solidFill>
                  <a:schemeClr val="bg1"/>
                </a:solidFill>
                <a:latin typeface="Corben"/>
                <a:ea typeface="Corben"/>
                <a:cs typeface="Corben"/>
                <a:sym typeface="Corben"/>
              </a:rPr>
              <a:t>THANK YOU FOR </a:t>
            </a:r>
            <a:r>
              <a:rPr lang="en-US" sz="8000" b="1" smtClean="0">
                <a:solidFill>
                  <a:schemeClr val="bg1"/>
                </a:solidFill>
                <a:latin typeface="Corben"/>
                <a:ea typeface="Corben"/>
                <a:cs typeface="Corben"/>
                <a:sym typeface="Corben"/>
              </a:rPr>
              <a:t>LISTENING</a:t>
            </a:r>
            <a:r>
              <a:rPr lang="en-US" sz="8000" b="1" smtClean="0">
                <a:solidFill>
                  <a:schemeClr val="bg1"/>
                </a:solidFill>
                <a:latin typeface="Corben"/>
                <a:ea typeface="Corben"/>
                <a:cs typeface="Corben"/>
                <a:sym typeface="Corben"/>
              </a:rPr>
              <a:t>!</a:t>
            </a:r>
            <a:endParaRPr sz="8000">
              <a:solidFill>
                <a:schemeClr val="bg1"/>
              </a:solidFill>
            </a:endParaRPr>
          </a:p>
        </p:txBody>
      </p:sp>
      <p:pic>
        <p:nvPicPr>
          <p:cNvPr id="493" name="Google Shape;493;p32"/>
          <p:cNvPicPr preferRelativeResize="0"/>
          <p:nvPr/>
        </p:nvPicPr>
        <p:blipFill rotWithShape="1">
          <a:blip r:embed="rId5">
            <a:alphaModFix/>
          </a:blip>
          <a:srcRect/>
          <a:stretch/>
        </p:blipFill>
        <p:spPr>
          <a:xfrm>
            <a:off x="16382999" y="-65169"/>
            <a:ext cx="1921791" cy="1855870"/>
          </a:xfrm>
          <a:prstGeom prst="rect">
            <a:avLst/>
          </a:prstGeom>
          <a:noFill/>
          <a:ln>
            <a:noFill/>
          </a:ln>
        </p:spPr>
      </p:pic>
      <p:pic>
        <p:nvPicPr>
          <p:cNvPr id="494" name="Google Shape;494;p32"/>
          <p:cNvPicPr preferRelativeResize="0"/>
          <p:nvPr/>
        </p:nvPicPr>
        <p:blipFill rotWithShape="1">
          <a:blip r:embed="rId6">
            <a:alphaModFix/>
          </a:blip>
          <a:srcRect l="3467" t="2472" r="4646" b="6838"/>
          <a:stretch/>
        </p:blipFill>
        <p:spPr>
          <a:xfrm>
            <a:off x="0" y="0"/>
            <a:ext cx="2019299" cy="2019299"/>
          </a:xfrm>
          <a:prstGeom prst="ellipse">
            <a:avLst/>
          </a:prstGeom>
          <a:noFill/>
          <a:ln w="9525" cap="flat" cmpd="sng">
            <a:solidFill>
              <a:schemeClr val="dk1"/>
            </a:solidFill>
            <a:prstDash val="solid"/>
            <a:round/>
            <a:headEnd type="none" w="sm" len="sm"/>
            <a:tailEnd type="none" w="sm" len="sm"/>
          </a:ln>
        </p:spPr>
      </p:pic>
      <p:sp>
        <p:nvSpPr>
          <p:cNvPr id="495" name="Google Shape;495;p32"/>
          <p:cNvSpPr/>
          <p:nvPr/>
        </p:nvSpPr>
        <p:spPr>
          <a:xfrm>
            <a:off x="-304800" y="8811946"/>
            <a:ext cx="8580377" cy="4664605"/>
          </a:xfrm>
          <a:custGeom>
            <a:avLst/>
            <a:gdLst/>
            <a:ahLst/>
            <a:cxnLst/>
            <a:rect l="l" t="t" r="r" b="b"/>
            <a:pathLst>
              <a:path w="8580377" h="4664605" extrusionOk="0">
                <a:moveTo>
                  <a:pt x="0" y="0"/>
                </a:moveTo>
                <a:lnTo>
                  <a:pt x="8580377" y="0"/>
                </a:lnTo>
                <a:lnTo>
                  <a:pt x="8580377" y="4664605"/>
                </a:lnTo>
                <a:lnTo>
                  <a:pt x="0" y="4664605"/>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96" name="Google Shape;496;p32"/>
          <p:cNvPicPr preferRelativeResize="0"/>
          <p:nvPr/>
        </p:nvPicPr>
        <p:blipFill rotWithShape="1">
          <a:blip r:embed="rId8">
            <a:alphaModFix/>
          </a:blip>
          <a:srcRect t="33481"/>
          <a:stretch/>
        </p:blipFill>
        <p:spPr>
          <a:xfrm>
            <a:off x="0" y="7188588"/>
            <a:ext cx="2237426" cy="1841112"/>
          </a:xfrm>
          <a:prstGeom prst="rect">
            <a:avLst/>
          </a:prstGeom>
          <a:noFill/>
          <a:ln>
            <a:noFill/>
          </a:ln>
        </p:spPr>
      </p:pic>
      <p:sp>
        <p:nvSpPr>
          <p:cNvPr id="497" name="Google Shape;497;p32"/>
          <p:cNvSpPr/>
          <p:nvPr/>
        </p:nvSpPr>
        <p:spPr>
          <a:xfrm flipH="1">
            <a:off x="13986734" y="3507260"/>
            <a:ext cx="4072665" cy="6773758"/>
          </a:xfrm>
          <a:custGeom>
            <a:avLst/>
            <a:gdLst/>
            <a:ahLst/>
            <a:cxnLst/>
            <a:rect l="l" t="t" r="r" b="b"/>
            <a:pathLst>
              <a:path w="4927473" h="8229600" extrusionOk="0">
                <a:moveTo>
                  <a:pt x="0" y="0"/>
                </a:moveTo>
                <a:lnTo>
                  <a:pt x="4927473" y="0"/>
                </a:lnTo>
                <a:lnTo>
                  <a:pt x="4927473" y="8229600"/>
                </a:lnTo>
                <a:lnTo>
                  <a:pt x="0" y="8229600"/>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2"/>
                                        </p:tgtEl>
                                        <p:attrNameLst>
                                          <p:attrName>style.visibility</p:attrName>
                                        </p:attrNameLst>
                                      </p:cBhvr>
                                      <p:to>
                                        <p:strVal val="visible"/>
                                      </p:to>
                                    </p:set>
                                    <p:animEffect transition="in" filter="fade">
                                      <p:cBhvr>
                                        <p:cTn id="7" dur="2000"/>
                                        <p:tgtEl>
                                          <p:spTgt spid="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pic>
        <p:nvPicPr>
          <p:cNvPr id="186" name="Google Shape;186;p8"/>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187" name="Google Shape;187;p8"/>
          <p:cNvSpPr/>
          <p:nvPr/>
        </p:nvSpPr>
        <p:spPr>
          <a:xfrm rot="355353">
            <a:off x="12343066" y="4211876"/>
            <a:ext cx="6788313" cy="6788313"/>
          </a:xfrm>
          <a:custGeom>
            <a:avLst/>
            <a:gdLst/>
            <a:ahLst/>
            <a:cxnLst/>
            <a:rect l="l" t="t" r="r" b="b"/>
            <a:pathLst>
              <a:path w="6788313" h="6788313" extrusionOk="0">
                <a:moveTo>
                  <a:pt x="0" y="0"/>
                </a:moveTo>
                <a:lnTo>
                  <a:pt x="6788313" y="0"/>
                </a:lnTo>
                <a:lnTo>
                  <a:pt x="6788313" y="6788313"/>
                </a:lnTo>
                <a:lnTo>
                  <a:pt x="0" y="678831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8"/>
          <p:cNvSpPr/>
          <p:nvPr/>
        </p:nvSpPr>
        <p:spPr>
          <a:xfrm rot="355353">
            <a:off x="-2045629" y="-2315847"/>
            <a:ext cx="6788313" cy="6788313"/>
          </a:xfrm>
          <a:custGeom>
            <a:avLst/>
            <a:gdLst/>
            <a:ahLst/>
            <a:cxnLst/>
            <a:rect l="l" t="t" r="r" b="b"/>
            <a:pathLst>
              <a:path w="6788313" h="6788313" extrusionOk="0">
                <a:moveTo>
                  <a:pt x="0" y="0"/>
                </a:moveTo>
                <a:lnTo>
                  <a:pt x="6788313" y="0"/>
                </a:lnTo>
                <a:lnTo>
                  <a:pt x="6788313" y="6788313"/>
                </a:lnTo>
                <a:lnTo>
                  <a:pt x="0" y="678831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8"/>
          <p:cNvSpPr/>
          <p:nvPr/>
        </p:nvSpPr>
        <p:spPr>
          <a:xfrm rot="5300243">
            <a:off x="5128419" y="-2320687"/>
            <a:ext cx="8031162" cy="14948205"/>
          </a:xfrm>
          <a:custGeom>
            <a:avLst/>
            <a:gdLst/>
            <a:ahLst/>
            <a:cxnLst/>
            <a:rect l="l" t="t" r="r" b="b"/>
            <a:pathLst>
              <a:path w="8031162" h="15631762" extrusionOk="0">
                <a:moveTo>
                  <a:pt x="0" y="0"/>
                </a:moveTo>
                <a:lnTo>
                  <a:pt x="8031162" y="0"/>
                </a:lnTo>
                <a:lnTo>
                  <a:pt x="8031162" y="15631762"/>
                </a:lnTo>
                <a:lnTo>
                  <a:pt x="0" y="15631762"/>
                </a:lnTo>
                <a:lnTo>
                  <a:pt x="0" y="0"/>
                </a:lnTo>
                <a:close/>
              </a:path>
            </a:pathLst>
          </a:custGeom>
          <a:blipFill rotWithShape="1">
            <a:blip r:embed="rId5">
              <a:alphaModFix/>
            </a:blip>
            <a:stretch>
              <a:fillRect t="-121" r="-378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8"/>
          <p:cNvSpPr txBox="1"/>
          <p:nvPr/>
        </p:nvSpPr>
        <p:spPr>
          <a:xfrm>
            <a:off x="1614218" y="6056355"/>
            <a:ext cx="15059565" cy="147732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600" b="1" dirty="0">
                <a:solidFill>
                  <a:srgbClr val="0000FF"/>
                </a:solidFill>
                <a:latin typeface="Federo"/>
                <a:ea typeface="Federo"/>
                <a:cs typeface="Federo"/>
                <a:sym typeface="Federo"/>
              </a:rPr>
              <a:t>Warm-up and Review.</a:t>
            </a:r>
            <a:endParaRPr dirty="0"/>
          </a:p>
        </p:txBody>
      </p:sp>
      <p:pic>
        <p:nvPicPr>
          <p:cNvPr id="191" name="Google Shape;191;p8"/>
          <p:cNvPicPr preferRelativeResize="0"/>
          <p:nvPr/>
        </p:nvPicPr>
        <p:blipFill rotWithShape="1">
          <a:blip r:embed="rId6">
            <a:alphaModFix/>
          </a:blip>
          <a:srcRect/>
          <a:stretch/>
        </p:blipFill>
        <p:spPr>
          <a:xfrm>
            <a:off x="8060713" y="2701226"/>
            <a:ext cx="2166575" cy="2760636"/>
          </a:xfrm>
          <a:prstGeom prst="rect">
            <a:avLst/>
          </a:prstGeom>
          <a:noFill/>
          <a:ln>
            <a:noFill/>
          </a:ln>
        </p:spPr>
      </p:pic>
      <p:sp>
        <p:nvSpPr>
          <p:cNvPr id="192" name="Google Shape;192;p8"/>
          <p:cNvSpPr/>
          <p:nvPr/>
        </p:nvSpPr>
        <p:spPr>
          <a:xfrm>
            <a:off x="15598644" y="181609"/>
            <a:ext cx="2689356" cy="1482121"/>
          </a:xfrm>
          <a:custGeom>
            <a:avLst/>
            <a:gdLst/>
            <a:ahLst/>
            <a:cxnLst/>
            <a:rect l="l" t="t" r="r" b="b"/>
            <a:pathLst>
              <a:path w="1774389" h="977877" extrusionOk="0">
                <a:moveTo>
                  <a:pt x="0" y="0"/>
                </a:moveTo>
                <a:lnTo>
                  <a:pt x="1774389" y="0"/>
                </a:lnTo>
                <a:lnTo>
                  <a:pt x="1774389" y="977877"/>
                </a:lnTo>
                <a:lnTo>
                  <a:pt x="0" y="977877"/>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8"/>
          <p:cNvSpPr/>
          <p:nvPr/>
        </p:nvSpPr>
        <p:spPr>
          <a:xfrm>
            <a:off x="990600" y="8179569"/>
            <a:ext cx="1764276" cy="1960307"/>
          </a:xfrm>
          <a:custGeom>
            <a:avLst/>
            <a:gdLst/>
            <a:ahLst/>
            <a:cxnLst/>
            <a:rect l="l" t="t" r="r" b="b"/>
            <a:pathLst>
              <a:path w="1164038" h="1293376" extrusionOk="0">
                <a:moveTo>
                  <a:pt x="0" y="0"/>
                </a:moveTo>
                <a:lnTo>
                  <a:pt x="1164038" y="0"/>
                </a:lnTo>
                <a:lnTo>
                  <a:pt x="1164038" y="1293376"/>
                </a:lnTo>
                <a:lnTo>
                  <a:pt x="0" y="1293376"/>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9"/>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199" name="Google Shape;199;p9"/>
          <p:cNvSpPr/>
          <p:nvPr/>
        </p:nvSpPr>
        <p:spPr>
          <a:xfrm>
            <a:off x="619631" y="633238"/>
            <a:ext cx="17048739" cy="9020524"/>
          </a:xfrm>
          <a:custGeom>
            <a:avLst/>
            <a:gdLst/>
            <a:ahLst/>
            <a:cxnLst/>
            <a:rect l="l" t="t" r="r" b="b"/>
            <a:pathLst>
              <a:path w="5909018" h="3126474" extrusionOk="0">
                <a:moveTo>
                  <a:pt x="0" y="0"/>
                </a:moveTo>
                <a:lnTo>
                  <a:pt x="5909018" y="0"/>
                </a:lnTo>
                <a:lnTo>
                  <a:pt x="5909018" y="3126474"/>
                </a:lnTo>
                <a:lnTo>
                  <a:pt x="0" y="312647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9"/>
          <p:cNvSpPr/>
          <p:nvPr/>
        </p:nvSpPr>
        <p:spPr>
          <a:xfrm>
            <a:off x="6076237" y="1028700"/>
            <a:ext cx="6135525" cy="3504919"/>
          </a:xfrm>
          <a:custGeom>
            <a:avLst/>
            <a:gdLst/>
            <a:ahLst/>
            <a:cxnLst/>
            <a:rect l="l" t="t" r="r" b="b"/>
            <a:pathLst>
              <a:path w="6135525" h="3504919" extrusionOk="0">
                <a:moveTo>
                  <a:pt x="0" y="0"/>
                </a:moveTo>
                <a:lnTo>
                  <a:pt x="6135526" y="0"/>
                </a:lnTo>
                <a:lnTo>
                  <a:pt x="6135526" y="3504919"/>
                </a:lnTo>
                <a:lnTo>
                  <a:pt x="0" y="350491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9"/>
          <p:cNvSpPr/>
          <p:nvPr/>
        </p:nvSpPr>
        <p:spPr>
          <a:xfrm>
            <a:off x="6796998" y="6824956"/>
            <a:ext cx="1570613" cy="2433344"/>
          </a:xfrm>
          <a:custGeom>
            <a:avLst/>
            <a:gdLst/>
            <a:ahLst/>
            <a:cxnLst/>
            <a:rect l="l" t="t" r="r" b="b"/>
            <a:pathLst>
              <a:path w="1570613" h="2433344" extrusionOk="0">
                <a:moveTo>
                  <a:pt x="0" y="0"/>
                </a:moveTo>
                <a:lnTo>
                  <a:pt x="1570612" y="0"/>
                </a:lnTo>
                <a:lnTo>
                  <a:pt x="1570612" y="2433344"/>
                </a:lnTo>
                <a:lnTo>
                  <a:pt x="0" y="243334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9"/>
          <p:cNvSpPr/>
          <p:nvPr/>
        </p:nvSpPr>
        <p:spPr>
          <a:xfrm>
            <a:off x="11792030" y="6824956"/>
            <a:ext cx="2265222" cy="2433344"/>
          </a:xfrm>
          <a:custGeom>
            <a:avLst/>
            <a:gdLst/>
            <a:ahLst/>
            <a:cxnLst/>
            <a:rect l="l" t="t" r="r" b="b"/>
            <a:pathLst>
              <a:path w="2265222" h="2433344" extrusionOk="0">
                <a:moveTo>
                  <a:pt x="0" y="0"/>
                </a:moveTo>
                <a:lnTo>
                  <a:pt x="2265222" y="0"/>
                </a:lnTo>
                <a:lnTo>
                  <a:pt x="2265222" y="2433344"/>
                </a:lnTo>
                <a:lnTo>
                  <a:pt x="0" y="243334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9"/>
          <p:cNvSpPr/>
          <p:nvPr/>
        </p:nvSpPr>
        <p:spPr>
          <a:xfrm flipH="1">
            <a:off x="1028700" y="6824956"/>
            <a:ext cx="2415647" cy="2433344"/>
          </a:xfrm>
          <a:custGeom>
            <a:avLst/>
            <a:gdLst/>
            <a:ahLst/>
            <a:cxnLst/>
            <a:rect l="l" t="t" r="r" b="b"/>
            <a:pathLst>
              <a:path w="2415647" h="2433344" extrusionOk="0">
                <a:moveTo>
                  <a:pt x="2415647" y="0"/>
                </a:moveTo>
                <a:lnTo>
                  <a:pt x="0" y="0"/>
                </a:lnTo>
                <a:lnTo>
                  <a:pt x="0" y="2433344"/>
                </a:lnTo>
                <a:lnTo>
                  <a:pt x="2415647" y="2433344"/>
                </a:lnTo>
                <a:lnTo>
                  <a:pt x="2415647"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9"/>
          <p:cNvSpPr/>
          <p:nvPr/>
        </p:nvSpPr>
        <p:spPr>
          <a:xfrm>
            <a:off x="14441744" y="6824956"/>
            <a:ext cx="2817556" cy="2433344"/>
          </a:xfrm>
          <a:custGeom>
            <a:avLst/>
            <a:gdLst/>
            <a:ahLst/>
            <a:cxnLst/>
            <a:rect l="l" t="t" r="r" b="b"/>
            <a:pathLst>
              <a:path w="2817556" h="2433344" extrusionOk="0">
                <a:moveTo>
                  <a:pt x="0" y="0"/>
                </a:moveTo>
                <a:lnTo>
                  <a:pt x="2817556" y="0"/>
                </a:lnTo>
                <a:lnTo>
                  <a:pt x="2817556" y="2433344"/>
                </a:lnTo>
                <a:lnTo>
                  <a:pt x="0" y="2433344"/>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9"/>
          <p:cNvSpPr/>
          <p:nvPr/>
        </p:nvSpPr>
        <p:spPr>
          <a:xfrm>
            <a:off x="8752103" y="6824956"/>
            <a:ext cx="2655435" cy="2433344"/>
          </a:xfrm>
          <a:custGeom>
            <a:avLst/>
            <a:gdLst/>
            <a:ahLst/>
            <a:cxnLst/>
            <a:rect l="l" t="t" r="r" b="b"/>
            <a:pathLst>
              <a:path w="2655435" h="2433344" extrusionOk="0">
                <a:moveTo>
                  <a:pt x="0" y="0"/>
                </a:moveTo>
                <a:lnTo>
                  <a:pt x="2655434" y="0"/>
                </a:lnTo>
                <a:lnTo>
                  <a:pt x="2655434" y="2433344"/>
                </a:lnTo>
                <a:lnTo>
                  <a:pt x="0" y="2433344"/>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9"/>
          <p:cNvSpPr/>
          <p:nvPr/>
        </p:nvSpPr>
        <p:spPr>
          <a:xfrm>
            <a:off x="3828839" y="6824956"/>
            <a:ext cx="2583666" cy="2433344"/>
          </a:xfrm>
          <a:custGeom>
            <a:avLst/>
            <a:gdLst/>
            <a:ahLst/>
            <a:cxnLst/>
            <a:rect l="l" t="t" r="r" b="b"/>
            <a:pathLst>
              <a:path w="2583666" h="2433344" extrusionOk="0">
                <a:moveTo>
                  <a:pt x="0" y="0"/>
                </a:moveTo>
                <a:lnTo>
                  <a:pt x="2583666" y="0"/>
                </a:lnTo>
                <a:lnTo>
                  <a:pt x="2583666" y="2433344"/>
                </a:lnTo>
                <a:lnTo>
                  <a:pt x="0" y="2433344"/>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9"/>
          <p:cNvSpPr txBox="1"/>
          <p:nvPr/>
        </p:nvSpPr>
        <p:spPr>
          <a:xfrm>
            <a:off x="1028700" y="4721729"/>
            <a:ext cx="16230600" cy="176971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1500" b="1">
                <a:solidFill>
                  <a:schemeClr val="dk1"/>
                </a:solidFill>
                <a:latin typeface="Comic Sans MS"/>
                <a:ea typeface="Comic Sans MS"/>
                <a:cs typeface="Comic Sans MS"/>
                <a:sym typeface="Comic Sans MS"/>
              </a:rPr>
              <a:t>COUNT WITH ME</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10"/>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213" name="Google Shape;213;p10"/>
          <p:cNvSpPr/>
          <p:nvPr/>
        </p:nvSpPr>
        <p:spPr>
          <a:xfrm>
            <a:off x="619631" y="633238"/>
            <a:ext cx="17048739" cy="9020524"/>
          </a:xfrm>
          <a:custGeom>
            <a:avLst/>
            <a:gdLst/>
            <a:ahLst/>
            <a:cxnLst/>
            <a:rect l="l" t="t" r="r" b="b"/>
            <a:pathLst>
              <a:path w="5909018" h="3126474" extrusionOk="0">
                <a:moveTo>
                  <a:pt x="0" y="0"/>
                </a:moveTo>
                <a:lnTo>
                  <a:pt x="5909018" y="0"/>
                </a:lnTo>
                <a:lnTo>
                  <a:pt x="5909018" y="3126474"/>
                </a:lnTo>
                <a:lnTo>
                  <a:pt x="0" y="312647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10"/>
          <p:cNvSpPr/>
          <p:nvPr/>
        </p:nvSpPr>
        <p:spPr>
          <a:xfrm>
            <a:off x="11093936" y="3086100"/>
            <a:ext cx="3149692" cy="4114800"/>
          </a:xfrm>
          <a:custGeom>
            <a:avLst/>
            <a:gdLst/>
            <a:ahLst/>
            <a:cxnLst/>
            <a:rect l="l" t="t" r="r" b="b"/>
            <a:pathLst>
              <a:path w="3149692" h="4114800" extrusionOk="0">
                <a:moveTo>
                  <a:pt x="0" y="0"/>
                </a:moveTo>
                <a:lnTo>
                  <a:pt x="3149692" y="0"/>
                </a:lnTo>
                <a:lnTo>
                  <a:pt x="3149692" y="4114800"/>
                </a:lnTo>
                <a:lnTo>
                  <a:pt x="0" y="41148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10"/>
          <p:cNvSpPr txBox="1"/>
          <p:nvPr/>
        </p:nvSpPr>
        <p:spPr>
          <a:xfrm>
            <a:off x="1028700" y="1091563"/>
            <a:ext cx="6125633" cy="409227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25098">
                <a:solidFill>
                  <a:srgbClr val="000000"/>
                </a:solidFill>
                <a:latin typeface="Overlock"/>
                <a:ea typeface="Overlock"/>
                <a:cs typeface="Overlock"/>
                <a:sym typeface="Overlock"/>
              </a:rPr>
              <a:t>1</a:t>
            </a:r>
            <a:endParaRPr/>
          </a:p>
        </p:txBody>
      </p:sp>
      <p:sp>
        <p:nvSpPr>
          <p:cNvPr id="216" name="Google Shape;216;p10"/>
          <p:cNvSpPr txBox="1"/>
          <p:nvPr/>
        </p:nvSpPr>
        <p:spPr>
          <a:xfrm>
            <a:off x="1028700" y="5890297"/>
            <a:ext cx="6125633" cy="2205797"/>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3249" b="1">
                <a:solidFill>
                  <a:srgbClr val="0000FF"/>
                </a:solidFill>
                <a:latin typeface="Comic Sans MS"/>
                <a:ea typeface="Comic Sans MS"/>
                <a:cs typeface="Comic Sans MS"/>
                <a:sym typeface="Comic Sans MS"/>
              </a:rPr>
              <a:t>one</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5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fade">
                                      <p:cBhvr>
                                        <p:cTn id="12"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1"/>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222" name="Google Shape;222;p11"/>
          <p:cNvSpPr/>
          <p:nvPr/>
        </p:nvSpPr>
        <p:spPr>
          <a:xfrm>
            <a:off x="619631" y="633238"/>
            <a:ext cx="17048739" cy="9020524"/>
          </a:xfrm>
          <a:custGeom>
            <a:avLst/>
            <a:gdLst/>
            <a:ahLst/>
            <a:cxnLst/>
            <a:rect l="l" t="t" r="r" b="b"/>
            <a:pathLst>
              <a:path w="5909018" h="3126474" extrusionOk="0">
                <a:moveTo>
                  <a:pt x="0" y="0"/>
                </a:moveTo>
                <a:lnTo>
                  <a:pt x="5909018" y="0"/>
                </a:lnTo>
                <a:lnTo>
                  <a:pt x="5909018" y="3126474"/>
                </a:lnTo>
                <a:lnTo>
                  <a:pt x="0" y="312647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11"/>
          <p:cNvSpPr/>
          <p:nvPr/>
        </p:nvSpPr>
        <p:spPr>
          <a:xfrm flipH="1">
            <a:off x="12442377" y="3389329"/>
            <a:ext cx="3746772" cy="3508341"/>
          </a:xfrm>
          <a:custGeom>
            <a:avLst/>
            <a:gdLst/>
            <a:ahLst/>
            <a:cxnLst/>
            <a:rect l="l" t="t" r="r" b="b"/>
            <a:pathLst>
              <a:path w="3746772" h="3508341" extrusionOk="0">
                <a:moveTo>
                  <a:pt x="3746773" y="0"/>
                </a:moveTo>
                <a:lnTo>
                  <a:pt x="0" y="0"/>
                </a:lnTo>
                <a:lnTo>
                  <a:pt x="0" y="3508342"/>
                </a:lnTo>
                <a:lnTo>
                  <a:pt x="3746773" y="3508342"/>
                </a:lnTo>
                <a:lnTo>
                  <a:pt x="3746773"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11"/>
          <p:cNvSpPr/>
          <p:nvPr/>
        </p:nvSpPr>
        <p:spPr>
          <a:xfrm>
            <a:off x="8239671" y="3389329"/>
            <a:ext cx="3746772" cy="3508341"/>
          </a:xfrm>
          <a:custGeom>
            <a:avLst/>
            <a:gdLst/>
            <a:ahLst/>
            <a:cxnLst/>
            <a:rect l="l" t="t" r="r" b="b"/>
            <a:pathLst>
              <a:path w="3746772" h="3508341" extrusionOk="0">
                <a:moveTo>
                  <a:pt x="0" y="0"/>
                </a:moveTo>
                <a:lnTo>
                  <a:pt x="3746772" y="0"/>
                </a:lnTo>
                <a:lnTo>
                  <a:pt x="3746772" y="3508342"/>
                </a:lnTo>
                <a:lnTo>
                  <a:pt x="0" y="350834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p11"/>
          <p:cNvSpPr txBox="1"/>
          <p:nvPr/>
        </p:nvSpPr>
        <p:spPr>
          <a:xfrm>
            <a:off x="1028700" y="1091563"/>
            <a:ext cx="6125633" cy="409227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25098">
                <a:solidFill>
                  <a:srgbClr val="000000"/>
                </a:solidFill>
                <a:latin typeface="Overlock"/>
                <a:ea typeface="Overlock"/>
                <a:cs typeface="Overlock"/>
                <a:sym typeface="Overlock"/>
              </a:rPr>
              <a:t>2</a:t>
            </a:r>
            <a:endParaRPr/>
          </a:p>
        </p:txBody>
      </p:sp>
      <p:sp>
        <p:nvSpPr>
          <p:cNvPr id="226" name="Google Shape;226;p11"/>
          <p:cNvSpPr txBox="1"/>
          <p:nvPr/>
        </p:nvSpPr>
        <p:spPr>
          <a:xfrm>
            <a:off x="1028700" y="5890297"/>
            <a:ext cx="6125633" cy="2205797"/>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3249" b="1">
                <a:solidFill>
                  <a:srgbClr val="0000FF"/>
                </a:solidFill>
                <a:latin typeface="Comic Sans MS"/>
                <a:ea typeface="Comic Sans MS"/>
                <a:cs typeface="Comic Sans MS"/>
                <a:sym typeface="Comic Sans MS"/>
              </a:rPr>
              <a:t>two</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gtEl>
                                        <p:attrNameLst>
                                          <p:attrName>style.visibility</p:attrName>
                                        </p:attrNameLst>
                                      </p:cBhvr>
                                      <p:to>
                                        <p:strVal val="visible"/>
                                      </p:to>
                                    </p:set>
                                    <p:animEffect transition="in" filter="fade">
                                      <p:cBhvr>
                                        <p:cTn id="12"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2"/>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232" name="Google Shape;232;p12"/>
          <p:cNvSpPr/>
          <p:nvPr/>
        </p:nvSpPr>
        <p:spPr>
          <a:xfrm>
            <a:off x="619631" y="633238"/>
            <a:ext cx="17048739" cy="9020524"/>
          </a:xfrm>
          <a:custGeom>
            <a:avLst/>
            <a:gdLst/>
            <a:ahLst/>
            <a:cxnLst/>
            <a:rect l="l" t="t" r="r" b="b"/>
            <a:pathLst>
              <a:path w="5909018" h="3126474" extrusionOk="0">
                <a:moveTo>
                  <a:pt x="0" y="0"/>
                </a:moveTo>
                <a:lnTo>
                  <a:pt x="5909018" y="0"/>
                </a:lnTo>
                <a:lnTo>
                  <a:pt x="5909018" y="3126474"/>
                </a:lnTo>
                <a:lnTo>
                  <a:pt x="0" y="312647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12"/>
          <p:cNvSpPr/>
          <p:nvPr/>
        </p:nvSpPr>
        <p:spPr>
          <a:xfrm>
            <a:off x="13387968" y="3704997"/>
            <a:ext cx="2722061" cy="2632975"/>
          </a:xfrm>
          <a:custGeom>
            <a:avLst/>
            <a:gdLst/>
            <a:ahLst/>
            <a:cxnLst/>
            <a:rect l="l" t="t" r="r" b="b"/>
            <a:pathLst>
              <a:path w="2722061" h="2632975" extrusionOk="0">
                <a:moveTo>
                  <a:pt x="0" y="0"/>
                </a:moveTo>
                <a:lnTo>
                  <a:pt x="2722060" y="0"/>
                </a:lnTo>
                <a:lnTo>
                  <a:pt x="2722060" y="2632975"/>
                </a:lnTo>
                <a:lnTo>
                  <a:pt x="0" y="263297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12"/>
          <p:cNvSpPr/>
          <p:nvPr/>
        </p:nvSpPr>
        <p:spPr>
          <a:xfrm>
            <a:off x="10712323" y="3704997"/>
            <a:ext cx="2722061" cy="2632975"/>
          </a:xfrm>
          <a:custGeom>
            <a:avLst/>
            <a:gdLst/>
            <a:ahLst/>
            <a:cxnLst/>
            <a:rect l="l" t="t" r="r" b="b"/>
            <a:pathLst>
              <a:path w="2722061" h="2632975" extrusionOk="0">
                <a:moveTo>
                  <a:pt x="0" y="0"/>
                </a:moveTo>
                <a:lnTo>
                  <a:pt x="2722061" y="0"/>
                </a:lnTo>
                <a:lnTo>
                  <a:pt x="2722061" y="2632975"/>
                </a:lnTo>
                <a:lnTo>
                  <a:pt x="0" y="263297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12"/>
          <p:cNvSpPr/>
          <p:nvPr/>
        </p:nvSpPr>
        <p:spPr>
          <a:xfrm>
            <a:off x="8036679" y="3704997"/>
            <a:ext cx="2722061" cy="2632975"/>
          </a:xfrm>
          <a:custGeom>
            <a:avLst/>
            <a:gdLst/>
            <a:ahLst/>
            <a:cxnLst/>
            <a:rect l="l" t="t" r="r" b="b"/>
            <a:pathLst>
              <a:path w="2722061" h="2632975" extrusionOk="0">
                <a:moveTo>
                  <a:pt x="0" y="0"/>
                </a:moveTo>
                <a:lnTo>
                  <a:pt x="2722061" y="0"/>
                </a:lnTo>
                <a:lnTo>
                  <a:pt x="2722061" y="2632975"/>
                </a:lnTo>
                <a:lnTo>
                  <a:pt x="0" y="263297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12"/>
          <p:cNvSpPr txBox="1"/>
          <p:nvPr/>
        </p:nvSpPr>
        <p:spPr>
          <a:xfrm>
            <a:off x="1028700" y="1091563"/>
            <a:ext cx="6125633" cy="409227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25098">
                <a:solidFill>
                  <a:srgbClr val="000000"/>
                </a:solidFill>
                <a:latin typeface="Overlock"/>
                <a:ea typeface="Overlock"/>
                <a:cs typeface="Overlock"/>
                <a:sym typeface="Overlock"/>
              </a:rPr>
              <a:t>3</a:t>
            </a:r>
            <a:endParaRPr/>
          </a:p>
        </p:txBody>
      </p:sp>
      <p:sp>
        <p:nvSpPr>
          <p:cNvPr id="237" name="Google Shape;237;p12"/>
          <p:cNvSpPr txBox="1"/>
          <p:nvPr/>
        </p:nvSpPr>
        <p:spPr>
          <a:xfrm>
            <a:off x="1028700" y="5890297"/>
            <a:ext cx="6125633" cy="2205797"/>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3249" b="1">
                <a:solidFill>
                  <a:srgbClr val="0000FF"/>
                </a:solidFill>
                <a:latin typeface="Comic Sans MS"/>
                <a:ea typeface="Comic Sans MS"/>
                <a:cs typeface="Comic Sans MS"/>
                <a:sym typeface="Comic Sans MS"/>
              </a:rPr>
              <a:t>three</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7"/>
                                        </p:tgtEl>
                                        <p:attrNameLst>
                                          <p:attrName>style.visibility</p:attrName>
                                        </p:attrNameLst>
                                      </p:cBhvr>
                                      <p:to>
                                        <p:strVal val="visible"/>
                                      </p:to>
                                    </p:set>
                                    <p:animEffect transition="in" filter="fade">
                                      <p:cBhvr>
                                        <p:cTn id="12"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13"/>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243" name="Google Shape;243;p13"/>
          <p:cNvSpPr/>
          <p:nvPr/>
        </p:nvSpPr>
        <p:spPr>
          <a:xfrm>
            <a:off x="619631" y="633238"/>
            <a:ext cx="17048739" cy="9020524"/>
          </a:xfrm>
          <a:custGeom>
            <a:avLst/>
            <a:gdLst/>
            <a:ahLst/>
            <a:cxnLst/>
            <a:rect l="l" t="t" r="r" b="b"/>
            <a:pathLst>
              <a:path w="5909018" h="3126474" extrusionOk="0">
                <a:moveTo>
                  <a:pt x="0" y="0"/>
                </a:moveTo>
                <a:lnTo>
                  <a:pt x="5909018" y="0"/>
                </a:lnTo>
                <a:lnTo>
                  <a:pt x="5909018" y="3126474"/>
                </a:lnTo>
                <a:lnTo>
                  <a:pt x="0" y="312647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13"/>
          <p:cNvSpPr/>
          <p:nvPr/>
        </p:nvSpPr>
        <p:spPr>
          <a:xfrm>
            <a:off x="8341255" y="1880400"/>
            <a:ext cx="3494363" cy="3017859"/>
          </a:xfrm>
          <a:custGeom>
            <a:avLst/>
            <a:gdLst/>
            <a:ahLst/>
            <a:cxnLst/>
            <a:rect l="l" t="t" r="r" b="b"/>
            <a:pathLst>
              <a:path w="3494363" h="3017859" extrusionOk="0">
                <a:moveTo>
                  <a:pt x="0" y="0"/>
                </a:moveTo>
                <a:lnTo>
                  <a:pt x="3494362" y="0"/>
                </a:lnTo>
                <a:lnTo>
                  <a:pt x="3494362" y="3017859"/>
                </a:lnTo>
                <a:lnTo>
                  <a:pt x="0" y="301785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13"/>
          <p:cNvSpPr/>
          <p:nvPr/>
        </p:nvSpPr>
        <p:spPr>
          <a:xfrm>
            <a:off x="12209788" y="1880400"/>
            <a:ext cx="3494363" cy="3017859"/>
          </a:xfrm>
          <a:custGeom>
            <a:avLst/>
            <a:gdLst/>
            <a:ahLst/>
            <a:cxnLst/>
            <a:rect l="l" t="t" r="r" b="b"/>
            <a:pathLst>
              <a:path w="3494363" h="3017859" extrusionOk="0">
                <a:moveTo>
                  <a:pt x="0" y="0"/>
                </a:moveTo>
                <a:lnTo>
                  <a:pt x="3494363" y="0"/>
                </a:lnTo>
                <a:lnTo>
                  <a:pt x="3494363" y="3017859"/>
                </a:lnTo>
                <a:lnTo>
                  <a:pt x="0" y="301785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13"/>
          <p:cNvSpPr/>
          <p:nvPr/>
        </p:nvSpPr>
        <p:spPr>
          <a:xfrm>
            <a:off x="8341255" y="5388741"/>
            <a:ext cx="3494363" cy="3017859"/>
          </a:xfrm>
          <a:custGeom>
            <a:avLst/>
            <a:gdLst/>
            <a:ahLst/>
            <a:cxnLst/>
            <a:rect l="l" t="t" r="r" b="b"/>
            <a:pathLst>
              <a:path w="3494363" h="3017859" extrusionOk="0">
                <a:moveTo>
                  <a:pt x="0" y="0"/>
                </a:moveTo>
                <a:lnTo>
                  <a:pt x="3494362" y="0"/>
                </a:lnTo>
                <a:lnTo>
                  <a:pt x="3494362" y="3017859"/>
                </a:lnTo>
                <a:lnTo>
                  <a:pt x="0" y="301785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247;p13"/>
          <p:cNvSpPr/>
          <p:nvPr/>
        </p:nvSpPr>
        <p:spPr>
          <a:xfrm>
            <a:off x="12209788" y="5388741"/>
            <a:ext cx="3494363" cy="3017859"/>
          </a:xfrm>
          <a:custGeom>
            <a:avLst/>
            <a:gdLst/>
            <a:ahLst/>
            <a:cxnLst/>
            <a:rect l="l" t="t" r="r" b="b"/>
            <a:pathLst>
              <a:path w="3494363" h="3017859" extrusionOk="0">
                <a:moveTo>
                  <a:pt x="0" y="0"/>
                </a:moveTo>
                <a:lnTo>
                  <a:pt x="3494363" y="0"/>
                </a:lnTo>
                <a:lnTo>
                  <a:pt x="3494363" y="3017859"/>
                </a:lnTo>
                <a:lnTo>
                  <a:pt x="0" y="301785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13"/>
          <p:cNvSpPr txBox="1"/>
          <p:nvPr/>
        </p:nvSpPr>
        <p:spPr>
          <a:xfrm>
            <a:off x="1028700" y="1091563"/>
            <a:ext cx="6125633" cy="409227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25098">
                <a:solidFill>
                  <a:srgbClr val="000000"/>
                </a:solidFill>
                <a:latin typeface="Overlock"/>
                <a:ea typeface="Overlock"/>
                <a:cs typeface="Overlock"/>
                <a:sym typeface="Overlock"/>
              </a:rPr>
              <a:t>4</a:t>
            </a:r>
            <a:endParaRPr/>
          </a:p>
        </p:txBody>
      </p:sp>
      <p:sp>
        <p:nvSpPr>
          <p:cNvPr id="249" name="Google Shape;249;p13"/>
          <p:cNvSpPr txBox="1"/>
          <p:nvPr/>
        </p:nvSpPr>
        <p:spPr>
          <a:xfrm>
            <a:off x="1028700" y="5890297"/>
            <a:ext cx="6125633" cy="2205797"/>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3249" b="1">
                <a:solidFill>
                  <a:srgbClr val="0000FF"/>
                </a:solidFill>
                <a:latin typeface="Comic Sans MS"/>
                <a:ea typeface="Comic Sans MS"/>
                <a:cs typeface="Comic Sans MS"/>
                <a:sym typeface="Comic Sans MS"/>
              </a:rPr>
              <a:t>four</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14"/>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255" name="Google Shape;255;p14"/>
          <p:cNvSpPr/>
          <p:nvPr/>
        </p:nvSpPr>
        <p:spPr>
          <a:xfrm>
            <a:off x="619631" y="633238"/>
            <a:ext cx="17048739" cy="9020524"/>
          </a:xfrm>
          <a:custGeom>
            <a:avLst/>
            <a:gdLst/>
            <a:ahLst/>
            <a:cxnLst/>
            <a:rect l="l" t="t" r="r" b="b"/>
            <a:pathLst>
              <a:path w="5909018" h="3126474" extrusionOk="0">
                <a:moveTo>
                  <a:pt x="0" y="0"/>
                </a:moveTo>
                <a:lnTo>
                  <a:pt x="5909018" y="0"/>
                </a:lnTo>
                <a:lnTo>
                  <a:pt x="5909018" y="3126474"/>
                </a:lnTo>
                <a:lnTo>
                  <a:pt x="0" y="312647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14"/>
          <p:cNvSpPr/>
          <p:nvPr/>
        </p:nvSpPr>
        <p:spPr>
          <a:xfrm>
            <a:off x="9662787" y="1779152"/>
            <a:ext cx="2151012" cy="2211320"/>
          </a:xfrm>
          <a:custGeom>
            <a:avLst/>
            <a:gdLst/>
            <a:ahLst/>
            <a:cxnLst/>
            <a:rect l="l" t="t" r="r" b="b"/>
            <a:pathLst>
              <a:path w="2151012" h="2211320" extrusionOk="0">
                <a:moveTo>
                  <a:pt x="0" y="0"/>
                </a:moveTo>
                <a:lnTo>
                  <a:pt x="2151012" y="0"/>
                </a:lnTo>
                <a:lnTo>
                  <a:pt x="2151012" y="2211320"/>
                </a:lnTo>
                <a:lnTo>
                  <a:pt x="0" y="22113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14"/>
          <p:cNvSpPr/>
          <p:nvPr/>
        </p:nvSpPr>
        <p:spPr>
          <a:xfrm>
            <a:off x="12544299" y="1779152"/>
            <a:ext cx="2151012" cy="2211320"/>
          </a:xfrm>
          <a:custGeom>
            <a:avLst/>
            <a:gdLst/>
            <a:ahLst/>
            <a:cxnLst/>
            <a:rect l="l" t="t" r="r" b="b"/>
            <a:pathLst>
              <a:path w="2151012" h="2211320" extrusionOk="0">
                <a:moveTo>
                  <a:pt x="0" y="0"/>
                </a:moveTo>
                <a:lnTo>
                  <a:pt x="2151011" y="0"/>
                </a:lnTo>
                <a:lnTo>
                  <a:pt x="2151011" y="2211320"/>
                </a:lnTo>
                <a:lnTo>
                  <a:pt x="0" y="22113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14"/>
          <p:cNvSpPr/>
          <p:nvPr/>
        </p:nvSpPr>
        <p:spPr>
          <a:xfrm>
            <a:off x="9606786" y="6296528"/>
            <a:ext cx="2151012" cy="2211320"/>
          </a:xfrm>
          <a:custGeom>
            <a:avLst/>
            <a:gdLst/>
            <a:ahLst/>
            <a:cxnLst/>
            <a:rect l="l" t="t" r="r" b="b"/>
            <a:pathLst>
              <a:path w="2151012" h="2211320" extrusionOk="0">
                <a:moveTo>
                  <a:pt x="0" y="0"/>
                </a:moveTo>
                <a:lnTo>
                  <a:pt x="2151012" y="0"/>
                </a:lnTo>
                <a:lnTo>
                  <a:pt x="2151012" y="2211320"/>
                </a:lnTo>
                <a:lnTo>
                  <a:pt x="0" y="22113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14"/>
          <p:cNvSpPr/>
          <p:nvPr/>
        </p:nvSpPr>
        <p:spPr>
          <a:xfrm>
            <a:off x="12488297" y="6296528"/>
            <a:ext cx="2151012" cy="2211320"/>
          </a:xfrm>
          <a:custGeom>
            <a:avLst/>
            <a:gdLst/>
            <a:ahLst/>
            <a:cxnLst/>
            <a:rect l="l" t="t" r="r" b="b"/>
            <a:pathLst>
              <a:path w="2151012" h="2211320" extrusionOk="0">
                <a:moveTo>
                  <a:pt x="0" y="0"/>
                </a:moveTo>
                <a:lnTo>
                  <a:pt x="2151012" y="0"/>
                </a:lnTo>
                <a:lnTo>
                  <a:pt x="2151012" y="2211320"/>
                </a:lnTo>
                <a:lnTo>
                  <a:pt x="0" y="22113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14"/>
          <p:cNvSpPr/>
          <p:nvPr/>
        </p:nvSpPr>
        <p:spPr>
          <a:xfrm>
            <a:off x="11103543" y="4085207"/>
            <a:ext cx="2151012" cy="2211320"/>
          </a:xfrm>
          <a:custGeom>
            <a:avLst/>
            <a:gdLst/>
            <a:ahLst/>
            <a:cxnLst/>
            <a:rect l="l" t="t" r="r" b="b"/>
            <a:pathLst>
              <a:path w="2151012" h="2211320" extrusionOk="0">
                <a:moveTo>
                  <a:pt x="0" y="0"/>
                </a:moveTo>
                <a:lnTo>
                  <a:pt x="2151011" y="0"/>
                </a:lnTo>
                <a:lnTo>
                  <a:pt x="2151011" y="2211321"/>
                </a:lnTo>
                <a:lnTo>
                  <a:pt x="0" y="221132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14"/>
          <p:cNvSpPr txBox="1"/>
          <p:nvPr/>
        </p:nvSpPr>
        <p:spPr>
          <a:xfrm>
            <a:off x="1028700" y="1091563"/>
            <a:ext cx="6125633" cy="409227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25098">
                <a:solidFill>
                  <a:srgbClr val="000000"/>
                </a:solidFill>
                <a:latin typeface="Overlock"/>
                <a:ea typeface="Overlock"/>
                <a:cs typeface="Overlock"/>
                <a:sym typeface="Overlock"/>
              </a:rPr>
              <a:t>5</a:t>
            </a:r>
            <a:endParaRPr/>
          </a:p>
        </p:txBody>
      </p:sp>
      <p:sp>
        <p:nvSpPr>
          <p:cNvPr id="262" name="Google Shape;262;p14"/>
          <p:cNvSpPr txBox="1"/>
          <p:nvPr/>
        </p:nvSpPr>
        <p:spPr>
          <a:xfrm>
            <a:off x="1028700" y="5890297"/>
            <a:ext cx="6125633" cy="2205797"/>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3249" b="1">
                <a:solidFill>
                  <a:srgbClr val="0000FF"/>
                </a:solidFill>
                <a:latin typeface="Comic Sans MS"/>
                <a:ea typeface="Comic Sans MS"/>
                <a:cs typeface="Comic Sans MS"/>
                <a:sym typeface="Comic Sans MS"/>
              </a:rPr>
              <a:t>five</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500"/>
                                        <p:tgtEl>
                                          <p:spTgt spid="2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2"/>
                                        </p:tgtEl>
                                        <p:attrNameLst>
                                          <p:attrName>style.visibility</p:attrName>
                                        </p:attrNameLst>
                                      </p:cBhvr>
                                      <p:to>
                                        <p:strVal val="visible"/>
                                      </p:to>
                                    </p:set>
                                    <p:animEffect transition="in" filter="fade">
                                      <p:cBhvr>
                                        <p:cTn id="1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156</Words>
  <Application>Microsoft Office PowerPoint</Application>
  <PresentationFormat>Custom</PresentationFormat>
  <Paragraphs>79</Paragraphs>
  <Slides>27</Slides>
  <Notes>27</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Comic Sans MS</vt:lpstr>
      <vt:lpstr>Federo</vt:lpstr>
      <vt:lpstr>Arial</vt:lpstr>
      <vt:lpstr>Overlock</vt:lpstr>
      <vt:lpstr>Times New Roman</vt:lpstr>
      <vt:lpstr>Calibri</vt:lpstr>
      <vt:lpstr>Corben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DELL</cp:lastModifiedBy>
  <cp:revision>9</cp:revision>
  <dcterms:created xsi:type="dcterms:W3CDTF">2006-08-16T00:00:00Z</dcterms:created>
  <dcterms:modified xsi:type="dcterms:W3CDTF">2025-03-25T04:09:47Z</dcterms:modified>
</cp:coreProperties>
</file>