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404" r:id="rId2"/>
    <p:sldId id="316" r:id="rId3"/>
    <p:sldId id="319" r:id="rId4"/>
    <p:sldId id="383" r:id="rId5"/>
    <p:sldId id="400" r:id="rId6"/>
    <p:sldId id="386" r:id="rId7"/>
    <p:sldId id="397" r:id="rId8"/>
    <p:sldId id="398" r:id="rId9"/>
    <p:sldId id="399" r:id="rId10"/>
    <p:sldId id="396" r:id="rId11"/>
    <p:sldId id="326" r:id="rId12"/>
    <p:sldId id="284" r:id="rId13"/>
    <p:sldId id="368" r:id="rId14"/>
    <p:sldId id="370" r:id="rId15"/>
    <p:sldId id="371" r:id="rId16"/>
    <p:sldId id="325" r:id="rId17"/>
    <p:sldId id="358" r:id="rId18"/>
    <p:sldId id="372" r:id="rId19"/>
    <p:sldId id="373" r:id="rId20"/>
    <p:sldId id="374" r:id="rId21"/>
    <p:sldId id="327" r:id="rId22"/>
    <p:sldId id="376" r:id="rId23"/>
    <p:sldId id="380" r:id="rId24"/>
    <p:sldId id="382" r:id="rId25"/>
    <p:sldId id="381" r:id="rId26"/>
    <p:sldId id="353" r:id="rId27"/>
    <p:sldId id="401" r:id="rId28"/>
    <p:sldId id="402" r:id="rId29"/>
    <p:sldId id="403" r:id="rId30"/>
  </p:sldIdLst>
  <p:sldSz cx="18288000" cy="10287000"/>
  <p:notesSz cx="6858000" cy="9144000"/>
  <p:embeddedFontLst>
    <p:embeddedFont>
      <p:font typeface="Berlin Sans FB Demi" panose="020E0802020502020306" pitchFamily="34" charset="0"/>
      <p:bold r:id="rId32"/>
    </p:embeddedFont>
    <p:embeddedFont>
      <p:font typeface="Wingdings 2" panose="05020102010507070707" pitchFamily="18" charset="2"/>
      <p:regular r:id="rId33"/>
    </p:embeddedFont>
    <p:embeddedFont>
      <p:font typeface="Britannic Bold" panose="020B0903060703020204" pitchFamily="34" charset="0"/>
      <p:regular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00FF"/>
    <a:srgbClr val="FF5050"/>
    <a:srgbClr val="FF9900"/>
    <a:srgbClr val="669900"/>
    <a:srgbClr val="FF66CC"/>
    <a:srgbClr val="FF0066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21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27/03/202525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506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6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4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Check the answers by asking “a or b?” When pupils answer correctly, confirm by saying “1a. Can you see the number thirteen?”/ “2b. Can you see the number fifteen?” and encourage them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16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8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8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8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2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0.sv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2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0.sv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88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9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2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0.sv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8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96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06.svg"/><Relationship Id="rId17" Type="http://schemas.openxmlformats.org/officeDocument/2006/relationships/image" Target="../media/image98.svg"/><Relationship Id="rId2" Type="http://schemas.openxmlformats.org/officeDocument/2006/relationships/audio" Target="../media/audio5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104.svg"/><Relationship Id="rId4" Type="http://schemas.openxmlformats.org/officeDocument/2006/relationships/image" Target="../media/image94.svg"/><Relationship Id="rId9" Type="http://schemas.openxmlformats.org/officeDocument/2006/relationships/image" Target="../media/image63.png"/><Relationship Id="rId14" Type="http://schemas.openxmlformats.org/officeDocument/2006/relationships/image" Target="../media/image10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9.svg"/><Relationship Id="rId2" Type="http://schemas.openxmlformats.org/officeDocument/2006/relationships/audio" Target="../media/audio1.wav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35.svg"/><Relationship Id="rId2" Type="http://schemas.openxmlformats.org/officeDocument/2006/relationships/audio" Target="../media/audio2.wav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33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18" Type="http://schemas.openxmlformats.org/officeDocument/2006/relationships/image" Target="../media/image51.sv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9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8.png"/><Relationship Id="rId24" Type="http://schemas.openxmlformats.org/officeDocument/2006/relationships/image" Target="../media/image57.sv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37.sv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18" Type="http://schemas.openxmlformats.org/officeDocument/2006/relationships/image" Target="../media/image63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39.svg"/><Relationship Id="rId17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10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39.svg"/><Relationship Id="rId17" Type="http://schemas.openxmlformats.org/officeDocument/2006/relationships/image" Target="../media/image68.svg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66.svg"/><Relationship Id="rId10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4715610" y="-3056792"/>
            <a:ext cx="8862644" cy="16312664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671900" y="4249914"/>
            <a:ext cx="1505956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smtClean="0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dirty="0"/>
          </a:p>
        </p:txBody>
      </p:sp>
      <p:sp>
        <p:nvSpPr>
          <p:cNvPr id="192" name="Google Shape;192;p8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108462" y="8296213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1758" y="1458386"/>
            <a:ext cx="11142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5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809737" y="8246235"/>
            <a:ext cx="1110738" cy="1568858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789762" y="6826355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315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187207" y="2933700"/>
            <a:ext cx="11913586" cy="2371709"/>
            <a:chOff x="0" y="0"/>
            <a:chExt cx="3911252" cy="77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1252" cy="778636"/>
            </a:xfrm>
            <a:custGeom>
              <a:avLst/>
              <a:gdLst/>
              <a:ahLst/>
              <a:cxnLst/>
              <a:rect l="l" t="t" r="r" b="b"/>
              <a:pathLst>
                <a:path w="3911252" h="778636">
                  <a:moveTo>
                    <a:pt x="33142" y="0"/>
                  </a:moveTo>
                  <a:lnTo>
                    <a:pt x="3878111" y="0"/>
                  </a:lnTo>
                  <a:cubicBezTo>
                    <a:pt x="3896414" y="0"/>
                    <a:pt x="3911252" y="14838"/>
                    <a:pt x="3911252" y="33142"/>
                  </a:cubicBezTo>
                  <a:lnTo>
                    <a:pt x="3911252" y="745495"/>
                  </a:lnTo>
                  <a:cubicBezTo>
                    <a:pt x="3911252" y="763798"/>
                    <a:pt x="3896414" y="778636"/>
                    <a:pt x="3878111" y="778636"/>
                  </a:cubicBezTo>
                  <a:lnTo>
                    <a:pt x="33142" y="778636"/>
                  </a:lnTo>
                  <a:cubicBezTo>
                    <a:pt x="24352" y="778636"/>
                    <a:pt x="15922" y="775145"/>
                    <a:pt x="9707" y="768929"/>
                  </a:cubicBezTo>
                  <a:cubicBezTo>
                    <a:pt x="3492" y="762714"/>
                    <a:pt x="0" y="754284"/>
                    <a:pt x="0" y="745495"/>
                  </a:cubicBezTo>
                  <a:lnTo>
                    <a:pt x="0" y="33142"/>
                  </a:lnTo>
                  <a:cubicBezTo>
                    <a:pt x="0" y="14838"/>
                    <a:pt x="14838" y="0"/>
                    <a:pt x="33142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1252" cy="81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26165" y="3361452"/>
            <a:ext cx="12435671" cy="151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  <a:latin typeface="Berlin Sans FB" panose="020E0602020502020306" pitchFamily="34" charset="0"/>
              </a:rPr>
              <a:t>Thank you for Playing!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638541" y="5673725"/>
            <a:ext cx="5362183" cy="4338493"/>
          </a:xfrm>
          <a:custGeom>
            <a:avLst/>
            <a:gdLst/>
            <a:ahLst/>
            <a:cxnLst/>
            <a:rect l="l" t="t" r="r" b="b"/>
            <a:pathLst>
              <a:path w="5362183" h="4338493">
                <a:moveTo>
                  <a:pt x="5362183" y="0"/>
                </a:moveTo>
                <a:lnTo>
                  <a:pt x="0" y="0"/>
                </a:lnTo>
                <a:lnTo>
                  <a:pt x="0" y="4338493"/>
                </a:lnTo>
                <a:lnTo>
                  <a:pt x="5362183" y="4338493"/>
                </a:lnTo>
                <a:lnTo>
                  <a:pt x="53621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chant.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058400" y="2476500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0058400" y="4543335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1815150" y="2476500"/>
            <a:ext cx="38058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thirteen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1815150" y="4543335"/>
            <a:ext cx="3332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fifteen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9436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video.</a:t>
            </a:r>
          </a:p>
        </p:txBody>
      </p:sp>
      <p:pic>
        <p:nvPicPr>
          <p:cNvPr id="4" name="VIDEO HOẠT HÌNH LỚP 2 - Unit 13 - In the maths class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80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F5A6634F-428A-42EA-B8FA-2817D4E6CF5F}"/>
              </a:ext>
            </a:extLst>
          </p:cNvPr>
          <p:cNvSpPr txBox="1"/>
          <p:nvPr/>
        </p:nvSpPr>
        <p:spPr>
          <a:xfrm>
            <a:off x="12155314" y="1791335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69941E8-375B-4002-BF4C-9A81C8634266}"/>
              </a:ext>
            </a:extLst>
          </p:cNvPr>
          <p:cNvSpPr txBox="1"/>
          <p:nvPr/>
        </p:nvSpPr>
        <p:spPr>
          <a:xfrm>
            <a:off x="12155312" y="236657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473D264-E6ED-455D-8E2F-6EE322E4C4C0}"/>
              </a:ext>
            </a:extLst>
          </p:cNvPr>
          <p:cNvSpPr txBox="1"/>
          <p:nvPr/>
        </p:nvSpPr>
        <p:spPr>
          <a:xfrm>
            <a:off x="12140936" y="2952964"/>
            <a:ext cx="539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4E9C824-09C9-44B6-9AD3-85A5CE20F0E7}"/>
              </a:ext>
            </a:extLst>
          </p:cNvPr>
          <p:cNvSpPr txBox="1"/>
          <p:nvPr/>
        </p:nvSpPr>
        <p:spPr>
          <a:xfrm>
            <a:off x="12140936" y="3529319"/>
            <a:ext cx="556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55D9B42-325D-4526-BB85-B050BE7D1AD3}"/>
              </a:ext>
            </a:extLst>
          </p:cNvPr>
          <p:cNvSpPr txBox="1"/>
          <p:nvPr/>
        </p:nvSpPr>
        <p:spPr>
          <a:xfrm>
            <a:off x="12155312" y="4694019"/>
            <a:ext cx="43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C70803D-41D3-4977-8190-9F2ACA850BC9}"/>
              </a:ext>
            </a:extLst>
          </p:cNvPr>
          <p:cNvSpPr txBox="1"/>
          <p:nvPr/>
        </p:nvSpPr>
        <p:spPr>
          <a:xfrm>
            <a:off x="12140070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E5E6522-7850-472F-A37E-597953452D0E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E0F6CD2-603A-4A2F-8BBA-5921133A5FE7}"/>
              </a:ext>
            </a:extLst>
          </p:cNvPr>
          <p:cNvSpPr txBox="1"/>
          <p:nvPr/>
        </p:nvSpPr>
        <p:spPr>
          <a:xfrm>
            <a:off x="12136287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4" name="Track 072">
            <a:hlinkClick r:id="" action="ppaction://media"/>
            <a:extLst>
              <a:ext uri="{FF2B5EF4-FFF2-40B4-BE49-F238E27FC236}">
                <a16:creationId xmlns:a16="http://schemas.microsoft.com/office/drawing/2014/main" id="{A97841F5-4E08-42E8-B852-2491A2C41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79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1" y="497086"/>
            <a:ext cx="487363" cy="487363"/>
          </a:xfrm>
          <a:prstGeom prst="rect">
            <a:avLst/>
          </a:prstGeom>
        </p:spPr>
      </p:pic>
      <p:pic>
        <p:nvPicPr>
          <p:cNvPr id="145" name="Track 072">
            <a:hlinkClick r:id="" action="ppaction://media"/>
            <a:extLst>
              <a:ext uri="{FF2B5EF4-FFF2-40B4-BE49-F238E27FC236}">
                <a16:creationId xmlns:a16="http://schemas.microsoft.com/office/drawing/2014/main" id="{F08FD936-FC8E-429F-BD9A-8279545F20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33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0" y="1022197"/>
            <a:ext cx="487363" cy="487363"/>
          </a:xfrm>
          <a:prstGeom prst="rect">
            <a:avLst/>
          </a:prstGeom>
        </p:spPr>
      </p:pic>
      <p:pic>
        <p:nvPicPr>
          <p:cNvPr id="146" name="Track 072">
            <a:hlinkClick r:id="" action="ppaction://media"/>
            <a:extLst>
              <a:ext uri="{FF2B5EF4-FFF2-40B4-BE49-F238E27FC236}">
                <a16:creationId xmlns:a16="http://schemas.microsoft.com/office/drawing/2014/main" id="{7E5D16CC-5F93-4C1D-8FFB-6545A835A0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9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9" y="1536953"/>
            <a:ext cx="487363" cy="487363"/>
          </a:xfrm>
          <a:prstGeom prst="rect">
            <a:avLst/>
          </a:prstGeom>
        </p:spPr>
      </p:pic>
      <p:pic>
        <p:nvPicPr>
          <p:cNvPr id="147" name="Track 072">
            <a:hlinkClick r:id="" action="ppaction://media"/>
            <a:extLst>
              <a:ext uri="{FF2B5EF4-FFF2-40B4-BE49-F238E27FC236}">
                <a16:creationId xmlns:a16="http://schemas.microsoft.com/office/drawing/2014/main" id="{5F9C757F-BF22-4258-BA7D-98CA4EEB3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24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062064"/>
            <a:ext cx="487363" cy="487363"/>
          </a:xfrm>
          <a:prstGeom prst="rect">
            <a:avLst/>
          </a:prstGeom>
        </p:spPr>
      </p:pic>
      <p:pic>
        <p:nvPicPr>
          <p:cNvPr id="148" name="Track 072">
            <a:hlinkClick r:id="" action="ppaction://media"/>
            <a:extLst>
              <a:ext uri="{FF2B5EF4-FFF2-40B4-BE49-F238E27FC236}">
                <a16:creationId xmlns:a16="http://schemas.microsoft.com/office/drawing/2014/main" id="{E1FF5E39-B038-4EFA-AAEE-2ED2C00DF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0" end="20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529286"/>
            <a:ext cx="487363" cy="487363"/>
          </a:xfrm>
          <a:prstGeom prst="rect">
            <a:avLst/>
          </a:prstGeom>
        </p:spPr>
      </p:pic>
      <p:pic>
        <p:nvPicPr>
          <p:cNvPr id="149" name="Track 072">
            <a:hlinkClick r:id="" action="ppaction://media"/>
            <a:extLst>
              <a:ext uri="{FF2B5EF4-FFF2-40B4-BE49-F238E27FC236}">
                <a16:creationId xmlns:a16="http://schemas.microsoft.com/office/drawing/2014/main" id="{759F52CF-79AA-4AAF-BDBE-C4D3015B41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6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171388"/>
            <a:ext cx="487363" cy="487363"/>
          </a:xfrm>
          <a:prstGeom prst="rect">
            <a:avLst/>
          </a:prstGeom>
        </p:spPr>
      </p:pic>
      <p:pic>
        <p:nvPicPr>
          <p:cNvPr id="150" name="Track 072">
            <a:hlinkClick r:id="" action="ppaction://media"/>
            <a:extLst>
              <a:ext uri="{FF2B5EF4-FFF2-40B4-BE49-F238E27FC236}">
                <a16:creationId xmlns:a16="http://schemas.microsoft.com/office/drawing/2014/main" id="{942A67BE-980F-483D-991B-50A556342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00" end="113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857554"/>
            <a:ext cx="487363" cy="487363"/>
          </a:xfrm>
          <a:prstGeom prst="rect">
            <a:avLst/>
          </a:prstGeom>
        </p:spPr>
      </p:pic>
      <p:pic>
        <p:nvPicPr>
          <p:cNvPr id="151" name="Track 072">
            <a:hlinkClick r:id="" action="ppaction://media"/>
            <a:extLst>
              <a:ext uri="{FF2B5EF4-FFF2-40B4-BE49-F238E27FC236}">
                <a16:creationId xmlns:a16="http://schemas.microsoft.com/office/drawing/2014/main" id="{01816479-F118-4475-833D-69E197774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72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4427537"/>
            <a:ext cx="487363" cy="487363"/>
          </a:xfrm>
          <a:prstGeom prst="rect">
            <a:avLst/>
          </a:prstGeom>
        </p:spPr>
      </p:pic>
      <p:pic>
        <p:nvPicPr>
          <p:cNvPr id="152" name="Track 072">
            <a:hlinkClick r:id="" action="ppaction://media"/>
            <a:extLst>
              <a:ext uri="{FF2B5EF4-FFF2-40B4-BE49-F238E27FC236}">
                <a16:creationId xmlns:a16="http://schemas.microsoft.com/office/drawing/2014/main" id="{05C10FF0-931A-4983-9A89-55F25631A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4751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6" y="4870422"/>
            <a:ext cx="487363" cy="48736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35F1E07F-78B2-4387-88DF-D2F057F0C4AE}"/>
              </a:ext>
            </a:extLst>
          </p:cNvPr>
          <p:cNvSpPr txBox="1"/>
          <p:nvPr/>
        </p:nvSpPr>
        <p:spPr>
          <a:xfrm>
            <a:off x="12155313" y="1790700"/>
            <a:ext cx="374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F541A23-5877-4448-9AA3-A93434869887}"/>
              </a:ext>
            </a:extLst>
          </p:cNvPr>
          <p:cNvSpPr txBox="1"/>
          <p:nvPr/>
        </p:nvSpPr>
        <p:spPr>
          <a:xfrm>
            <a:off x="12155314" y="1792761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7907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762A2BA-F25D-42B9-8BEC-43DFB12ED73A}"/>
              </a:ext>
            </a:extLst>
          </p:cNvPr>
          <p:cNvSpPr txBox="1"/>
          <p:nvPr/>
        </p:nvSpPr>
        <p:spPr>
          <a:xfrm>
            <a:off x="12155314" y="236695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12EE4BB-DFAA-465E-85CC-21D653D7C4CA}"/>
              </a:ext>
            </a:extLst>
          </p:cNvPr>
          <p:cNvSpPr txBox="1"/>
          <p:nvPr/>
        </p:nvSpPr>
        <p:spPr>
          <a:xfrm>
            <a:off x="12155312" y="236695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36695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C16879-9771-4705-841A-A416D1CDAF48}"/>
              </a:ext>
            </a:extLst>
          </p:cNvPr>
          <p:cNvSpPr txBox="1"/>
          <p:nvPr/>
        </p:nvSpPr>
        <p:spPr>
          <a:xfrm>
            <a:off x="12140936" y="2952001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C14D5CF-FBCC-4229-910F-021AB9110EA2}"/>
              </a:ext>
            </a:extLst>
          </p:cNvPr>
          <p:cNvSpPr txBox="1"/>
          <p:nvPr/>
        </p:nvSpPr>
        <p:spPr>
          <a:xfrm>
            <a:off x="12142075" y="2954358"/>
            <a:ext cx="539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953802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1D2FAD-CB8E-446E-8793-A92DEFC2E625}"/>
              </a:ext>
            </a:extLst>
          </p:cNvPr>
          <p:cNvSpPr txBox="1"/>
          <p:nvPr/>
        </p:nvSpPr>
        <p:spPr>
          <a:xfrm>
            <a:off x="12140936" y="3526786"/>
            <a:ext cx="55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F1B4499-5F56-4A72-AB9F-2DA4AFE8BE14}"/>
              </a:ext>
            </a:extLst>
          </p:cNvPr>
          <p:cNvSpPr txBox="1"/>
          <p:nvPr/>
        </p:nvSpPr>
        <p:spPr>
          <a:xfrm>
            <a:off x="12140936" y="35274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5281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38E10FF-A34A-4B0D-A157-016D194993A3}"/>
              </a:ext>
            </a:extLst>
          </p:cNvPr>
          <p:cNvSpPr txBox="1"/>
          <p:nvPr/>
        </p:nvSpPr>
        <p:spPr>
          <a:xfrm>
            <a:off x="12155313" y="4694012"/>
            <a:ext cx="46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960B9BE-36AF-4B12-AB38-7F47E359BCD8}"/>
              </a:ext>
            </a:extLst>
          </p:cNvPr>
          <p:cNvSpPr txBox="1"/>
          <p:nvPr/>
        </p:nvSpPr>
        <p:spPr>
          <a:xfrm>
            <a:off x="12155313" y="469401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3265DE3-1E14-461D-9121-48AD84DA59C0}"/>
              </a:ext>
            </a:extLst>
          </p:cNvPr>
          <p:cNvSpPr txBox="1"/>
          <p:nvPr/>
        </p:nvSpPr>
        <p:spPr>
          <a:xfrm>
            <a:off x="12140935" y="5308843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2768875-6F15-4B3A-A09B-F22ADFC8880A}"/>
              </a:ext>
            </a:extLst>
          </p:cNvPr>
          <p:cNvSpPr txBox="1"/>
          <p:nvPr/>
        </p:nvSpPr>
        <p:spPr>
          <a:xfrm>
            <a:off x="12140070" y="5309207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A4AF0F9-45D4-4FB2-A73F-189EFFC2C214}"/>
              </a:ext>
            </a:extLst>
          </p:cNvPr>
          <p:cNvSpPr txBox="1"/>
          <p:nvPr/>
        </p:nvSpPr>
        <p:spPr>
          <a:xfrm>
            <a:off x="12151529" y="5920902"/>
            <a:ext cx="475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9FFB0F7-B13E-4C62-A8EB-D25802ED0EA9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920902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4C9CB8D-66A8-44EB-A590-8976991F0579}"/>
              </a:ext>
            </a:extLst>
          </p:cNvPr>
          <p:cNvSpPr txBox="1"/>
          <p:nvPr/>
        </p:nvSpPr>
        <p:spPr>
          <a:xfrm>
            <a:off x="12137152" y="6554205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E53E949-A81B-4D0D-88A9-A266E072B3FD}"/>
              </a:ext>
            </a:extLst>
          </p:cNvPr>
          <p:cNvSpPr txBox="1"/>
          <p:nvPr/>
        </p:nvSpPr>
        <p:spPr>
          <a:xfrm>
            <a:off x="12136287" y="65545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0"/>
            <a:ext cx="7010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3.Listen and chant.</a:t>
            </a:r>
          </a:p>
        </p:txBody>
      </p:sp>
      <p:pic>
        <p:nvPicPr>
          <p:cNvPr id="3" name="Track 072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5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7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00"/>
                            </p:stCondLst>
                            <p:childTnLst>
                              <p:par>
                                <p:cTn id="1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9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"/>
                            </p:stCondLst>
                            <p:childTnLst>
                              <p:par>
                                <p:cTn id="1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2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54" grpId="0"/>
      <p:bldP spid="154" grpId="1"/>
      <p:bldP spid="155" grpId="0"/>
      <p:bldP spid="155" grpId="1"/>
      <p:bldP spid="157" grpId="0"/>
      <p:bldP spid="157" grpId="1"/>
      <p:bldP spid="158" grpId="0"/>
      <p:bldP spid="158" grpId="1"/>
      <p:bldP spid="160" grpId="0"/>
      <p:bldP spid="160" grpId="1"/>
      <p:bldP spid="161" grpId="0"/>
      <p:bldP spid="161" grpId="1"/>
      <p:bldP spid="163" grpId="0"/>
      <p:bldP spid="163" grpId="1"/>
      <p:bldP spid="164" grpId="0"/>
      <p:bldP spid="164" grpId="1"/>
      <p:bldP spid="166" grpId="0"/>
      <p:bldP spid="166" grpId="1"/>
      <p:bldP spid="167" grpId="0"/>
      <p:bldP spid="167" grpId="1"/>
      <p:bldP spid="169" grpId="0"/>
      <p:bldP spid="169" grpId="1"/>
      <p:bldP spid="170" grpId="0"/>
      <p:bldP spid="170" grpId="1"/>
      <p:bldP spid="172" grpId="0"/>
      <p:bldP spid="172" grpId="1"/>
      <p:bldP spid="173" grpId="0"/>
      <p:bldP spid="173" grpId="1"/>
      <p:bldP spid="175" grpId="0"/>
      <p:bldP spid="175" grpId="1"/>
      <p:bldP spid="176" grpId="0"/>
      <p:bldP spid="17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0" y="0"/>
            <a:ext cx="5791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teams.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4859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08089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675898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270896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288798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883584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4783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Track 07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82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tick.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29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tick.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6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7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9524" y="8572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53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2275" t="4330" r="573" b="4449"/>
          <a:stretch/>
        </p:blipFill>
        <p:spPr>
          <a:xfrm>
            <a:off x="3979772" y="24959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6172200" y="72197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3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2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3979772" y="25721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11125200" y="72959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Write and say.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5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3021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67" y="4545330"/>
            <a:ext cx="1518370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b="1" spc="122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Matching Game</a:t>
            </a:r>
          </a:p>
        </p:txBody>
      </p:sp>
      <p:sp>
        <p:nvSpPr>
          <p:cNvPr id="7" name="Freeform 7"/>
          <p:cNvSpPr/>
          <p:nvPr/>
        </p:nvSpPr>
        <p:spPr>
          <a:xfrm>
            <a:off x="3121908" y="1646380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1779018" y="2945842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1421" y="1758527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4841037" y="3054628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00" y="7736872"/>
            <a:ext cx="2637547" cy="2439451"/>
            <a:chOff x="664114" y="-443281"/>
            <a:chExt cx="2637547" cy="2439451"/>
          </a:xfrm>
        </p:grpSpPr>
        <p:sp>
          <p:nvSpPr>
            <p:cNvPr id="15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15211363" y="7509569"/>
            <a:ext cx="2633472" cy="2439451"/>
            <a:chOff x="664114" y="-443281"/>
            <a:chExt cx="2637547" cy="2439451"/>
          </a:xfrm>
        </p:grpSpPr>
        <p:sp>
          <p:nvSpPr>
            <p:cNvPr id="22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390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0656" y="800012"/>
            <a:ext cx="17166685" cy="88392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97460" y="6910065"/>
            <a:ext cx="2836861" cy="1967309"/>
            <a:chOff x="5076525" y="6146277"/>
            <a:chExt cx="3938243" cy="2731097"/>
          </a:xfrm>
        </p:grpSpPr>
        <p:sp>
          <p:nvSpPr>
            <p:cNvPr id="29" name="Freeform 7"/>
            <p:cNvSpPr/>
            <p:nvPr/>
          </p:nvSpPr>
          <p:spPr>
            <a:xfrm>
              <a:off x="5076525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/>
            <p:cNvSpPr/>
            <p:nvPr/>
          </p:nvSpPr>
          <p:spPr>
            <a:xfrm>
              <a:off x="5872984" y="6396330"/>
              <a:ext cx="2345325" cy="2230990"/>
            </a:xfrm>
            <a:custGeom>
              <a:avLst/>
              <a:gdLst/>
              <a:ahLst/>
              <a:cxnLst/>
              <a:rect l="l" t="t" r="r" b="b"/>
              <a:pathLst>
                <a:path w="4325677" h="4114800">
                  <a:moveTo>
                    <a:pt x="0" y="0"/>
                  </a:moveTo>
                  <a:lnTo>
                    <a:pt x="4325676" y="0"/>
                  </a:lnTo>
                  <a:lnTo>
                    <a:pt x="4325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1240" y="6910065"/>
            <a:ext cx="2836861" cy="1967309"/>
            <a:chOff x="879818" y="6146277"/>
            <a:chExt cx="3938243" cy="2731097"/>
          </a:xfrm>
        </p:grpSpPr>
        <p:sp>
          <p:nvSpPr>
            <p:cNvPr id="28" name="Freeform 7"/>
            <p:cNvSpPr/>
            <p:nvPr/>
          </p:nvSpPr>
          <p:spPr>
            <a:xfrm>
              <a:off x="879818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1568601" y="6396330"/>
              <a:ext cx="2560677" cy="2230990"/>
            </a:xfrm>
            <a:custGeom>
              <a:avLst/>
              <a:gdLst/>
              <a:ahLst/>
              <a:cxnLst/>
              <a:rect l="l" t="t" r="r" b="b"/>
              <a:pathLst>
                <a:path w="4722869" h="4114800">
                  <a:moveTo>
                    <a:pt x="0" y="0"/>
                  </a:moveTo>
                  <a:lnTo>
                    <a:pt x="4722869" y="0"/>
                  </a:lnTo>
                  <a:lnTo>
                    <a:pt x="47228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109901" y="6910065"/>
            <a:ext cx="2836861" cy="1967309"/>
            <a:chOff x="13469939" y="6146277"/>
            <a:chExt cx="3938243" cy="2731097"/>
          </a:xfrm>
        </p:grpSpPr>
        <p:sp>
          <p:nvSpPr>
            <p:cNvPr id="31" name="Freeform 7"/>
            <p:cNvSpPr/>
            <p:nvPr/>
          </p:nvSpPr>
          <p:spPr>
            <a:xfrm>
              <a:off x="13469939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/>
            <p:cNvSpPr/>
            <p:nvPr/>
          </p:nvSpPr>
          <p:spPr>
            <a:xfrm>
              <a:off x="14162385" y="6396330"/>
              <a:ext cx="2553350" cy="2230990"/>
            </a:xfrm>
            <a:custGeom>
              <a:avLst/>
              <a:gdLst/>
              <a:ahLst/>
              <a:cxnLst/>
              <a:rect l="l" t="t" r="r" b="b"/>
              <a:pathLst>
                <a:path w="4709356" h="4114800">
                  <a:moveTo>
                    <a:pt x="0" y="0"/>
                  </a:moveTo>
                  <a:lnTo>
                    <a:pt x="4709356" y="0"/>
                  </a:lnTo>
                  <a:lnTo>
                    <a:pt x="47093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53680" y="6910065"/>
            <a:ext cx="2836861" cy="1967309"/>
            <a:chOff x="9273232" y="6146277"/>
            <a:chExt cx="3938243" cy="2731097"/>
          </a:xfrm>
        </p:grpSpPr>
        <p:sp>
          <p:nvSpPr>
            <p:cNvPr id="30" name="Freeform 7"/>
            <p:cNvSpPr/>
            <p:nvPr/>
          </p:nvSpPr>
          <p:spPr>
            <a:xfrm>
              <a:off x="9273232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/>
            <p:cNvSpPr/>
            <p:nvPr/>
          </p:nvSpPr>
          <p:spPr>
            <a:xfrm>
              <a:off x="9893644" y="6396330"/>
              <a:ext cx="2697419" cy="2230990"/>
            </a:xfrm>
            <a:custGeom>
              <a:avLst/>
              <a:gdLst/>
              <a:ahLst/>
              <a:cxnLst/>
              <a:rect l="l" t="t" r="r" b="b"/>
              <a:pathLst>
                <a:path w="4975073" h="4114800">
                  <a:moveTo>
                    <a:pt x="0" y="0"/>
                  </a:moveTo>
                  <a:lnTo>
                    <a:pt x="4975073" y="0"/>
                  </a:lnTo>
                  <a:lnTo>
                    <a:pt x="49750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6"/>
          <p:cNvSpPr/>
          <p:nvPr/>
        </p:nvSpPr>
        <p:spPr>
          <a:xfrm>
            <a:off x="930749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37876" y="2511504"/>
            <a:ext cx="3068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Freeform 6"/>
          <p:cNvSpPr/>
          <p:nvPr/>
        </p:nvSpPr>
        <p:spPr>
          <a:xfrm>
            <a:off x="79505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14590" y="2511504"/>
            <a:ext cx="26901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eleven</a:t>
            </a:r>
          </a:p>
        </p:txBody>
      </p:sp>
      <p:sp>
        <p:nvSpPr>
          <p:cNvPr id="20" name="Freeform 6"/>
          <p:cNvSpPr/>
          <p:nvPr/>
        </p:nvSpPr>
        <p:spPr>
          <a:xfrm>
            <a:off x="505127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168271" y="2511504"/>
            <a:ext cx="36952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22" name="Freeform 6"/>
          <p:cNvSpPr/>
          <p:nvPr/>
        </p:nvSpPr>
        <p:spPr>
          <a:xfrm>
            <a:off x="13563720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3776089" y="2511504"/>
            <a:ext cx="35044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44" name="Freeform 10"/>
          <p:cNvSpPr/>
          <p:nvPr/>
        </p:nvSpPr>
        <p:spPr>
          <a:xfrm flipH="1">
            <a:off x="7314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/>
          <p:cNvSpPr/>
          <p:nvPr/>
        </p:nvSpPr>
        <p:spPr>
          <a:xfrm flipH="1">
            <a:off x="4038600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0"/>
          <p:cNvSpPr/>
          <p:nvPr/>
        </p:nvSpPr>
        <p:spPr>
          <a:xfrm flipH="1">
            <a:off x="49986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0"/>
          <p:cNvSpPr/>
          <p:nvPr/>
        </p:nvSpPr>
        <p:spPr>
          <a:xfrm flipH="1">
            <a:off x="82752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10"/>
          <p:cNvSpPr/>
          <p:nvPr/>
        </p:nvSpPr>
        <p:spPr>
          <a:xfrm flipH="1">
            <a:off x="92658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0"/>
          <p:cNvSpPr/>
          <p:nvPr/>
        </p:nvSpPr>
        <p:spPr>
          <a:xfrm flipH="1">
            <a:off x="12562369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0"/>
          <p:cNvSpPr/>
          <p:nvPr/>
        </p:nvSpPr>
        <p:spPr>
          <a:xfrm flipH="1">
            <a:off x="13487400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0"/>
          <p:cNvSpPr/>
          <p:nvPr/>
        </p:nvSpPr>
        <p:spPr>
          <a:xfrm flipH="1">
            <a:off x="168096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5074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90" name="Oval 89"/>
          <p:cNvSpPr/>
          <p:nvPr/>
        </p:nvSpPr>
        <p:spPr>
          <a:xfrm>
            <a:off x="650696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1076318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92" name="Oval 91"/>
          <p:cNvSpPr/>
          <p:nvPr/>
        </p:nvSpPr>
        <p:spPr>
          <a:xfrm>
            <a:off x="15019403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93" name="Oval 92"/>
          <p:cNvSpPr/>
          <p:nvPr/>
        </p:nvSpPr>
        <p:spPr>
          <a:xfrm>
            <a:off x="225074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4" name="Oval 93"/>
          <p:cNvSpPr/>
          <p:nvPr/>
        </p:nvSpPr>
        <p:spPr>
          <a:xfrm>
            <a:off x="650696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95" name="Oval 94"/>
          <p:cNvSpPr/>
          <p:nvPr/>
        </p:nvSpPr>
        <p:spPr>
          <a:xfrm>
            <a:off x="1076318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96" name="Oval 95"/>
          <p:cNvSpPr/>
          <p:nvPr/>
        </p:nvSpPr>
        <p:spPr>
          <a:xfrm>
            <a:off x="15019403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21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95062E-6 L -0.23776 -0.304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0.23663 -0.3040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95062E-6 L -0.23655 -0.3040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5062E-6 L 0.23368 -0.3040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3511" r="-5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1450" y="2188845"/>
            <a:ext cx="133451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for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playing!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50676" y="3153788"/>
            <a:ext cx="7627264" cy="7669096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13800" y="3302773"/>
            <a:ext cx="9444134" cy="2217780"/>
            <a:chOff x="0" y="0"/>
            <a:chExt cx="1928576" cy="498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576" cy="498179"/>
            </a:xfrm>
            <a:custGeom>
              <a:avLst/>
              <a:gdLst/>
              <a:ahLst/>
              <a:cxnLst/>
              <a:rect l="l" t="t" r="r" b="b"/>
              <a:pathLst>
                <a:path w="1928576" h="498179">
                  <a:moveTo>
                    <a:pt x="45989" y="0"/>
                  </a:moveTo>
                  <a:lnTo>
                    <a:pt x="1882588" y="0"/>
                  </a:lnTo>
                  <a:cubicBezTo>
                    <a:pt x="1894785" y="0"/>
                    <a:pt x="1906482" y="4845"/>
                    <a:pt x="1915106" y="13470"/>
                  </a:cubicBezTo>
                  <a:cubicBezTo>
                    <a:pt x="1923731" y="22094"/>
                    <a:pt x="1928576" y="33792"/>
                    <a:pt x="1928576" y="45989"/>
                  </a:cubicBezTo>
                  <a:lnTo>
                    <a:pt x="1928576" y="452191"/>
                  </a:lnTo>
                  <a:cubicBezTo>
                    <a:pt x="1928576" y="477590"/>
                    <a:pt x="1907986" y="498179"/>
                    <a:pt x="1882588" y="498179"/>
                  </a:cubicBezTo>
                  <a:lnTo>
                    <a:pt x="45989" y="498179"/>
                  </a:lnTo>
                  <a:cubicBezTo>
                    <a:pt x="33792" y="498179"/>
                    <a:pt x="22094" y="493334"/>
                    <a:pt x="13470" y="484710"/>
                  </a:cubicBezTo>
                  <a:cubicBezTo>
                    <a:pt x="4845" y="476085"/>
                    <a:pt x="0" y="464388"/>
                    <a:pt x="0" y="452191"/>
                  </a:cubicBezTo>
                  <a:lnTo>
                    <a:pt x="0" y="45989"/>
                  </a:lnTo>
                  <a:cubicBezTo>
                    <a:pt x="0" y="20590"/>
                    <a:pt x="20590" y="0"/>
                    <a:pt x="45989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28576" cy="536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18843" y="3642222"/>
            <a:ext cx="843404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MATHS QUIZ</a:t>
            </a:r>
          </a:p>
        </p:txBody>
      </p:sp>
      <p:sp>
        <p:nvSpPr>
          <p:cNvPr id="12" name="Freeform 12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6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nine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eight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0292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9339" y="2392923"/>
            <a:ext cx="14549323" cy="2238757"/>
            <a:chOff x="1295400" y="2392923"/>
            <a:chExt cx="14549323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679697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95400" y="2798774"/>
              <a:ext cx="4863384" cy="1434433"/>
              <a:chOff x="1869591" y="3282783"/>
              <a:chExt cx="4863384" cy="985445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2876030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"/>
              <p:cNvSpPr/>
              <p:nvPr/>
            </p:nvSpPr>
            <p:spPr>
              <a:xfrm>
                <a:off x="1869591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"/>
              <p:cNvSpPr/>
              <p:nvPr/>
            </p:nvSpPr>
            <p:spPr>
              <a:xfrm>
                <a:off x="388246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2"/>
              <p:cNvSpPr/>
              <p:nvPr/>
            </p:nvSpPr>
            <p:spPr>
              <a:xfrm>
                <a:off x="4888908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3"/>
              <p:cNvSpPr/>
              <p:nvPr/>
            </p:nvSpPr>
            <p:spPr>
              <a:xfrm>
                <a:off x="5895347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57219" y="2798774"/>
              <a:ext cx="4863381" cy="1434433"/>
              <a:chOff x="6901786" y="3282783"/>
              <a:chExt cx="4863381" cy="985445"/>
            </a:xfrm>
          </p:grpSpPr>
          <p:sp>
            <p:nvSpPr>
              <p:cNvPr id="54" name="Freeform 5"/>
              <p:cNvSpPr/>
              <p:nvPr/>
            </p:nvSpPr>
            <p:spPr>
              <a:xfrm>
                <a:off x="6901786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"/>
              <p:cNvSpPr/>
              <p:nvPr/>
            </p:nvSpPr>
            <p:spPr>
              <a:xfrm>
                <a:off x="7908225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5"/>
              <p:cNvSpPr/>
              <p:nvPr/>
            </p:nvSpPr>
            <p:spPr>
              <a:xfrm>
                <a:off x="8914664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5"/>
              <p:cNvSpPr/>
              <p:nvPr/>
            </p:nvSpPr>
            <p:spPr>
              <a:xfrm>
                <a:off x="9921103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5"/>
              <p:cNvSpPr/>
              <p:nvPr/>
            </p:nvSpPr>
            <p:spPr>
              <a:xfrm>
                <a:off x="1092753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84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5704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13200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2322619" y="2454920"/>
            <a:ext cx="13642762" cy="2231380"/>
            <a:chOff x="2589606" y="2454920"/>
            <a:chExt cx="13642762" cy="2231380"/>
          </a:xfrm>
        </p:grpSpPr>
        <p:sp>
          <p:nvSpPr>
            <p:cNvPr id="22" name="TextBox 11"/>
            <p:cNvSpPr txBox="1"/>
            <p:nvPr/>
          </p:nvSpPr>
          <p:spPr>
            <a:xfrm>
              <a:off x="5423325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58960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1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159143" y="5821434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872147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4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159143" y="5821434"/>
                <a:ext cx="2351748" cy="920077"/>
                <a:chOff x="4192625" y="4732336"/>
                <a:chExt cx="2351748" cy="920077"/>
              </a:xfrm>
            </p:grpSpPr>
            <p:sp>
              <p:nvSpPr>
                <p:cNvPr id="44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" name="TextBox 11"/>
            <p:cNvSpPr txBox="1"/>
            <p:nvPr/>
          </p:nvSpPr>
          <p:spPr>
            <a:xfrm>
              <a:off x="11555194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4256045" y="2454920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13944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86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81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1913" y="2207789"/>
            <a:ext cx="14024175" cy="2601648"/>
            <a:chOff x="1820548" y="2207789"/>
            <a:chExt cx="14024175" cy="2601648"/>
          </a:xfrm>
        </p:grpSpPr>
        <p:sp>
          <p:nvSpPr>
            <p:cNvPr id="22" name="TextBox 11"/>
            <p:cNvSpPr txBox="1"/>
            <p:nvPr/>
          </p:nvSpPr>
          <p:spPr>
            <a:xfrm>
              <a:off x="4987500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20548" y="2207789"/>
              <a:ext cx="3975625" cy="2601648"/>
              <a:chOff x="1820548" y="2176287"/>
              <a:chExt cx="3975625" cy="2601648"/>
            </a:xfrm>
          </p:grpSpPr>
          <p:sp>
            <p:nvSpPr>
              <p:cNvPr id="53" name="Freeform 2"/>
              <p:cNvSpPr/>
              <p:nvPr/>
            </p:nvSpPr>
            <p:spPr>
              <a:xfrm>
                <a:off x="1820548" y="3162780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3"/>
              <p:cNvSpPr/>
              <p:nvPr/>
            </p:nvSpPr>
            <p:spPr>
              <a:xfrm>
                <a:off x="3217469" y="217628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"/>
              <p:cNvSpPr/>
              <p:nvPr/>
            </p:nvSpPr>
            <p:spPr>
              <a:xfrm>
                <a:off x="3899236" y="3505262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78253" y="2393360"/>
              <a:ext cx="3597968" cy="2230507"/>
              <a:chOff x="8092419" y="2610433"/>
              <a:chExt cx="3597968" cy="2230507"/>
            </a:xfrm>
          </p:grpSpPr>
          <p:sp>
            <p:nvSpPr>
              <p:cNvPr id="56" name="Freeform 5"/>
              <p:cNvSpPr/>
              <p:nvPr/>
            </p:nvSpPr>
            <p:spPr>
              <a:xfrm>
                <a:off x="8092419" y="2610433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899" y="0"/>
                    </a:lnTo>
                    <a:lnTo>
                      <a:pt x="2570899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"/>
              <p:cNvSpPr/>
              <p:nvPr/>
            </p:nvSpPr>
            <p:spPr>
              <a:xfrm>
                <a:off x="9793450" y="356826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9" name="Freeform 11"/>
          <p:cNvSpPr/>
          <p:nvPr/>
        </p:nvSpPr>
        <p:spPr>
          <a:xfrm>
            <a:off x="15212059" y="6546946"/>
            <a:ext cx="2902463" cy="3595393"/>
          </a:xfrm>
          <a:custGeom>
            <a:avLst/>
            <a:gdLst/>
            <a:ahLst/>
            <a:cxnLst/>
            <a:rect l="l" t="t" r="r" b="b"/>
            <a:pathLst>
              <a:path w="5382440" h="6667436">
                <a:moveTo>
                  <a:pt x="0" y="0"/>
                </a:moveTo>
                <a:lnTo>
                  <a:pt x="5382440" y="0"/>
                </a:lnTo>
                <a:lnTo>
                  <a:pt x="5382440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41989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02500" y="2392923"/>
            <a:ext cx="13483001" cy="2293377"/>
            <a:chOff x="2361722" y="2392923"/>
            <a:chExt cx="13483001" cy="2293377"/>
          </a:xfrm>
        </p:grpSpPr>
        <p:sp>
          <p:nvSpPr>
            <p:cNvPr id="22" name="TextBox 11"/>
            <p:cNvSpPr txBox="1"/>
            <p:nvPr/>
          </p:nvSpPr>
          <p:spPr>
            <a:xfrm>
              <a:off x="5445052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9145930" y="2529840"/>
              <a:ext cx="2520168" cy="2103455"/>
              <a:chOff x="9145930" y="2529840"/>
              <a:chExt cx="2520168" cy="210345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145930" y="3771323"/>
                <a:ext cx="2520168" cy="861972"/>
                <a:chOff x="7585934" y="3135084"/>
                <a:chExt cx="2520168" cy="861972"/>
              </a:xfrm>
            </p:grpSpPr>
            <p:sp>
              <p:nvSpPr>
                <p:cNvPr id="80" name="Freeform 4"/>
                <p:cNvSpPr/>
                <p:nvPr/>
              </p:nvSpPr>
              <p:spPr>
                <a:xfrm>
                  <a:off x="758593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5"/>
                <p:cNvSpPr/>
                <p:nvPr/>
              </p:nvSpPr>
              <p:spPr>
                <a:xfrm>
                  <a:off x="8433349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"/>
                <p:cNvSpPr/>
                <p:nvPr/>
              </p:nvSpPr>
              <p:spPr>
                <a:xfrm>
                  <a:off x="928076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9569637" y="2529840"/>
                <a:ext cx="1672754" cy="861972"/>
                <a:chOff x="8156470" y="1935092"/>
                <a:chExt cx="1672754" cy="861972"/>
              </a:xfrm>
            </p:grpSpPr>
            <p:sp>
              <p:nvSpPr>
                <p:cNvPr id="79" name="Freeform 2"/>
                <p:cNvSpPr/>
                <p:nvPr/>
              </p:nvSpPr>
              <p:spPr>
                <a:xfrm>
                  <a:off x="9003886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7"/>
                <p:cNvSpPr/>
                <p:nvPr/>
              </p:nvSpPr>
              <p:spPr>
                <a:xfrm>
                  <a:off x="8156470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2361722" y="2529840"/>
              <a:ext cx="3581878" cy="2103455"/>
              <a:chOff x="2361722" y="2529840"/>
              <a:chExt cx="3581878" cy="210345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361722" y="3749408"/>
                <a:ext cx="3581878" cy="883887"/>
                <a:chOff x="3703757" y="2713143"/>
                <a:chExt cx="3581878" cy="883887"/>
              </a:xfrm>
            </p:grpSpPr>
            <p:sp>
              <p:nvSpPr>
                <p:cNvPr id="46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2361722" y="2529840"/>
                <a:ext cx="3581878" cy="883887"/>
                <a:chOff x="3703757" y="2713143"/>
                <a:chExt cx="3581878" cy="883887"/>
              </a:xfrm>
            </p:grpSpPr>
            <p:sp>
              <p:nvSpPr>
                <p:cNvPr id="85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9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90" name="Freeform 11"/>
          <p:cNvSpPr/>
          <p:nvPr/>
        </p:nvSpPr>
        <p:spPr>
          <a:xfrm>
            <a:off x="15712762" y="6592604"/>
            <a:ext cx="2601840" cy="3407171"/>
          </a:xfrm>
          <a:custGeom>
            <a:avLst/>
            <a:gdLst/>
            <a:ahLst/>
            <a:cxnLst/>
            <a:rect l="l" t="t" r="r" b="b"/>
            <a:pathLst>
              <a:path w="5091497" h="6667436">
                <a:moveTo>
                  <a:pt x="0" y="0"/>
                </a:moveTo>
                <a:lnTo>
                  <a:pt x="5091496" y="0"/>
                </a:lnTo>
                <a:lnTo>
                  <a:pt x="509149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793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6280" y="2392923"/>
            <a:ext cx="13755440" cy="2238757"/>
            <a:chOff x="2089283" y="2392923"/>
            <a:chExt cx="13755440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980098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89283" y="2764318"/>
              <a:ext cx="3798539" cy="1503344"/>
              <a:chOff x="2332158" y="2625448"/>
              <a:chExt cx="3798539" cy="1503344"/>
            </a:xfrm>
          </p:grpSpPr>
          <p:sp>
            <p:nvSpPr>
              <p:cNvPr id="50" name="Freeform 3"/>
              <p:cNvSpPr/>
              <p:nvPr/>
            </p:nvSpPr>
            <p:spPr>
              <a:xfrm>
                <a:off x="2332158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"/>
              <p:cNvSpPr/>
              <p:nvPr/>
            </p:nvSpPr>
            <p:spPr>
              <a:xfrm>
                <a:off x="4348956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271800" y="2762316"/>
              <a:ext cx="3803474" cy="1507349"/>
              <a:chOff x="6365754" y="2623446"/>
              <a:chExt cx="3803474" cy="1507349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6365754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2"/>
              <p:cNvSpPr/>
              <p:nvPr/>
            </p:nvSpPr>
            <p:spPr>
              <a:xfrm>
                <a:off x="8385019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56" name="Freeform 11"/>
          <p:cNvSpPr/>
          <p:nvPr/>
        </p:nvSpPr>
        <p:spPr>
          <a:xfrm>
            <a:off x="15038257" y="7145925"/>
            <a:ext cx="3153322" cy="3015722"/>
          </a:xfrm>
          <a:custGeom>
            <a:avLst/>
            <a:gdLst/>
            <a:ahLst/>
            <a:cxnLst/>
            <a:rect l="l" t="t" r="r" b="b"/>
            <a:pathLst>
              <a:path w="6132078" h="5864496">
                <a:moveTo>
                  <a:pt x="0" y="0"/>
                </a:moveTo>
                <a:lnTo>
                  <a:pt x="6132078" y="0"/>
                </a:lnTo>
                <a:lnTo>
                  <a:pt x="6132078" y="5864496"/>
                </a:lnTo>
                <a:lnTo>
                  <a:pt x="0" y="5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445</Words>
  <Application>Microsoft Office PowerPoint</Application>
  <PresentationFormat>Custom</PresentationFormat>
  <Paragraphs>184</Paragraphs>
  <Slides>29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Berlin Sans FB Demi</vt:lpstr>
      <vt:lpstr>Times New Roman</vt:lpstr>
      <vt:lpstr>Arial</vt:lpstr>
      <vt:lpstr>Wingdings 2</vt:lpstr>
      <vt:lpstr>Britannic Bold</vt:lpstr>
      <vt:lpstr>Berlin Sans FB</vt:lpstr>
      <vt:lpstr>Calibri</vt:lpstr>
      <vt:lpstr>Wingdings</vt:lpstr>
      <vt:lpstr>Federo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DELL</cp:lastModifiedBy>
  <cp:revision>427</cp:revision>
  <dcterms:created xsi:type="dcterms:W3CDTF">2006-08-16T00:00:00Z</dcterms:created>
  <dcterms:modified xsi:type="dcterms:W3CDTF">2025-03-27T12:05:07Z</dcterms:modified>
  <dc:identifier>DAF4-axjRKU</dc:identifier>
</cp:coreProperties>
</file>