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84" r:id="rId2"/>
    <p:sldId id="259" r:id="rId3"/>
    <p:sldId id="272" r:id="rId4"/>
    <p:sldId id="264" r:id="rId5"/>
    <p:sldId id="283" r:id="rId6"/>
    <p:sldId id="281" r:id="rId7"/>
    <p:sldId id="266" r:id="rId8"/>
    <p:sldId id="282" r:id="rId9"/>
    <p:sldId id="270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5158D0-09C1-1552-2B75-E9A4D03E7003}"/>
              </a:ext>
            </a:extLst>
          </p:cNvPr>
          <p:cNvSpPr txBox="1"/>
          <p:nvPr/>
        </p:nvSpPr>
        <p:spPr>
          <a:xfrm>
            <a:off x="3769567" y="550506"/>
            <a:ext cx="4394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UBND QUẬN DƯƠNG KINH</a:t>
            </a:r>
          </a:p>
          <a:p>
            <a:pPr algn="ctr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TRƯỜNG TIỂU HỌC ANH DŨNG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51AF79-8E7A-9C2B-BFBB-F898E3D9054D}"/>
              </a:ext>
            </a:extLst>
          </p:cNvPr>
          <p:cNvCxnSpPr/>
          <p:nvPr/>
        </p:nvCxnSpPr>
        <p:spPr>
          <a:xfrm>
            <a:off x="4842588" y="1371600"/>
            <a:ext cx="25472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EB3271F-23A5-8C7B-93F8-504DF01CE4A9}"/>
              </a:ext>
            </a:extLst>
          </p:cNvPr>
          <p:cNvSpPr txBox="1"/>
          <p:nvPr/>
        </p:nvSpPr>
        <p:spPr>
          <a:xfrm>
            <a:off x="3898640" y="1965641"/>
            <a:ext cx="439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Đạo đức</a:t>
            </a:r>
            <a:endParaRPr lang="en-US" sz="32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5FEC1-1061-ECF2-349A-14F2DF66737F}"/>
              </a:ext>
            </a:extLst>
          </p:cNvPr>
          <p:cNvSpPr txBox="1"/>
          <p:nvPr/>
        </p:nvSpPr>
        <p:spPr>
          <a:xfrm>
            <a:off x="2068285" y="2421724"/>
            <a:ext cx="8095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12: Tìm kiếm sự hỗ trợ khi ở trường</a:t>
            </a:r>
          </a:p>
          <a:p>
            <a:pPr algn="ctr"/>
            <a:r>
              <a:rPr lang="vi-VN" sz="3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(Tiết 2)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17">
            <a:extLst>
              <a:ext uri="{FF2B5EF4-FFF2-40B4-BE49-F238E27FC236}">
                <a16:creationId xmlns:a16="http://schemas.microsoft.com/office/drawing/2014/main" id="{C79D1A01-2C0F-5870-2050-BC8DA1E516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051"/>
          <a:stretch/>
        </p:blipFill>
        <p:spPr>
          <a:xfrm>
            <a:off x="-17444" y="3622053"/>
            <a:ext cx="12209444" cy="3235947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EA11E-47F8-9237-EC05-B767EC30162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162" y="2900797"/>
            <a:ext cx="4342050" cy="352295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AAEBB0F-2AA6-AA03-6C8E-F9F9B7885087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7389845" y="3686020"/>
            <a:ext cx="3773430" cy="27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12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TRƯỜNG</a:t>
            </a:r>
            <a:r>
              <a:rPr lang="vi-VN" sz="6000" dirty="0">
                <a:solidFill>
                  <a:srgbClr val="002060"/>
                </a:solidFill>
                <a:latin typeface="+mj-lt"/>
              </a:rPr>
              <a:t> (T2)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1848832" y="1362635"/>
            <a:ext cx="849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cùng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trò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“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giúp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đỡ</a:t>
            </a:r>
            <a:r>
              <a:rPr lang="en-US" sz="2800" dirty="0">
                <a:solidFill>
                  <a:srgbClr val="000000"/>
                </a:solidFill>
              </a:rPr>
              <a:t>”.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62546-2EAA-4F51-8F13-61D35177ED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832" y="2195286"/>
            <a:ext cx="8984543" cy="3983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C26CF6-7B86-472F-9BB1-505A566C86EC}"/>
              </a:ext>
            </a:extLst>
          </p:cNvPr>
          <p:cNvGrpSpPr/>
          <p:nvPr/>
        </p:nvGrpSpPr>
        <p:grpSpPr>
          <a:xfrm>
            <a:off x="1295330" y="2518670"/>
            <a:ext cx="4373563" cy="3321271"/>
            <a:chOff x="6653736" y="978559"/>
            <a:chExt cx="4373563" cy="33212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4D27EF-07EA-4D38-B877-40F1FD732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36" t="-2554" r="-4267"/>
            <a:stretch/>
          </p:blipFill>
          <p:spPr>
            <a:xfrm>
              <a:off x="6653736" y="978559"/>
              <a:ext cx="4373563" cy="3321271"/>
            </a:xfrm>
            <a:prstGeom prst="rect">
              <a:avLst/>
            </a:prstGeom>
          </p:spPr>
        </p:pic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207A8F4-4306-4B5A-AFB1-66E62300D4CE}"/>
                </a:ext>
              </a:extLst>
            </p:cNvPr>
            <p:cNvSpPr/>
            <p:nvPr/>
          </p:nvSpPr>
          <p:spPr>
            <a:xfrm>
              <a:off x="7153525" y="206757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1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5A63CD-1FAE-41FD-BAAA-F0A6B4DA328F}"/>
                </a:ext>
              </a:extLst>
            </p:cNvPr>
            <p:cNvSpPr txBox="1"/>
            <p:nvPr/>
          </p:nvSpPr>
          <p:spPr>
            <a:xfrm>
              <a:off x="7348320" y="1876284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 err="1">
                  <a:solidFill>
                    <a:schemeClr val="bg2"/>
                  </a:solidFill>
                </a:rPr>
                <a:t>Huy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khóc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trêu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chọc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24DDF-44EF-49B4-AC60-9757B84EEA67}"/>
              </a:ext>
            </a:extLst>
          </p:cNvPr>
          <p:cNvGrpSpPr/>
          <p:nvPr/>
        </p:nvGrpSpPr>
        <p:grpSpPr>
          <a:xfrm>
            <a:off x="6467142" y="2461942"/>
            <a:ext cx="4373562" cy="3636766"/>
            <a:chOff x="6467142" y="2461942"/>
            <a:chExt cx="4373562" cy="36367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579589-181E-4F74-B78E-A7754BCB2325}"/>
                </a:ext>
              </a:extLst>
            </p:cNvPr>
            <p:cNvGrpSpPr/>
            <p:nvPr/>
          </p:nvGrpSpPr>
          <p:grpSpPr>
            <a:xfrm>
              <a:off x="6467142" y="2461942"/>
              <a:ext cx="4373562" cy="3636766"/>
              <a:chOff x="5816557" y="2904157"/>
              <a:chExt cx="3370985" cy="2935784"/>
            </a:xfrm>
          </p:grpSpPr>
          <p:sp>
            <p:nvSpPr>
              <p:cNvPr id="18" name="Star: 5 Points 17">
                <a:extLst>
                  <a:ext uri="{FF2B5EF4-FFF2-40B4-BE49-F238E27FC236}">
                    <a16:creationId xmlns:a16="http://schemas.microsoft.com/office/drawing/2014/main" id="{E347FAD7-3FE4-4BA9-9EFC-ACAAD7D16FA3}"/>
                  </a:ext>
                </a:extLst>
              </p:cNvPr>
              <p:cNvSpPr/>
              <p:nvPr/>
            </p:nvSpPr>
            <p:spPr>
              <a:xfrm>
                <a:off x="5816557" y="2904157"/>
                <a:ext cx="3370985" cy="2935784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:a16="http://schemas.microsoft.com/office/drawing/2014/main" id="{CE49717A-137C-4429-AB38-7784FF3A20EE}"/>
                  </a:ext>
                </a:extLst>
              </p:cNvPr>
              <p:cNvSpPr/>
              <p:nvPr/>
            </p:nvSpPr>
            <p:spPr>
              <a:xfrm>
                <a:off x="6063297" y="3097650"/>
                <a:ext cx="2931555" cy="2548798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044B1B3F-D9E9-4D73-9E38-0B6DE8BC3B2D}"/>
                </a:ext>
              </a:extLst>
            </p:cNvPr>
            <p:cNvSpPr/>
            <p:nvPr/>
          </p:nvSpPr>
          <p:spPr>
            <a:xfrm>
              <a:off x="7170476" y="384590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139531-F3D7-4B55-B920-1DDB1DFCCF20}"/>
                </a:ext>
              </a:extLst>
            </p:cNvPr>
            <p:cNvSpPr txBox="1"/>
            <p:nvPr/>
          </p:nvSpPr>
          <p:spPr>
            <a:xfrm>
              <a:off x="7525332" y="3632392"/>
              <a:ext cx="2358264" cy="188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chemeClr val="bg2"/>
                  </a:solidFill>
                </a:rPr>
                <a:t>Ngọc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đã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kể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chuyện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mình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bị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các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anh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lớp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bắt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nạt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cô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giáo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nghe</a:t>
              </a:r>
              <a:r>
                <a:rPr lang="en-US" sz="2000" dirty="0">
                  <a:solidFill>
                    <a:schemeClr val="bg2"/>
                  </a:solidFill>
                </a:rPr>
                <a:t>.</a:t>
              </a:r>
              <a:endParaRPr lang="vi-VN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77397" y="45250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674949" y="456863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31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B96699A-72D6-4B08-A3C1-9C5426E0CC6B}"/>
              </a:ext>
            </a:extLst>
          </p:cNvPr>
          <p:cNvGrpSpPr/>
          <p:nvPr/>
        </p:nvGrpSpPr>
        <p:grpSpPr>
          <a:xfrm>
            <a:off x="6837337" y="3001112"/>
            <a:ext cx="3120572" cy="3120572"/>
            <a:chOff x="5513006" y="1969728"/>
            <a:chExt cx="3120572" cy="31205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EF652D0-FCEB-4A14-A88A-D95F2546CC97}"/>
                </a:ext>
              </a:extLst>
            </p:cNvPr>
            <p:cNvGrpSpPr/>
            <p:nvPr/>
          </p:nvGrpSpPr>
          <p:grpSpPr>
            <a:xfrm>
              <a:off x="5513006" y="1969728"/>
              <a:ext cx="3120572" cy="3120572"/>
              <a:chOff x="6104824" y="2821619"/>
              <a:chExt cx="3120572" cy="312057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0513D53-B0C2-4E53-BEAF-80B98A36CA9A}"/>
                  </a:ext>
                </a:extLst>
              </p:cNvPr>
              <p:cNvSpPr/>
              <p:nvPr/>
            </p:nvSpPr>
            <p:spPr>
              <a:xfrm>
                <a:off x="6104824" y="2821619"/>
                <a:ext cx="3120572" cy="3120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982DA03-FB24-49CD-A763-FEBBBF59A6E8}"/>
                  </a:ext>
                </a:extLst>
              </p:cNvPr>
              <p:cNvSpPr/>
              <p:nvPr/>
            </p:nvSpPr>
            <p:spPr>
              <a:xfrm>
                <a:off x="6257224" y="2974019"/>
                <a:ext cx="2860249" cy="28602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3C5242D3-A2ED-4B93-BB5B-D311DF61BF8B}"/>
                </a:ext>
              </a:extLst>
            </p:cNvPr>
            <p:cNvSpPr/>
            <p:nvPr/>
          </p:nvSpPr>
          <p:spPr>
            <a:xfrm>
              <a:off x="6878497" y="2602746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4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4C555A-40CE-49C0-91FF-80D34C2EB95F}"/>
                </a:ext>
              </a:extLst>
            </p:cNvPr>
            <p:cNvSpPr txBox="1"/>
            <p:nvPr/>
          </p:nvSpPr>
          <p:spPr>
            <a:xfrm>
              <a:off x="5720303" y="3020795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Lan </a:t>
              </a:r>
              <a:r>
                <a:rPr lang="en-US" sz="2300" dirty="0" err="1">
                  <a:solidFill>
                    <a:schemeClr val="bg2"/>
                  </a:solidFill>
                </a:rPr>
                <a:t>báo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với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cô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mất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đồ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dùng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học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tập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41950" y="43425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24020D-EE52-4450-86D3-734DC8B27BB1}"/>
              </a:ext>
            </a:extLst>
          </p:cNvPr>
          <p:cNvGrpSpPr/>
          <p:nvPr/>
        </p:nvGrpSpPr>
        <p:grpSpPr>
          <a:xfrm>
            <a:off x="896598" y="2984973"/>
            <a:ext cx="3896844" cy="3028788"/>
            <a:chOff x="809511" y="2921699"/>
            <a:chExt cx="3896844" cy="30287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BEBB9A-A92D-40F6-A263-60EF1C4D1602}"/>
                </a:ext>
              </a:extLst>
            </p:cNvPr>
            <p:cNvGrpSpPr/>
            <p:nvPr/>
          </p:nvGrpSpPr>
          <p:grpSpPr>
            <a:xfrm>
              <a:off x="809511" y="2921699"/>
              <a:ext cx="3896844" cy="3028788"/>
              <a:chOff x="766762" y="2950261"/>
              <a:chExt cx="3896844" cy="3028788"/>
            </a:xfrm>
          </p:grpSpPr>
          <p:sp>
            <p:nvSpPr>
              <p:cNvPr id="28" name="Pentagon 27">
                <a:extLst>
                  <a:ext uri="{FF2B5EF4-FFF2-40B4-BE49-F238E27FC236}">
                    <a16:creationId xmlns:a16="http://schemas.microsoft.com/office/drawing/2014/main" id="{72E970BD-0348-4FCF-BC4A-390FD2BE5F9E}"/>
                  </a:ext>
                </a:extLst>
              </p:cNvPr>
              <p:cNvSpPr/>
              <p:nvPr/>
            </p:nvSpPr>
            <p:spPr>
              <a:xfrm>
                <a:off x="766762" y="2950261"/>
                <a:ext cx="3896844" cy="3028788"/>
              </a:xfrm>
              <a:prstGeom prst="pentagon">
                <a:avLst/>
              </a:prstGeom>
              <a:solidFill>
                <a:srgbClr val="F68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:a16="http://schemas.microsoft.com/office/drawing/2014/main" id="{934727A5-DB2A-44DE-95FA-A366D3FE79E8}"/>
                  </a:ext>
                </a:extLst>
              </p:cNvPr>
              <p:cNvSpPr/>
              <p:nvPr/>
            </p:nvSpPr>
            <p:spPr>
              <a:xfrm>
                <a:off x="919162" y="3102661"/>
                <a:ext cx="3551238" cy="2760169"/>
              </a:xfrm>
              <a:prstGeom prst="pentagon">
                <a:avLst/>
              </a:prstGeom>
              <a:solidFill>
                <a:srgbClr val="F6885C"/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C7AF1C4A-4A1D-4B3B-B5EB-7E36A6C18A39}"/>
                </a:ext>
              </a:extLst>
            </p:cNvPr>
            <p:cNvSpPr/>
            <p:nvPr/>
          </p:nvSpPr>
          <p:spPr>
            <a:xfrm>
              <a:off x="1164140" y="4062102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3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5D770B-2541-410F-8B71-77A06B7C9E77}"/>
                </a:ext>
              </a:extLst>
            </p:cNvPr>
            <p:cNvSpPr txBox="1"/>
            <p:nvPr/>
          </p:nvSpPr>
          <p:spPr>
            <a:xfrm>
              <a:off x="1428370" y="3880360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Minh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cách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im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lặng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giấu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mũ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20666" y="441376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716283" y="1948616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Hùng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bạn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bàn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dưới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vẩy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mực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vào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áo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7F20A30-1794-4893-96AD-0D05FA65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012" y="2013941"/>
            <a:ext cx="5937260" cy="36149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1432446" y="3429000"/>
            <a:ext cx="4209334" cy="1975518"/>
            <a:chOff x="7307943" y="1616768"/>
            <a:chExt cx="4209334" cy="1975518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Hùng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tâm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tìm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kiếm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hỗ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trợ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từ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giáo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2" descr="Happy cute boy study with smile Premium Vector">
            <a:extLst>
              <a:ext uri="{FF2B5EF4-FFF2-40B4-BE49-F238E27FC236}">
                <a16:creationId xmlns:a16="http://schemas.microsoft.com/office/drawing/2014/main" id="{91900156-B298-4A56-B1FB-33285589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8" y="4527787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05506" y="373766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73331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733316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6284993" y="1567164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Hoa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chị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lớp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trên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giấu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cặp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6578854" y="3162453"/>
            <a:ext cx="4209334" cy="2415508"/>
            <a:chOff x="7307943" y="1616768"/>
            <a:chExt cx="4209334" cy="2038611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26373"/>
                <a:gd name="adj2" fmla="val 58948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685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Hoa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nói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chuyện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với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thầy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</a:rPr>
                <a:t>bố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mẹ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để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nhờ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giúp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đỡ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DD0A192-1867-407F-999D-7E6EFC6A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972" y="1955083"/>
            <a:ext cx="5548967" cy="330050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C129E3C-45A7-4BAC-B5C3-2081850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78" y="4248894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537988" y="1470524"/>
            <a:ext cx="111160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Nhắc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bè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Làm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thông</a:t>
            </a:r>
            <a:r>
              <a:rPr lang="en-US" sz="2400" dirty="0">
                <a:solidFill>
                  <a:srgbClr val="000000"/>
                </a:solidFill>
              </a:rPr>
              <a:t> tin </a:t>
            </a:r>
            <a:r>
              <a:rPr lang="en-US" sz="2400" dirty="0" err="1">
                <a:solidFill>
                  <a:srgbClr val="000000"/>
                </a:solidFill>
              </a:rPr>
              <a:t>cá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nhân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người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thân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,…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647E1D-9CCE-400D-8F18-E3CA035A0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4593"/>
          <a:stretch/>
        </p:blipFill>
        <p:spPr>
          <a:xfrm>
            <a:off x="304799" y="3106824"/>
            <a:ext cx="7953830" cy="350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imkiemsuhotrokhiotruong[2021061313055155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277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Cambria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80</cp:revision>
  <dcterms:created xsi:type="dcterms:W3CDTF">2021-06-11T02:39:36Z</dcterms:created>
  <dcterms:modified xsi:type="dcterms:W3CDTF">2025-03-26T15:51:45Z</dcterms:modified>
</cp:coreProperties>
</file>