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Baloo 2" panose="020B0604020202020204" charset="0"/>
      <p:regular r:id="rId15"/>
      <p:bold r:id="rId16"/>
    </p:embeddedFont>
    <p:embeddedFont>
      <p:font typeface="Pangoli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8B91231A-DAA6-BF4E-43C2-DFC83092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F3DAA46D-A14B-5E3B-CA22-D32E738AD055}"/>
              </a:ext>
            </a:extLst>
          </p:cNvPr>
          <p:cNvSpPr/>
          <p:nvPr/>
        </p:nvSpPr>
        <p:spPr>
          <a:xfrm>
            <a:off x="-260195" y="-1054134"/>
            <a:ext cx="9404195" cy="227484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A347-F61A-C6EF-7A40-1B233EA300BD}"/>
              </a:ext>
            </a:extLst>
          </p:cNvPr>
          <p:cNvSpPr txBox="1"/>
          <p:nvPr/>
        </p:nvSpPr>
        <p:spPr>
          <a:xfrm>
            <a:off x="2523892" y="206843"/>
            <a:ext cx="42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UNBD QUẬN DƯƠNG KINH</a:t>
            </a:r>
          </a:p>
          <a:p>
            <a:pPr algn="ctr"/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DABE0-86D1-9B62-6CEA-CEEE945C3D11}"/>
              </a:ext>
            </a:extLst>
          </p:cNvPr>
          <p:cNvCxnSpPr/>
          <p:nvPr/>
        </p:nvCxnSpPr>
        <p:spPr>
          <a:xfrm>
            <a:off x="3479180" y="959004"/>
            <a:ext cx="23714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9228CD-A7DC-1C66-2F19-4EF5F9A2C33B}"/>
              </a:ext>
            </a:extLst>
          </p:cNvPr>
          <p:cNvSpPr txBox="1"/>
          <p:nvPr/>
        </p:nvSpPr>
        <p:spPr>
          <a:xfrm>
            <a:off x="2430966" y="1840048"/>
            <a:ext cx="428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93385-6B01-0767-3BA6-22A48529317B}"/>
              </a:ext>
            </a:extLst>
          </p:cNvPr>
          <p:cNvSpPr txBox="1"/>
          <p:nvPr/>
        </p:nvSpPr>
        <p:spPr>
          <a:xfrm>
            <a:off x="1680117" y="2293402"/>
            <a:ext cx="5783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khó khăn</a:t>
            </a:r>
          </a:p>
          <a:p>
            <a:pPr algn="ctr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người khuyết tật.</a:t>
            </a:r>
            <a:endParaRPr lang="en-US" sz="11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việc giúp đỡ người khuyết tật ở địa phương.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27: Chia </a:t>
            </a:r>
            <a:r>
              <a:rPr lang="en-US" sz="3600" dirty="0" err="1">
                <a:latin typeface="+mj-lt"/>
              </a:rPr>
              <a:t>sẻ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người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khuyết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tật</a:t>
            </a:r>
            <a:endParaRPr sz="3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42428"/>
                </a:solidFill>
                <a:latin typeface="Arial"/>
                <a:ea typeface="Arial"/>
                <a:cs typeface="Arial"/>
                <a:sym typeface="Arial"/>
              </a:rPr>
              <a:t>Sinh hoạt dưới cờ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tổng kết phong trào “Học nhân ái, biết chia sẻ”.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Phát động phong trào “ Chữ thập đỏ”.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1. Tìm hiểu khó khăn của người khiếm thị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Lấy sách vở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Vẽ một bông hoa</a:t>
              </a:r>
              <a:endParaRPr/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Ăn sữa chua</a:t>
              </a:r>
              <a:endParaRPr/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Kể những khó khăn khi thực hiện những việc đó.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THẢO LUẬN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Người khiếm thị thường gặp phải những khó khăn gì trong cuộc sống?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thị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người khuyết tật khác.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Kể tên những người khuyết tật khác mà em biết.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Nêu những khó khăn mà họ gặp phải  trong cuộc sống?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Chúng ta có thể làm gì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để chia sẻ với những người khuyết tật?</a:t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Giúp người khuyết tật lên xe buýt (bằng cửa sau).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Nhường chỗ cho người khuyết tật khi tham gia các phương tiện công cộng.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Dùng ngôn ngữ kí hiệu để giao tiếp với người khiếm thính</a:t>
            </a:r>
            <a:endParaRPr sz="20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On-screen Show (16:9)</PresentationFormat>
  <Paragraphs>35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UTM Cookies</vt:lpstr>
      <vt:lpstr>Pangolin</vt:lpstr>
      <vt:lpstr>Times New Roman</vt:lpstr>
      <vt:lpstr>Arial</vt:lpstr>
      <vt:lpstr>Baloo 2</vt:lpstr>
      <vt:lpstr>English Vocabulary Workshop by Slidesgo</vt:lpstr>
      <vt:lpstr>PowerPoint Presentation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Hang Nguyen</cp:lastModifiedBy>
  <cp:revision>3</cp:revision>
  <dcterms:modified xsi:type="dcterms:W3CDTF">2025-03-30T15:20:37Z</dcterms:modified>
</cp:coreProperties>
</file>