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</p:sldMasterIdLst>
  <p:notesMasterIdLst>
    <p:notesMasterId r:id="rId10"/>
  </p:notesMasterIdLst>
  <p:sldIdLst>
    <p:sldId id="317" r:id="rId3"/>
    <p:sldId id="305" r:id="rId4"/>
    <p:sldId id="306" r:id="rId5"/>
    <p:sldId id="308" r:id="rId6"/>
    <p:sldId id="309" r:id="rId7"/>
    <p:sldId id="310" r:id="rId8"/>
    <p:sldId id="311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D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9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389259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rabbit flying in the sky&#10;&#10;AI-generated content may be incorrect.">
            <a:extLst>
              <a:ext uri="{FF2B5EF4-FFF2-40B4-BE49-F238E27FC236}">
                <a16:creationId xmlns:a16="http://schemas.microsoft.com/office/drawing/2014/main" id="{1A5A8096-86CE-0888-36D6-D9E1E1244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825C44-3A6E-BF3B-EEEE-CE060E7307F6}"/>
              </a:ext>
            </a:extLst>
          </p:cNvPr>
          <p:cNvSpPr txBox="1"/>
          <p:nvPr/>
        </p:nvSpPr>
        <p:spPr>
          <a:xfrm>
            <a:off x="2427248" y="348463"/>
            <a:ext cx="411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6ED0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6ED0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6ED0E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152B84-0C4E-4BE3-FCE7-33D1A30A7C8A}"/>
              </a:ext>
            </a:extLst>
          </p:cNvPr>
          <p:cNvCxnSpPr/>
          <p:nvPr/>
        </p:nvCxnSpPr>
        <p:spPr>
          <a:xfrm>
            <a:off x="3445726" y="1137425"/>
            <a:ext cx="2252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26517A1-EDB6-1410-F7C7-9E689F1F5C4C}"/>
              </a:ext>
            </a:extLst>
          </p:cNvPr>
          <p:cNvSpPr txBox="1"/>
          <p:nvPr/>
        </p:nvSpPr>
        <p:spPr>
          <a:xfrm>
            <a:off x="2512741" y="1899596"/>
            <a:ext cx="4118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E896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trải nghiệm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E896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5776DE-197A-E0B4-B04F-9CE21ADEBF9C}"/>
              </a:ext>
            </a:extLst>
          </p:cNvPr>
          <p:cNvSpPr txBox="1"/>
          <p:nvPr/>
        </p:nvSpPr>
        <p:spPr>
          <a:xfrm>
            <a:off x="1841808" y="2422816"/>
            <a:ext cx="546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25: Cảnh đẹp quê em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08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28: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quê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421D82F-6F37-5EC8-BC26-48C3F2336F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Vietnamese Sword Lake-Ho Hoan Ki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5" b="10667"/>
          <a:stretch/>
        </p:blipFill>
        <p:spPr bwMode="auto">
          <a:xfrm>
            <a:off x="1260968" y="1692108"/>
            <a:ext cx="3935146" cy="28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Hồ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Gươm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Tháp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Rùa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968" y="1692108"/>
            <a:ext cx="1949823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97024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60968" y="3075709"/>
            <a:ext cx="1949823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97024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577" y="1692108"/>
            <a:ext cx="3763927" cy="28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Văn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miếu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Quốc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Giám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6577" y="1692108"/>
            <a:ext cx="1864214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88463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6577" y="3075709"/>
            <a:ext cx="1864214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88463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1" animBg="1"/>
      <p:bldP spid="13" grpId="1" animBg="1"/>
      <p:bldP spid="14" grpId="1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577" y="1841168"/>
            <a:ext cx="3763927" cy="25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Lăng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Bác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4118" y="1692108"/>
            <a:ext cx="1864214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88463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6577" y="3075709"/>
            <a:ext cx="1864214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88463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1" animBg="1"/>
      <p:bldP spid="13" grpId="1" animBg="1"/>
      <p:bldP spid="14" grpId="1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99" y="283163"/>
            <a:ext cx="8077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hương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Lựa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địa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điểm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chuyến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2" name="Picture 4" descr="Travel With Kids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466975"/>
            <a:ext cx="4981575" cy="23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99886" y="4540250"/>
            <a:ext cx="5063114" cy="254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05946" y="800100"/>
            <a:ext cx="5054128" cy="4023468"/>
            <a:chOff x="3705946" y="800100"/>
            <a:chExt cx="5054128" cy="4023468"/>
          </a:xfrm>
        </p:grpSpPr>
        <p:pic>
          <p:nvPicPr>
            <p:cNvPr id="5122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8" t="50129" r="6431" b="19097"/>
            <a:stretch/>
          </p:blipFill>
          <p:spPr bwMode="auto">
            <a:xfrm>
              <a:off x="3809999" y="904994"/>
              <a:ext cx="4950075" cy="391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3705946" y="800100"/>
              <a:ext cx="2969174" cy="1722120"/>
            </a:xfrm>
            <a:custGeom>
              <a:avLst/>
              <a:gdLst>
                <a:gd name="connsiteX0" fmla="*/ 0 w 2735580"/>
                <a:gd name="connsiteY0" fmla="*/ 0 h 1569720"/>
                <a:gd name="connsiteX1" fmla="*/ 2735580 w 2735580"/>
                <a:gd name="connsiteY1" fmla="*/ 0 h 1569720"/>
                <a:gd name="connsiteX2" fmla="*/ 2735580 w 2735580"/>
                <a:gd name="connsiteY2" fmla="*/ 1165860 h 1569720"/>
                <a:gd name="connsiteX3" fmla="*/ 1912620 w 2735580"/>
                <a:gd name="connsiteY3" fmla="*/ 1143000 h 1569720"/>
                <a:gd name="connsiteX4" fmla="*/ 1722120 w 2735580"/>
                <a:gd name="connsiteY4" fmla="*/ 1363980 h 1569720"/>
                <a:gd name="connsiteX5" fmla="*/ 1866900 w 2735580"/>
                <a:gd name="connsiteY5" fmla="*/ 1569720 h 1569720"/>
                <a:gd name="connsiteX6" fmla="*/ 1150620 w 2735580"/>
                <a:gd name="connsiteY6" fmla="*/ 1554480 h 1569720"/>
                <a:gd name="connsiteX7" fmla="*/ 1036320 w 2735580"/>
                <a:gd name="connsiteY7" fmla="*/ 1470660 h 1569720"/>
                <a:gd name="connsiteX8" fmla="*/ 746760 w 2735580"/>
                <a:gd name="connsiteY8" fmla="*/ 1539240 h 1569720"/>
                <a:gd name="connsiteX9" fmla="*/ 548640 w 2735580"/>
                <a:gd name="connsiteY9" fmla="*/ 1546860 h 1569720"/>
                <a:gd name="connsiteX10" fmla="*/ 15240 w 2735580"/>
                <a:gd name="connsiteY10" fmla="*/ 1562100 h 1569720"/>
                <a:gd name="connsiteX11" fmla="*/ 0 w 2735580"/>
                <a:gd name="connsiteY11" fmla="*/ 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5580" h="1569720">
                  <a:moveTo>
                    <a:pt x="0" y="0"/>
                  </a:moveTo>
                  <a:lnTo>
                    <a:pt x="2735580" y="0"/>
                  </a:lnTo>
                  <a:lnTo>
                    <a:pt x="2735580" y="1165860"/>
                  </a:lnTo>
                  <a:lnTo>
                    <a:pt x="1912620" y="1143000"/>
                  </a:lnTo>
                  <a:lnTo>
                    <a:pt x="1722120" y="1363980"/>
                  </a:lnTo>
                  <a:lnTo>
                    <a:pt x="1866900" y="1569720"/>
                  </a:lnTo>
                  <a:lnTo>
                    <a:pt x="1150620" y="1554480"/>
                  </a:lnTo>
                  <a:lnTo>
                    <a:pt x="1036320" y="1470660"/>
                  </a:lnTo>
                  <a:lnTo>
                    <a:pt x="746760" y="1539240"/>
                  </a:lnTo>
                  <a:lnTo>
                    <a:pt x="548640" y="1546860"/>
                  </a:lnTo>
                  <a:lnTo>
                    <a:pt x="15240" y="1562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161" y="389358"/>
            <a:ext cx="365034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172</Words>
  <Application>Microsoft Office PowerPoint</Application>
  <PresentationFormat>On-screen Show (16:9)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Times New Roman</vt:lpstr>
      <vt:lpstr>UTM Cookies</vt:lpstr>
      <vt:lpstr>Arial</vt:lpstr>
      <vt:lpstr>UTM Androgyne</vt:lpstr>
      <vt:lpstr>Pangolin</vt:lpstr>
      <vt:lpstr>Baloo 2</vt:lpstr>
      <vt:lpstr>English Vocabulary Workshop by Slidesgo</vt:lpstr>
      <vt:lpstr>1_English Vocabulary Workshop by Slidesgo</vt:lpstr>
      <vt:lpstr>PowerPoint Presentation</vt:lpstr>
      <vt:lpstr>Bài 28: Cảnh đẹp quê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Hang Nguyen</cp:lastModifiedBy>
  <cp:revision>22</cp:revision>
  <dcterms:modified xsi:type="dcterms:W3CDTF">2025-03-30T15:15:57Z</dcterms:modified>
</cp:coreProperties>
</file>