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02" r:id="rId3"/>
    <p:sldId id="303" r:id="rId4"/>
    <p:sldId id="317" r:id="rId5"/>
    <p:sldId id="325" r:id="rId6"/>
    <p:sldId id="326"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4308" autoAdjust="0"/>
  </p:normalViewPr>
  <p:slideViewPr>
    <p:cSldViewPr snapToGrid="0">
      <p:cViewPr varScale="1">
        <p:scale>
          <a:sx n="78" d="100"/>
          <a:sy n="78" d="100"/>
        </p:scale>
        <p:origin x="6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30/03/2025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57851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5E2FA4-701D-4C92-898E-7EE4AF07FEBA}"/>
              </a:ext>
            </a:extLst>
          </p:cNvPr>
          <p:cNvSpPr txBox="1"/>
          <p:nvPr/>
        </p:nvSpPr>
        <p:spPr>
          <a:xfrm>
            <a:off x="2567598" y="2519093"/>
            <a:ext cx="7056804" cy="2739211"/>
          </a:xfrm>
          <a:prstGeom prst="rect">
            <a:avLst/>
          </a:prstGeom>
          <a:noFill/>
          <a:ln>
            <a:noFill/>
          </a:ln>
        </p:spPr>
        <p:txBody>
          <a:bodyPr wrap="none" rtlCol="0">
            <a:spAutoFit/>
          </a:bodyPr>
          <a:lstStyle/>
          <a:p>
            <a:pPr algn="ctr"/>
            <a:r>
              <a:rPr lang="vi-VN" sz="4000" dirty="0">
                <a:ln>
                  <a:solidFill>
                    <a:schemeClr val="accent6">
                      <a:lumMod val="50000"/>
                    </a:schemeClr>
                  </a:solidFill>
                </a:ln>
                <a:effectLst>
                  <a:outerShdw blurRad="38100" dist="38100" dir="2700000" algn="tl">
                    <a:srgbClr val="000000">
                      <a:alpha val="43137"/>
                    </a:srgbClr>
                  </a:outerShdw>
                </a:effectLst>
                <a:latin typeface="+mj-lt"/>
              </a:rPr>
              <a:t>BÀI 57</a:t>
            </a:r>
          </a:p>
          <a:p>
            <a:pPr algn="ctr"/>
            <a:r>
              <a:rPr lang="vi-VN" sz="4400" dirty="0">
                <a:ln>
                  <a:solidFill>
                    <a:schemeClr val="accent6">
                      <a:lumMod val="50000"/>
                    </a:schemeClr>
                  </a:solidFill>
                </a:ln>
                <a:effectLst>
                  <a:outerShdw blurRad="38100" dist="38100" dir="2700000" algn="tl">
                    <a:srgbClr val="000000">
                      <a:alpha val="43137"/>
                    </a:srgbClr>
                  </a:outerShdw>
                </a:effectLst>
                <a:latin typeface="+mj-lt"/>
              </a:rPr>
              <a:t>THỰC HÀNH VÀ TRẢI NGHIỆM</a:t>
            </a:r>
          </a:p>
          <a:p>
            <a:pPr algn="ctr"/>
            <a:r>
              <a:rPr lang="vi-VN" sz="4400" dirty="0">
                <a:ln>
                  <a:solidFill>
                    <a:schemeClr val="accent6">
                      <a:lumMod val="50000"/>
                    </a:schemeClr>
                  </a:solidFill>
                </a:ln>
                <a:effectLst>
                  <a:outerShdw blurRad="38100" dist="38100" dir="2700000" algn="tl">
                    <a:srgbClr val="000000">
                      <a:alpha val="43137"/>
                    </a:srgbClr>
                  </a:outerShdw>
                </a:effectLst>
                <a:latin typeface="+mj-lt"/>
              </a:rPr>
              <a:t>ĐO ĐỘ DÀI</a:t>
            </a:r>
          </a:p>
          <a:p>
            <a:pPr algn="ctr"/>
            <a:r>
              <a:rPr lang="vi-VN" sz="4400" dirty="0">
                <a:ln>
                  <a:solidFill>
                    <a:schemeClr val="accent6">
                      <a:lumMod val="50000"/>
                    </a:schemeClr>
                  </a:solidFill>
                </a:ln>
                <a:effectLst>
                  <a:outerShdw blurRad="38100" dist="38100" dir="2700000" algn="tl">
                    <a:srgbClr val="000000">
                      <a:alpha val="43137"/>
                    </a:srgbClr>
                  </a:outerShdw>
                </a:effectLst>
                <a:latin typeface="+mj-lt"/>
              </a:rPr>
              <a:t>(Tiết 1)</a:t>
            </a:r>
            <a:endParaRPr lang="vi-VN" sz="5400" dirty="0">
              <a:ln>
                <a:solidFill>
                  <a:schemeClr val="accent6">
                    <a:lumMod val="50000"/>
                  </a:schemeClr>
                </a:solidFill>
              </a:ln>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E82AA8F2-BE8A-8B14-6029-57924C454494}"/>
              </a:ext>
            </a:extLst>
          </p:cNvPr>
          <p:cNvSpPr txBox="1"/>
          <p:nvPr/>
        </p:nvSpPr>
        <p:spPr>
          <a:xfrm>
            <a:off x="2405163" y="283288"/>
            <a:ext cx="7381674" cy="1200329"/>
          </a:xfrm>
          <a:prstGeom prst="rect">
            <a:avLst/>
          </a:prstGeom>
          <a:noFill/>
        </p:spPr>
        <p:txBody>
          <a:bodyPr wrap="square" rtlCol="0">
            <a:spAutoFit/>
          </a:bodyPr>
          <a:lstStyle/>
          <a:p>
            <a:pPr algn="ctr"/>
            <a:r>
              <a:rPr lang="vi-VN" sz="3600" dirty="0">
                <a:solidFill>
                  <a:schemeClr val="accent6">
                    <a:lumMod val="75000"/>
                  </a:schemeClr>
                </a:solidFill>
                <a:latin typeface="+mj-lt"/>
              </a:rPr>
              <a:t>UBND QUẬN DƯƠNG KINH</a:t>
            </a:r>
          </a:p>
          <a:p>
            <a:pPr algn="ctr"/>
            <a:r>
              <a:rPr lang="vi-VN" sz="3600" dirty="0">
                <a:solidFill>
                  <a:schemeClr val="accent6">
                    <a:lumMod val="75000"/>
                  </a:schemeClr>
                </a:solidFill>
                <a:latin typeface="+mj-lt"/>
              </a:rPr>
              <a:t>TRƯỜNG TIỂU HỌC ANH DŨNG</a:t>
            </a:r>
          </a:p>
        </p:txBody>
      </p:sp>
      <p:cxnSp>
        <p:nvCxnSpPr>
          <p:cNvPr id="11" name="Straight Connector 10">
            <a:extLst>
              <a:ext uri="{FF2B5EF4-FFF2-40B4-BE49-F238E27FC236}">
                <a16:creationId xmlns:a16="http://schemas.microsoft.com/office/drawing/2014/main" id="{C45BD802-6794-2B5D-2F6F-D66CFBFE2BDB}"/>
              </a:ext>
            </a:extLst>
          </p:cNvPr>
          <p:cNvCxnSpPr/>
          <p:nvPr/>
        </p:nvCxnSpPr>
        <p:spPr>
          <a:xfrm>
            <a:off x="4414684" y="1395127"/>
            <a:ext cx="313649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4DB1238-48B8-A35B-97D7-F6B4396130DD}"/>
              </a:ext>
            </a:extLst>
          </p:cNvPr>
          <p:cNvSpPr txBox="1"/>
          <p:nvPr/>
        </p:nvSpPr>
        <p:spPr>
          <a:xfrm>
            <a:off x="5344768" y="1744774"/>
            <a:ext cx="1502464" cy="850682"/>
          </a:xfrm>
          <a:prstGeom prst="rect">
            <a:avLst/>
          </a:prstGeom>
          <a:noFill/>
          <a:ln>
            <a:noFill/>
          </a:ln>
        </p:spPr>
        <p:txBody>
          <a:bodyPr wrap="none" rtlCol="0">
            <a:spAutoFit/>
          </a:bodyPr>
          <a:lstStyle/>
          <a:p>
            <a:pPr algn="ctr">
              <a:lnSpc>
                <a:spcPct val="120000"/>
              </a:lnSpc>
            </a:pPr>
            <a:r>
              <a:rPr lang="vi-VN" sz="4400" dirty="0">
                <a:ln>
                  <a:solidFill>
                    <a:schemeClr val="accent6">
                      <a:lumMod val="50000"/>
                    </a:schemeClr>
                  </a:solidFill>
                </a:ln>
                <a:solidFill>
                  <a:srgbClr val="FF0000"/>
                </a:solidFill>
                <a:latin typeface="+mj-lt"/>
              </a:rPr>
              <a:t>TOÁN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2822</TotalTime>
  <Words>232</Words>
  <Application>Microsoft Office PowerPoint</Application>
  <PresentationFormat>Widescreen</PresentationFormat>
  <Paragraphs>48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 Nguyen</cp:lastModifiedBy>
  <cp:revision>277</cp:revision>
  <dcterms:created xsi:type="dcterms:W3CDTF">2021-06-02T01:34:28Z</dcterms:created>
  <dcterms:modified xsi:type="dcterms:W3CDTF">2025-03-30T14:50:04Z</dcterms:modified>
</cp:coreProperties>
</file>