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0" r:id="rId3"/>
    <p:sldId id="299" r:id="rId4"/>
    <p:sldId id="327" r:id="rId5"/>
    <p:sldId id="304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9A"/>
    <a:srgbClr val="DF3C7E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21" autoAdjust="0"/>
    <p:restoredTop sz="94308" autoAdjust="0"/>
  </p:normalViewPr>
  <p:slideViewPr>
    <p:cSldViewPr snapToGrid="0">
      <p:cViewPr varScale="1">
        <p:scale>
          <a:sx n="78" d="100"/>
          <a:sy n="78" d="100"/>
        </p:scale>
        <p:origin x="6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67597" y="2724409"/>
            <a:ext cx="7056804" cy="273921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57</a:t>
            </a:r>
          </a:p>
          <a:p>
            <a:pPr algn="ctr"/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HÀNH VÀ TRẢI NGHIỆM</a:t>
            </a:r>
          </a:p>
          <a:p>
            <a:pPr algn="ctr"/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ĐO ĐỘ DÀI</a:t>
            </a:r>
          </a:p>
          <a:p>
            <a:pPr algn="ctr"/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(Tiết 2)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92CC8-D5DA-F17B-1CE1-7B28FAABF0C2}"/>
              </a:ext>
            </a:extLst>
          </p:cNvPr>
          <p:cNvSpPr txBox="1"/>
          <p:nvPr/>
        </p:nvSpPr>
        <p:spPr>
          <a:xfrm>
            <a:off x="2405163" y="273455"/>
            <a:ext cx="7381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UBND QUẬN DƯƠNG KINH</a:t>
            </a:r>
          </a:p>
          <a:p>
            <a:pPr algn="ctr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TRƯỜNG TIỂU HỌC ANH DŨNG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A87065-FEB0-7AC6-E84F-3A2C93F79D47}"/>
              </a:ext>
            </a:extLst>
          </p:cNvPr>
          <p:cNvCxnSpPr/>
          <p:nvPr/>
        </p:nvCxnSpPr>
        <p:spPr>
          <a:xfrm>
            <a:off x="4640826" y="1347019"/>
            <a:ext cx="33626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E3F5084-9281-2B8B-3F54-AECC27CD839D}"/>
              </a:ext>
            </a:extLst>
          </p:cNvPr>
          <p:cNvSpPr txBox="1"/>
          <p:nvPr/>
        </p:nvSpPr>
        <p:spPr>
          <a:xfrm>
            <a:off x="5404688" y="1942657"/>
            <a:ext cx="1382623" cy="7817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81C0F5-3983-CF47-8EF8-547EA0C1A6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8"/>
          <a:stretch/>
        </p:blipFill>
        <p:spPr>
          <a:xfrm>
            <a:off x="1584696" y="1438175"/>
            <a:ext cx="9269857" cy="49786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78B5DA2-F180-3C47-9ECE-BB575FC69041}"/>
              </a:ext>
            </a:extLst>
          </p:cNvPr>
          <p:cNvGrpSpPr/>
          <p:nvPr/>
        </p:nvGrpSpPr>
        <p:grpSpPr>
          <a:xfrm>
            <a:off x="2749275" y="145611"/>
            <a:ext cx="7887978" cy="1278267"/>
            <a:chOff x="2749275" y="145611"/>
            <a:chExt cx="7887978" cy="12782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6CD3551-02F3-6946-A407-D015BBA26EA0}"/>
                </a:ext>
              </a:extLst>
            </p:cNvPr>
            <p:cNvGrpSpPr/>
            <p:nvPr/>
          </p:nvGrpSpPr>
          <p:grpSpPr>
            <a:xfrm>
              <a:off x="2749275" y="145611"/>
              <a:ext cx="7887978" cy="700417"/>
              <a:chOff x="2957822" y="487895"/>
              <a:chExt cx="7887978" cy="700417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4D50468E-920E-864D-A742-E79597A4A6E9}"/>
                  </a:ext>
                </a:extLst>
              </p:cNvPr>
              <p:cNvSpPr/>
              <p:nvPr/>
            </p:nvSpPr>
            <p:spPr>
              <a:xfrm>
                <a:off x="4092531" y="607865"/>
                <a:ext cx="923301" cy="523220"/>
              </a:xfrm>
              <a:prstGeom prst="roundRect">
                <a:avLst/>
              </a:prstGeom>
              <a:solidFill>
                <a:srgbClr val="FFC000">
                  <a:alpha val="7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593D83C-628F-5949-AF1B-01AD16C90349}"/>
                  </a:ext>
                </a:extLst>
              </p:cNvPr>
              <p:cNvGrpSpPr/>
              <p:nvPr/>
            </p:nvGrpSpPr>
            <p:grpSpPr>
              <a:xfrm>
                <a:off x="2957822" y="487895"/>
                <a:ext cx="7887978" cy="700417"/>
                <a:chOff x="1183343" y="1334475"/>
                <a:chExt cx="7887978" cy="700417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A6C3171-94EC-6B48-82AB-3D066841322A}"/>
                    </a:ext>
                  </a:extLst>
                </p:cNvPr>
                <p:cNvSpPr txBox="1"/>
                <p:nvPr/>
              </p:nvSpPr>
              <p:spPr>
                <a:xfrm>
                  <a:off x="1820069" y="1334475"/>
                  <a:ext cx="7251252" cy="65877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lnSpc>
                      <a:spcPct val="150000"/>
                    </a:lnSpc>
                    <a:buAutoNum type="alphaLcParenR"/>
                  </a:pPr>
                  <a:r>
                    <a:rPr lang="en-US" sz="2800" dirty="0" err="1"/>
                    <a:t>Số</a:t>
                  </a:r>
                  <a:r>
                    <a:rPr lang="en-US" sz="2800" dirty="0"/>
                    <a:t> ?</a:t>
                  </a: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89047BD-F1E3-B842-9E81-2EC28B089BEB}"/>
                    </a:ext>
                  </a:extLst>
                </p:cNvPr>
                <p:cNvSpPr/>
                <p:nvPr/>
              </p:nvSpPr>
              <p:spPr>
                <a:xfrm>
                  <a:off x="1183343" y="1464304"/>
                  <a:ext cx="570588" cy="570588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1</a:t>
                  </a:r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6C93D3-2473-0748-A0A7-070F3E0C28EB}"/>
                </a:ext>
              </a:extLst>
            </p:cNvPr>
            <p:cNvSpPr/>
            <p:nvPr/>
          </p:nvSpPr>
          <p:spPr>
            <a:xfrm>
              <a:off x="2749275" y="846028"/>
              <a:ext cx="5625258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</a:rPr>
                <a:t>Các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bạn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đo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độ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dài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bằng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thước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kẻ</a:t>
              </a:r>
              <a:r>
                <a:rPr lang="en-US" sz="2400" dirty="0">
                  <a:solidFill>
                    <a:prstClr val="black"/>
                  </a:solidFill>
                </a:rPr>
                <a:t> 2 dm.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45016-60C6-714A-9921-43CB2845F0AC}"/>
              </a:ext>
            </a:extLst>
          </p:cNvPr>
          <p:cNvSpPr txBox="1"/>
          <p:nvPr/>
        </p:nvSpPr>
        <p:spPr>
          <a:xfrm>
            <a:off x="3154230" y="2460365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85A3F7-BEC3-8640-A8D0-BCD59C23F89B}"/>
              </a:ext>
            </a:extLst>
          </p:cNvPr>
          <p:cNvSpPr txBox="1"/>
          <p:nvPr/>
        </p:nvSpPr>
        <p:spPr>
          <a:xfrm>
            <a:off x="8488231" y="3008483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126C83-6B79-5E41-B8BF-FEA5BB87424E}"/>
              </a:ext>
            </a:extLst>
          </p:cNvPr>
          <p:cNvSpPr txBox="1"/>
          <p:nvPr/>
        </p:nvSpPr>
        <p:spPr>
          <a:xfrm>
            <a:off x="2944147" y="5629719"/>
            <a:ext cx="526106" cy="507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 8 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499FA6-0429-3443-B169-4DD4AE9C418C}"/>
              </a:ext>
            </a:extLst>
          </p:cNvPr>
          <p:cNvSpPr/>
          <p:nvPr/>
        </p:nvSpPr>
        <p:spPr>
          <a:xfrm>
            <a:off x="721895" y="362082"/>
            <a:ext cx="10475494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66CFA676-3E8F-1B40-AE55-F9513F1E5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89151"/>
              </p:ext>
            </p:extLst>
          </p:nvPr>
        </p:nvGraphicFramePr>
        <p:xfrm>
          <a:off x="994611" y="1975445"/>
          <a:ext cx="9529010" cy="410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74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296822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2413046">
                  <a:extLst>
                    <a:ext uri="{9D8B030D-6E8A-4147-A177-3AD203B41FA5}">
                      <a16:colId xmlns:a16="http://schemas.microsoft.com/office/drawing/2014/main" val="1380285473"/>
                    </a:ext>
                  </a:extLst>
                </a:gridCol>
              </a:tblGrid>
              <a:tr h="94118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Yêu cầu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>
                          <a:solidFill>
                            <a:schemeClr val="tx1"/>
                          </a:solidFill>
                        </a:rPr>
                        <a:t>Ước lượng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>
                          <a:solidFill>
                            <a:schemeClr val="tx1"/>
                          </a:solidFill>
                        </a:rPr>
                        <a:t>Đo bằng thước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0383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Đo độ dài cạnh bàn học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en-VN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39637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Đo chiều cao ghế học sinh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en-VN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125575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Đo bề rộng cửa sổ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B3DB7-D615-F443-A19D-541387A404E8}"/>
              </a:ext>
            </a:extLst>
          </p:cNvPr>
          <p:cNvGrpSpPr/>
          <p:nvPr/>
        </p:nvGrpSpPr>
        <p:grpSpPr>
          <a:xfrm>
            <a:off x="4028514" y="1364907"/>
            <a:ext cx="5473980" cy="4464743"/>
            <a:chOff x="4028514" y="1364907"/>
            <a:chExt cx="5473980" cy="446474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9D8C5B-860A-484F-837E-E5DD373E5A46}"/>
                </a:ext>
              </a:extLst>
            </p:cNvPr>
            <p:cNvSpPr txBox="1"/>
            <p:nvPr/>
          </p:nvSpPr>
          <p:spPr>
            <a:xfrm>
              <a:off x="4028514" y="1364907"/>
              <a:ext cx="3461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400" dirty="0">
                  <a:latin typeface="UTM Cooper Black" panose="02040603050506020204" pitchFamily="18" charset="0"/>
                </a:rPr>
                <a:t>PHIẾU THỰC HÀNH 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CD755B6-23BE-B44C-A3E8-F30C975E2465}"/>
                </a:ext>
              </a:extLst>
            </p:cNvPr>
            <p:cNvSpPr/>
            <p:nvPr/>
          </p:nvSpPr>
          <p:spPr>
            <a:xfrm>
              <a:off x="6471407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96E05F4-DC7C-5148-B2DE-4AC5B3912748}"/>
                </a:ext>
              </a:extLst>
            </p:cNvPr>
            <p:cNvSpPr/>
            <p:nvPr/>
          </p:nvSpPr>
          <p:spPr>
            <a:xfrm>
              <a:off x="6471405" y="408117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916E1F6-0985-6549-9F48-1897F153746C}"/>
                </a:ext>
              </a:extLst>
            </p:cNvPr>
            <p:cNvSpPr/>
            <p:nvPr/>
          </p:nvSpPr>
          <p:spPr>
            <a:xfrm>
              <a:off x="6471405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353EE68-F6F5-DB49-B325-386092813BEC}"/>
                </a:ext>
              </a:extLst>
            </p:cNvPr>
            <p:cNvSpPr/>
            <p:nvPr/>
          </p:nvSpPr>
          <p:spPr>
            <a:xfrm>
              <a:off x="8853659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78A38FE-0D94-8B4E-838E-42E83A2FC3D0}"/>
                </a:ext>
              </a:extLst>
            </p:cNvPr>
            <p:cNvSpPr/>
            <p:nvPr/>
          </p:nvSpPr>
          <p:spPr>
            <a:xfrm>
              <a:off x="8853657" y="4129296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F0F334D-B619-2647-A8AA-2DB4E4137440}"/>
                </a:ext>
              </a:extLst>
            </p:cNvPr>
            <p:cNvSpPr/>
            <p:nvPr/>
          </p:nvSpPr>
          <p:spPr>
            <a:xfrm>
              <a:off x="8853657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2239844"/>
            <a:chOff x="1183343" y="1395558"/>
            <a:chExt cx="10469035" cy="22398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22398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a) Chuẩn bị ở nhà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Tìm hiểu xem quãng đường từ nhà em đến trường dài khoảng bao nhiêu ki – lô – mét?</a:t>
              </a:r>
            </a:p>
            <a:p>
              <a:pPr>
                <a:lnSpc>
                  <a:spcPct val="150000"/>
                </a:lnSpc>
              </a:pP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4D6649-731C-D84B-A821-BFDD9C354C6D}"/>
              </a:ext>
            </a:extLst>
          </p:cNvPr>
          <p:cNvSpPr txBox="1"/>
          <p:nvPr/>
        </p:nvSpPr>
        <p:spPr>
          <a:xfrm>
            <a:off x="1497724" y="2281784"/>
            <a:ext cx="8414483" cy="614477"/>
          </a:xfrm>
          <a:prstGeom prst="rect">
            <a:avLst/>
          </a:prstGeom>
          <a:solidFill>
            <a:srgbClr val="FFF79A"/>
          </a:solidFill>
          <a:effectLst>
            <a:softEdge rad="63500"/>
          </a:effectLst>
        </p:spPr>
        <p:txBody>
          <a:bodyPr wrap="none" rtlCol="0" anchor="ctr">
            <a:spAutoFit/>
          </a:bodyPr>
          <a:lstStyle/>
          <a:p>
            <a:r>
              <a:rPr lang="en-US" sz="2400" dirty="0" err="1"/>
              <a:t>Mẫu</a:t>
            </a:r>
            <a:r>
              <a:rPr lang="en-US" sz="2400" dirty="0"/>
              <a:t>: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Mai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2 km</a:t>
            </a:r>
            <a:endParaRPr lang="en-VN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D21EA4-0CCB-434B-8CBB-B0378630CC00}"/>
              </a:ext>
            </a:extLst>
          </p:cNvPr>
          <p:cNvSpPr/>
          <p:nvPr/>
        </p:nvSpPr>
        <p:spPr>
          <a:xfrm>
            <a:off x="1389803" y="3243494"/>
            <a:ext cx="9412393" cy="17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246A2E84-76F3-4440-93F7-6EA9A034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657618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209</Words>
  <Application>Microsoft Office PowerPoint</Application>
  <PresentationFormat>Widescreen</PresentationFormat>
  <Paragraphs>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277</cp:revision>
  <dcterms:created xsi:type="dcterms:W3CDTF">2021-06-02T01:34:28Z</dcterms:created>
  <dcterms:modified xsi:type="dcterms:W3CDTF">2025-03-30T14:51:46Z</dcterms:modified>
</cp:coreProperties>
</file>