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2" r:id="rId3"/>
    <p:sldId id="303" r:id="rId4"/>
    <p:sldId id="317" r:id="rId5"/>
    <p:sldId id="325" r:id="rId6"/>
    <p:sldId id="32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 varScale="1">
        <p:scale>
          <a:sx n="78" d="100"/>
          <a:sy n="78" d="100"/>
        </p:scale>
        <p:origin x="3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19" grpId="0" animBg="1"/>
      <p:bldP spid="219" grpId="1" animBg="1"/>
      <p:bldP spid="220" grpId="0" animBg="1"/>
      <p:bldP spid="22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637025" y="2875124"/>
            <a:ext cx="4917948" cy="22467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58</a:t>
            </a:r>
          </a:p>
          <a:p>
            <a:pPr algn="ctr"/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LUYỆN TẬP CHUNG</a:t>
            </a:r>
          </a:p>
          <a:p>
            <a:pPr algn="ctr"/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(Tiết 1)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68510-6A8E-7C27-6C20-BA8528DE1D06}"/>
              </a:ext>
            </a:extLst>
          </p:cNvPr>
          <p:cNvSpPr txBox="1"/>
          <p:nvPr/>
        </p:nvSpPr>
        <p:spPr>
          <a:xfrm>
            <a:off x="2405163" y="263623"/>
            <a:ext cx="7381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UBND QUẬN DƯƠNG KINH</a:t>
            </a:r>
          </a:p>
          <a:p>
            <a:pPr algn="ctr"/>
            <a:r>
              <a:rPr lang="vi-VN" sz="3200" b="1" dirty="0">
                <a:latin typeface="+mj-lt"/>
              </a:rPr>
              <a:t>TRƯỜNG TIỂU HỌC ANH DŨNG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DBD559-573F-5714-FAF2-F524102B682C}"/>
              </a:ext>
            </a:extLst>
          </p:cNvPr>
          <p:cNvCxnSpPr/>
          <p:nvPr/>
        </p:nvCxnSpPr>
        <p:spPr>
          <a:xfrm>
            <a:off x="4213122" y="1331008"/>
            <a:ext cx="37657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03973B-4885-EB68-6DAE-6FFFE2EAFB5F}"/>
              </a:ext>
            </a:extLst>
          </p:cNvPr>
          <p:cNvSpPr txBox="1"/>
          <p:nvPr/>
        </p:nvSpPr>
        <p:spPr>
          <a:xfrm>
            <a:off x="5344767" y="1973053"/>
            <a:ext cx="1502464" cy="8506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en-VN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en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en-VN" sz="2400" dirty="0"/>
                <a:t> 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AB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BC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CD</a:t>
            </a:r>
            <a:r>
              <a:rPr lang="en-VN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9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</a:t>
            </a:r>
            <a:r>
              <a:rPr lang="en-VN" sz="2800" dirty="0"/>
              <a:t>=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21 m )</a:t>
            </a:r>
            <a:endParaRPr lang="en-VN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en-VN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en-VN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1966781" y="4227186"/>
            <a:ext cx="7750840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Quãng đường từ trạm dừng nghỉ còn cách điểm đến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353</Words>
  <Application>Microsoft Office PowerPoint</Application>
  <PresentationFormat>Widescreen</PresentationFormat>
  <Paragraphs>85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315</cp:revision>
  <dcterms:created xsi:type="dcterms:W3CDTF">2021-06-02T01:34:28Z</dcterms:created>
  <dcterms:modified xsi:type="dcterms:W3CDTF">2025-03-30T14:53:24Z</dcterms:modified>
</cp:coreProperties>
</file>