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1" r:id="rId2"/>
    <p:sldId id="290" r:id="rId3"/>
    <p:sldId id="299" r:id="rId4"/>
    <p:sldId id="327" r:id="rId5"/>
    <p:sldId id="304" r:id="rId6"/>
    <p:sldId id="329" r:id="rId7"/>
    <p:sldId id="330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8E40"/>
    <a:srgbClr val="9CD6EA"/>
    <a:srgbClr val="F7941E"/>
    <a:srgbClr val="A6DDFB"/>
    <a:srgbClr val="70D0F6"/>
    <a:srgbClr val="FFF79A"/>
    <a:srgbClr val="DF3C7E"/>
    <a:srgbClr val="FFFAC2"/>
    <a:srgbClr val="D34CD6"/>
    <a:srgbClr val="EA8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55" autoAdjust="0"/>
    <p:restoredTop sz="94325" autoAdjust="0"/>
  </p:normalViewPr>
  <p:slideViewPr>
    <p:cSldViewPr snapToGrid="0">
      <p:cViewPr varScale="1">
        <p:scale>
          <a:sx n="78" d="100"/>
          <a:sy n="78" d="100"/>
        </p:scale>
        <p:origin x="35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30/03/2025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/>
              <a:t>100: 4; 200: 3; 500: 5; 1000: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6093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235" grpId="0"/>
      <p:bldP spid="235" grpId="1"/>
      <p:bldP spid="219" grpId="0" animBg="1"/>
      <p:bldP spid="219" grpId="1" animBg="1"/>
      <p:bldP spid="220" grpId="0" animBg="1"/>
      <p:bldP spid="220" grpId="1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20089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3383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C747FDE4-8F45-F44C-B9B6-817871E1E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6" y="106519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9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93" r:id="rId7"/>
    <p:sldLayoutId id="2147483692" r:id="rId8"/>
    <p:sldLayoutId id="2147483662" r:id="rId9"/>
    <p:sldLayoutId id="2147483663" r:id="rId10"/>
    <p:sldLayoutId id="2147483664" r:id="rId11"/>
    <p:sldLayoutId id="2147483665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10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9.wdp"/><Relationship Id="rId4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637025" y="2875124"/>
            <a:ext cx="4917948" cy="224676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+mn-cs"/>
              </a:rPr>
              <a:t>BÀI 58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+mn-cs"/>
              </a:rPr>
              <a:t>LUYỆN TẬP CHUNG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(Tiết 2)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E68510-6A8E-7C27-6C20-BA8528DE1D06}"/>
              </a:ext>
            </a:extLst>
          </p:cNvPr>
          <p:cNvSpPr txBox="1"/>
          <p:nvPr/>
        </p:nvSpPr>
        <p:spPr>
          <a:xfrm>
            <a:off x="2405163" y="263623"/>
            <a:ext cx="73816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UBND QUẬN DƯƠNG KINH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TRƯỜNG TIỂU HỌC ANH DŨNG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1DBD559-573F-5714-FAF2-F524102B682C}"/>
              </a:ext>
            </a:extLst>
          </p:cNvPr>
          <p:cNvCxnSpPr/>
          <p:nvPr/>
        </p:nvCxnSpPr>
        <p:spPr>
          <a:xfrm>
            <a:off x="4213122" y="1331008"/>
            <a:ext cx="376575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603973B-4885-EB68-6DAE-6FFFE2EAFB5F}"/>
              </a:ext>
            </a:extLst>
          </p:cNvPr>
          <p:cNvSpPr txBox="1"/>
          <p:nvPr/>
        </p:nvSpPr>
        <p:spPr>
          <a:xfrm>
            <a:off x="5344767" y="1973053"/>
            <a:ext cx="1502464" cy="85068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263339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D2C9FC69-F50E-5246-9B1F-BF8D3A85A0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8" y="145611"/>
            <a:ext cx="2325467" cy="116273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6CD3551-02F3-6946-A407-D015BBA26EA0}"/>
              </a:ext>
            </a:extLst>
          </p:cNvPr>
          <p:cNvGrpSpPr/>
          <p:nvPr/>
        </p:nvGrpSpPr>
        <p:grpSpPr>
          <a:xfrm>
            <a:off x="2749275" y="458467"/>
            <a:ext cx="7887978" cy="700417"/>
            <a:chOff x="2957822" y="487895"/>
            <a:chExt cx="7887978" cy="700417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4D50468E-920E-864D-A742-E79597A4A6E9}"/>
                </a:ext>
              </a:extLst>
            </p:cNvPr>
            <p:cNvSpPr/>
            <p:nvPr/>
          </p:nvSpPr>
          <p:spPr>
            <a:xfrm>
              <a:off x="4092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593D83C-628F-5949-AF1B-01AD16C90349}"/>
                </a:ext>
              </a:extLst>
            </p:cNvPr>
            <p:cNvGrpSpPr/>
            <p:nvPr/>
          </p:nvGrpSpPr>
          <p:grpSpPr>
            <a:xfrm>
              <a:off x="2957822" y="487895"/>
              <a:ext cx="7887978" cy="700417"/>
              <a:chOff x="1183343" y="1334475"/>
              <a:chExt cx="7887978" cy="700417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A6C3171-94EC-6B48-82AB-3D066841322A}"/>
                  </a:ext>
                </a:extLst>
              </p:cNvPr>
              <p:cNvSpPr txBox="1"/>
              <p:nvPr/>
            </p:nvSpPr>
            <p:spPr>
              <a:xfrm>
                <a:off x="1820069" y="1334475"/>
                <a:ext cx="7251252" cy="65877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AutoNum type="alphaLcParenR"/>
                </a:pPr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89047BD-F1E3-B842-9E81-2EC28B089BEB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1</a:t>
                </a: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2651F1E-99BA-3449-A5A9-BC9E8CFB2BC6}"/>
              </a:ext>
            </a:extLst>
          </p:cNvPr>
          <p:cNvGrpSpPr/>
          <p:nvPr/>
        </p:nvGrpSpPr>
        <p:grpSpPr>
          <a:xfrm>
            <a:off x="577518" y="1394312"/>
            <a:ext cx="10986587" cy="1772138"/>
            <a:chOff x="705854" y="1198653"/>
            <a:chExt cx="10986587" cy="177213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0C2EE17-F88E-3C47-BF1E-CF25A748203C}"/>
                </a:ext>
              </a:extLst>
            </p:cNvPr>
            <p:cNvGrpSpPr/>
            <p:nvPr/>
          </p:nvGrpSpPr>
          <p:grpSpPr>
            <a:xfrm>
              <a:off x="705854" y="1198653"/>
              <a:ext cx="10986587" cy="1682127"/>
              <a:chOff x="882316" y="1198653"/>
              <a:chExt cx="10986587" cy="1682127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984C488-C8E6-8744-BCBE-723FA83192E3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10354117" cy="1682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7 dm =         cm		8 m =           dm		9 m =           cm</a:t>
                </a:r>
                <a:endParaRPr lang="en-VN" sz="2800" dirty="0"/>
              </a:p>
              <a:p>
                <a:pPr>
                  <a:lnSpc>
                    <a:spcPct val="200000"/>
                  </a:lnSpc>
                </a:pPr>
                <a:r>
                  <a:rPr lang="en-US" sz="2800" dirty="0"/>
                  <a:t>60 cm =          dm	600 cm =           m	50 dm =          m</a:t>
                </a:r>
                <a:endParaRPr lang="en-VN" sz="2800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F77E75A-6214-5442-87F5-5B523C884CD5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a)</a:t>
                </a:r>
                <a:endParaRPr lang="en-VN" sz="2800" dirty="0"/>
              </a:p>
            </p:txBody>
          </p:sp>
        </p:grp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3527BF32-9640-8B44-89D2-9CE7CDBB0DE3}"/>
                </a:ext>
              </a:extLst>
            </p:cNvPr>
            <p:cNvSpPr/>
            <p:nvPr/>
          </p:nvSpPr>
          <p:spPr>
            <a:xfrm>
              <a:off x="2590102" y="140037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B78CC008-548B-D84E-B319-42273CF52A39}"/>
                </a:ext>
              </a:extLst>
            </p:cNvPr>
            <p:cNvSpPr/>
            <p:nvPr/>
          </p:nvSpPr>
          <p:spPr>
            <a:xfrm>
              <a:off x="2853610" y="225106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361B3D40-D4C9-164B-A402-62F9FB815CA0}"/>
                </a:ext>
              </a:extLst>
            </p:cNvPr>
            <p:cNvSpPr/>
            <p:nvPr/>
          </p:nvSpPr>
          <p:spPr>
            <a:xfrm>
              <a:off x="6137908" y="140037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A91D64DD-3E8E-024B-8375-9E1B093AE376}"/>
                </a:ext>
              </a:extLst>
            </p:cNvPr>
            <p:cNvSpPr/>
            <p:nvPr/>
          </p:nvSpPr>
          <p:spPr>
            <a:xfrm>
              <a:off x="6716206" y="225106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  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3D780A62-4F40-614E-8F30-976745E6930E}"/>
                </a:ext>
              </a:extLst>
            </p:cNvPr>
            <p:cNvSpPr/>
            <p:nvPr/>
          </p:nvSpPr>
          <p:spPr>
            <a:xfrm>
              <a:off x="9737404" y="140638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170BC9D6-F885-014F-9E0E-76A3D45E82B4}"/>
                </a:ext>
              </a:extLst>
            </p:cNvPr>
            <p:cNvSpPr/>
            <p:nvPr/>
          </p:nvSpPr>
          <p:spPr>
            <a:xfrm>
              <a:off x="10125040" y="225707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92A5D8C-5169-774D-8371-E5C3221B4F72}"/>
              </a:ext>
            </a:extLst>
          </p:cNvPr>
          <p:cNvGrpSpPr/>
          <p:nvPr/>
        </p:nvGrpSpPr>
        <p:grpSpPr>
          <a:xfrm>
            <a:off x="627895" y="3581354"/>
            <a:ext cx="9127103" cy="915442"/>
            <a:chOff x="705854" y="1198653"/>
            <a:chExt cx="9127103" cy="915442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92813CE-8490-EA4A-8412-CA8020BEB4CE}"/>
                </a:ext>
              </a:extLst>
            </p:cNvPr>
            <p:cNvGrpSpPr/>
            <p:nvPr/>
          </p:nvGrpSpPr>
          <p:grpSpPr>
            <a:xfrm>
              <a:off x="705854" y="1198653"/>
              <a:ext cx="9127103" cy="820353"/>
              <a:chOff x="882316" y="1198653"/>
              <a:chExt cx="9127103" cy="820353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03714C-39C5-8240-860F-B753F736AA9E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8494633" cy="8203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1 km =             m		1000 m =           km		</a:t>
                </a:r>
                <a:endParaRPr lang="en-VN" sz="2800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E8F9644-FF00-9947-A4BF-C6F2453AEE04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</a:t>
                </a:r>
                <a:endParaRPr lang="en-VN" sz="2800" dirty="0"/>
              </a:p>
            </p:txBody>
          </p:sp>
        </p:grp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8F029581-B771-594F-B7FC-40A02E2B1DDB}"/>
                </a:ext>
              </a:extLst>
            </p:cNvPr>
            <p:cNvSpPr/>
            <p:nvPr/>
          </p:nvSpPr>
          <p:spPr>
            <a:xfrm>
              <a:off x="2634343" y="1400376"/>
              <a:ext cx="104495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1FB78C07-CEE0-3F41-ADCD-17CADE12BAFE}"/>
                </a:ext>
              </a:extLst>
            </p:cNvPr>
            <p:cNvSpPr/>
            <p:nvPr/>
          </p:nvSpPr>
          <p:spPr>
            <a:xfrm>
              <a:off x="6707531" y="140037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B97E37A0-913C-304F-84D9-883FBCC45847}"/>
              </a:ext>
            </a:extLst>
          </p:cNvPr>
          <p:cNvSpPr txBox="1"/>
          <p:nvPr/>
        </p:nvSpPr>
        <p:spPr>
          <a:xfrm>
            <a:off x="2517842" y="1675895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819A64F-CB3E-6047-B368-E06C29C0A5D8}"/>
              </a:ext>
            </a:extLst>
          </p:cNvPr>
          <p:cNvSpPr txBox="1"/>
          <p:nvPr/>
        </p:nvSpPr>
        <p:spPr>
          <a:xfrm>
            <a:off x="2894856" y="2522441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68E3001-6E61-5343-80D9-28DDAC3F75AD}"/>
              </a:ext>
            </a:extLst>
          </p:cNvPr>
          <p:cNvSpPr txBox="1"/>
          <p:nvPr/>
        </p:nvSpPr>
        <p:spPr>
          <a:xfrm>
            <a:off x="6140970" y="1671219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72ADAD8-BFAA-854E-82B9-13DBFA3989BE}"/>
              </a:ext>
            </a:extLst>
          </p:cNvPr>
          <p:cNvSpPr txBox="1"/>
          <p:nvPr/>
        </p:nvSpPr>
        <p:spPr>
          <a:xfrm>
            <a:off x="6837886" y="2532591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6F8279F-E6E1-9C4D-969C-242B8283E4BE}"/>
              </a:ext>
            </a:extLst>
          </p:cNvPr>
          <p:cNvSpPr txBox="1"/>
          <p:nvPr/>
        </p:nvSpPr>
        <p:spPr>
          <a:xfrm>
            <a:off x="9659235" y="1691937"/>
            <a:ext cx="749332" cy="55399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900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63E3085-68CB-EC42-89B8-8A1AB83804C1}"/>
              </a:ext>
            </a:extLst>
          </p:cNvPr>
          <p:cNvSpPr txBox="1"/>
          <p:nvPr/>
        </p:nvSpPr>
        <p:spPr>
          <a:xfrm>
            <a:off x="10250231" y="2534650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CB3447C-08E7-A441-9314-0BD8831583DC}"/>
              </a:ext>
            </a:extLst>
          </p:cNvPr>
          <p:cNvSpPr txBox="1"/>
          <p:nvPr/>
        </p:nvSpPr>
        <p:spPr>
          <a:xfrm>
            <a:off x="2570531" y="3839799"/>
            <a:ext cx="1037463" cy="55399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8A31BD0-2A79-C741-8B59-D16E5342BDB9}"/>
              </a:ext>
            </a:extLst>
          </p:cNvPr>
          <p:cNvSpPr txBox="1"/>
          <p:nvPr/>
        </p:nvSpPr>
        <p:spPr>
          <a:xfrm>
            <a:off x="6882902" y="3869779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CAB196E-8F12-0343-ACC7-2633C42AB7E4}"/>
              </a:ext>
            </a:extLst>
          </p:cNvPr>
          <p:cNvGrpSpPr/>
          <p:nvPr/>
        </p:nvGrpSpPr>
        <p:grpSpPr>
          <a:xfrm>
            <a:off x="861482" y="320023"/>
            <a:ext cx="10469035" cy="639334"/>
            <a:chOff x="1183343" y="1395558"/>
            <a:chExt cx="10469035" cy="63933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D7BBFD7-8031-334F-BEE7-C8DD599712DE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57785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Vườn hoa dưới đây đã được làm bao nhiêu mét hàng rào? 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1ED8DE7-435A-FF4B-B0CB-D30EF53871A6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47E2BB1F-4BA6-3545-A5DF-D8629E271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16" y="972823"/>
            <a:ext cx="6545184" cy="383790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BEB762D-7AFE-9244-A20F-EF135240AFE8}"/>
              </a:ext>
            </a:extLst>
          </p:cNvPr>
          <p:cNvSpPr txBox="1"/>
          <p:nvPr/>
        </p:nvSpPr>
        <p:spPr>
          <a:xfrm>
            <a:off x="3301839" y="4840708"/>
            <a:ext cx="3711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18 m + 35 m + 18 m =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9A9787-8898-B54E-B511-CFBB7ACDD82E}"/>
              </a:ext>
            </a:extLst>
          </p:cNvPr>
          <p:cNvSpPr txBox="1"/>
          <p:nvPr/>
        </p:nvSpPr>
        <p:spPr>
          <a:xfrm>
            <a:off x="6940887" y="4847633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71 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11F73F-8F64-2C4C-A1A4-2CC07FE8B58F}"/>
              </a:ext>
            </a:extLst>
          </p:cNvPr>
          <p:cNvSpPr txBox="1"/>
          <p:nvPr/>
        </p:nvSpPr>
        <p:spPr>
          <a:xfrm>
            <a:off x="1186372" y="5667739"/>
            <a:ext cx="7957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ym typeface="Wingdings" pitchFamily="2" charset="2"/>
              </a:rPr>
              <a:t> </a:t>
            </a:r>
            <a:r>
              <a:rPr lang="vi-VN" sz="3200" dirty="0"/>
              <a:t>Vườn hoa đã được làm </a:t>
            </a:r>
            <a:r>
              <a:rPr lang="vi-VN" sz="3200" dirty="0">
                <a:solidFill>
                  <a:srgbClr val="FF0000"/>
                </a:solidFill>
              </a:rPr>
              <a:t>71 m</a:t>
            </a:r>
            <a:r>
              <a:rPr lang="vi-VN" sz="3200" dirty="0"/>
              <a:t> hàng rào.</a:t>
            </a:r>
            <a:r>
              <a:rPr lang="en-VN" sz="3200" dirty="0">
                <a:sym typeface="Wingdings" pitchFamily="2" charset="2"/>
              </a:rPr>
              <a:t> </a:t>
            </a:r>
            <a:endParaRPr lang="en-VN" sz="3200" dirty="0"/>
          </a:p>
        </p:txBody>
      </p:sp>
    </p:spTree>
    <p:extLst>
      <p:ext uri="{BB962C8B-B14F-4D97-AF65-F5344CB8AC3E}">
        <p14:creationId xmlns:p14="http://schemas.microsoft.com/office/powerpoint/2010/main" val="111902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ED84574D-F472-1441-862F-C831F5DCB2CE}"/>
              </a:ext>
            </a:extLst>
          </p:cNvPr>
          <p:cNvGrpSpPr/>
          <p:nvPr/>
        </p:nvGrpSpPr>
        <p:grpSpPr>
          <a:xfrm>
            <a:off x="861482" y="320023"/>
            <a:ext cx="10469035" cy="1685846"/>
            <a:chOff x="1183343" y="1395558"/>
            <a:chExt cx="10469035" cy="168584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B617322-BB4C-F043-A450-BBA681D0B095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168584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Một chú chim hải âu có thể nhìn thấy vật cách mình đến 10 km. Quan sát hình vẽ rồi trả lời câu hỏi</a:t>
              </a:r>
            </a:p>
            <a:p>
              <a:pPr>
                <a:lnSpc>
                  <a:spcPct val="150000"/>
                </a:lnSpc>
              </a:pPr>
              <a:r>
                <a:rPr lang="vi-VN" sz="2400" dirty="0"/>
                <a:t>Chúc chim hải âu đang ở vị trí M thì:</a:t>
              </a:r>
              <a:endParaRPr lang="en-US" sz="24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FB9B248-8175-524E-B08B-26025A764B8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C87C7BD-9786-E14D-BEA3-BBFAC2ECD4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619875"/>
              </p:ext>
            </p:extLst>
          </p:nvPr>
        </p:nvGraphicFramePr>
        <p:xfrm>
          <a:off x="1003160" y="2324774"/>
          <a:ext cx="5194440" cy="3640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740">
                  <a:extLst>
                    <a:ext uri="{9D8B030D-6E8A-4147-A177-3AD203B41FA5}">
                      <a16:colId xmlns:a16="http://schemas.microsoft.com/office/drawing/2014/main" val="4077578912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3057305085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2177875764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660237191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3255071068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1681549314"/>
                    </a:ext>
                  </a:extLst>
                </a:gridCol>
              </a:tblGrid>
              <a:tr h="910149"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077267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644701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534872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917089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9C191F9E-6128-1D47-93B3-9A181A69D042}"/>
              </a:ext>
            </a:extLst>
          </p:cNvPr>
          <p:cNvGrpSpPr/>
          <p:nvPr/>
        </p:nvGrpSpPr>
        <p:grpSpPr>
          <a:xfrm>
            <a:off x="1003160" y="1853795"/>
            <a:ext cx="880310" cy="369332"/>
            <a:chOff x="1003160" y="1853795"/>
            <a:chExt cx="880310" cy="369332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4212B8A-3BF7-814A-B041-CCE6489FE7B5}"/>
                </a:ext>
              </a:extLst>
            </p:cNvPr>
            <p:cNvCxnSpPr>
              <a:cxnSpLocks/>
            </p:cNvCxnSpPr>
            <p:nvPr/>
          </p:nvCxnSpPr>
          <p:spPr>
            <a:xfrm>
              <a:off x="1003160" y="2189639"/>
              <a:ext cx="880310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126B3CD-0932-9042-A699-2398936445A5}"/>
                </a:ext>
              </a:extLst>
            </p:cNvPr>
            <p:cNvSpPr txBox="1"/>
            <p:nvPr/>
          </p:nvSpPr>
          <p:spPr>
            <a:xfrm>
              <a:off x="1109265" y="185379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dirty="0"/>
                <a:t>5 km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CBCCC32-7AE5-C84F-8A9F-F91EE86E302E}"/>
              </a:ext>
            </a:extLst>
          </p:cNvPr>
          <p:cNvGrpSpPr/>
          <p:nvPr/>
        </p:nvGrpSpPr>
        <p:grpSpPr>
          <a:xfrm>
            <a:off x="544975" y="2335652"/>
            <a:ext cx="369332" cy="912734"/>
            <a:chOff x="544975" y="2335652"/>
            <a:chExt cx="369332" cy="912734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DBDC8D3-8562-A844-AB4A-12509116C0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1803" y="2335652"/>
              <a:ext cx="0" cy="912734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399362D-223A-6E42-BB64-E1D9E13F1914}"/>
                </a:ext>
              </a:extLst>
            </p:cNvPr>
            <p:cNvSpPr txBox="1"/>
            <p:nvPr/>
          </p:nvSpPr>
          <p:spPr>
            <a:xfrm rot="16200000">
              <a:off x="387239" y="263272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dirty="0"/>
                <a:t>5 km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5DF5A22-F4C8-DC4D-AC8B-1385F00A01E9}"/>
              </a:ext>
            </a:extLst>
          </p:cNvPr>
          <p:cNvGrpSpPr/>
          <p:nvPr/>
        </p:nvGrpSpPr>
        <p:grpSpPr>
          <a:xfrm>
            <a:off x="2284000" y="4046461"/>
            <a:ext cx="551505" cy="682382"/>
            <a:chOff x="2428177" y="4095169"/>
            <a:chExt cx="551505" cy="68238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940EF95-1A16-9C43-BE56-6D5B675FA42E}"/>
                </a:ext>
              </a:extLst>
            </p:cNvPr>
            <p:cNvSpPr/>
            <p:nvPr/>
          </p:nvSpPr>
          <p:spPr>
            <a:xfrm>
              <a:off x="2758965" y="4095169"/>
              <a:ext cx="220717" cy="22071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3401DB5-AE48-3045-8472-BD79CA9ADB89}"/>
                </a:ext>
              </a:extLst>
            </p:cNvPr>
            <p:cNvSpPr txBox="1"/>
            <p:nvPr/>
          </p:nvSpPr>
          <p:spPr>
            <a:xfrm>
              <a:off x="2428177" y="4315886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400" dirty="0"/>
                <a:t>M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5D7D34D-6826-9E4E-8AF5-18C3341648E4}"/>
              </a:ext>
            </a:extLst>
          </p:cNvPr>
          <p:cNvGrpSpPr/>
          <p:nvPr/>
        </p:nvGrpSpPr>
        <p:grpSpPr>
          <a:xfrm>
            <a:off x="2206516" y="2539011"/>
            <a:ext cx="1032364" cy="1078707"/>
            <a:chOff x="2409712" y="2568039"/>
            <a:chExt cx="1032364" cy="1078707"/>
          </a:xfrm>
        </p:grpSpPr>
        <p:pic>
          <p:nvPicPr>
            <p:cNvPr id="1030" name="Picture 6" descr="Mô Hình Vector Tàu Hoạt Hình Hình ảnh | Định dạng hình ảnh PSD 611042970|  vn.lovepik.com">
              <a:extLst>
                <a:ext uri="{FF2B5EF4-FFF2-40B4-BE49-F238E27FC236}">
                  <a16:creationId xmlns:a16="http://schemas.microsoft.com/office/drawing/2014/main" id="{B3B2C349-781E-8548-B877-1FB636D061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79667" y1="51000" x2="79667" y2="51000"/>
                          <a14:foregroundMark x1="78333" y1="51000" x2="73667" y2="51000"/>
                          <a14:foregroundMark x1="39667" y1="42000" x2="39667" y2="42000"/>
                          <a14:foregroundMark x1="39333" y1="24333" x2="39333" y2="2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28" t="21018" r="14291" b="26722"/>
            <a:stretch/>
          </p:blipFill>
          <p:spPr bwMode="auto">
            <a:xfrm flipH="1">
              <a:off x="2409712" y="2568039"/>
              <a:ext cx="1032364" cy="767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BE281B2-A3E5-214C-9FF5-3722DE001655}"/>
                </a:ext>
              </a:extLst>
            </p:cNvPr>
            <p:cNvSpPr txBox="1"/>
            <p:nvPr/>
          </p:nvSpPr>
          <p:spPr>
            <a:xfrm>
              <a:off x="2433451" y="3277414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dirty="0"/>
                <a:t>(A)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9C97495-1C2B-834C-881F-51E37446C5CF}"/>
              </a:ext>
            </a:extLst>
          </p:cNvPr>
          <p:cNvGrpSpPr/>
          <p:nvPr/>
        </p:nvGrpSpPr>
        <p:grpSpPr>
          <a:xfrm>
            <a:off x="4769526" y="3513608"/>
            <a:ext cx="1094050" cy="986139"/>
            <a:chOff x="5146893" y="3586179"/>
            <a:chExt cx="1094050" cy="986139"/>
          </a:xfrm>
        </p:grpSpPr>
        <p:pic>
          <p:nvPicPr>
            <p:cNvPr id="1028" name="Picture 4" descr="Humo Crucero Mar Herramientas, Humo, Crucero, De PNG y PSD para Descargar  Gratis | Pngtree">
              <a:extLst>
                <a:ext uri="{FF2B5EF4-FFF2-40B4-BE49-F238E27FC236}">
                  <a16:creationId xmlns:a16="http://schemas.microsoft.com/office/drawing/2014/main" id="{D034EAA9-917A-0A46-A63E-35DB0D94A1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833" r="90000">
                          <a14:foregroundMark x1="8833" y1="80952" x2="8833" y2="80952"/>
                          <a14:foregroundMark x1="71917" y1="19286" x2="71917" y2="19286"/>
                          <a14:foregroundMark x1="48583" y1="23452" x2="48583" y2="234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893" y="3586179"/>
              <a:ext cx="1094050" cy="765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3254A0E-FE7E-EE43-906A-6A31F28B936E}"/>
                </a:ext>
              </a:extLst>
            </p:cNvPr>
            <p:cNvSpPr txBox="1"/>
            <p:nvPr/>
          </p:nvSpPr>
          <p:spPr>
            <a:xfrm>
              <a:off x="5250411" y="4202986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dirty="0"/>
                <a:t>(C)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7BB1772-1C94-1749-9DDB-FDFA831B42CF}"/>
              </a:ext>
            </a:extLst>
          </p:cNvPr>
          <p:cNvGrpSpPr/>
          <p:nvPr/>
        </p:nvGrpSpPr>
        <p:grpSpPr>
          <a:xfrm>
            <a:off x="2141434" y="5459651"/>
            <a:ext cx="946708" cy="881259"/>
            <a:chOff x="2565347" y="5567652"/>
            <a:chExt cx="946708" cy="881259"/>
          </a:xfrm>
        </p:grpSpPr>
        <p:pic>
          <p:nvPicPr>
            <p:cNvPr id="1034" name="Picture 10" descr="Cargo ship icon, cartoon style - stock vector | Crushpixel">
              <a:extLst>
                <a:ext uri="{FF2B5EF4-FFF2-40B4-BE49-F238E27FC236}">
                  <a16:creationId xmlns:a16="http://schemas.microsoft.com/office/drawing/2014/main" id="{F32EFBBA-F740-A349-BC3D-76F31EEB3B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32667" y1="31733" x2="32667" y2="35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83" t="24127" r="6191" b="29249"/>
            <a:stretch/>
          </p:blipFill>
          <p:spPr bwMode="auto">
            <a:xfrm>
              <a:off x="2565347" y="5567652"/>
              <a:ext cx="946708" cy="522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B722DF0-494F-1549-8142-94FEF51DCB25}"/>
                </a:ext>
              </a:extLst>
            </p:cNvPr>
            <p:cNvSpPr txBox="1"/>
            <p:nvPr/>
          </p:nvSpPr>
          <p:spPr>
            <a:xfrm>
              <a:off x="2658746" y="6079579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dirty="0"/>
                <a:t>(B)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E2E44E4-13BF-1940-B8C8-3BFE0748DBCB}"/>
              </a:ext>
            </a:extLst>
          </p:cNvPr>
          <p:cNvSpPr/>
          <p:nvPr/>
        </p:nvSpPr>
        <p:spPr>
          <a:xfrm>
            <a:off x="6306399" y="2324774"/>
            <a:ext cx="6096000" cy="29066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A hay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VN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B hay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VN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C hay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VN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C0EB6D8-08C1-AB47-A905-A28693BE3BAC}"/>
              </a:ext>
            </a:extLst>
          </p:cNvPr>
          <p:cNvCxnSpPr>
            <a:cxnSpLocks/>
          </p:cNvCxnSpPr>
          <p:nvPr/>
        </p:nvCxnSpPr>
        <p:spPr>
          <a:xfrm flipV="1">
            <a:off x="3042757" y="3232756"/>
            <a:ext cx="0" cy="91273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EC7A553-F984-FB49-A60B-8EDEA3A8F3F3}"/>
              </a:ext>
            </a:extLst>
          </p:cNvPr>
          <p:cNvSpPr txBox="1"/>
          <p:nvPr/>
        </p:nvSpPr>
        <p:spPr>
          <a:xfrm rot="5400000" flipH="1">
            <a:off x="2885022" y="348641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5 km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C3F902-C440-4E46-A242-891463E6BD5C}"/>
              </a:ext>
            </a:extLst>
          </p:cNvPr>
          <p:cNvSpPr txBox="1"/>
          <p:nvPr/>
        </p:nvSpPr>
        <p:spPr>
          <a:xfrm>
            <a:off x="6728612" y="3206630"/>
            <a:ext cx="4231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VN" sz="2400" dirty="0">
                <a:sym typeface="Wingdings" pitchFamily="2" charset="2"/>
              </a:rPr>
              <a:t> Hải âu </a:t>
            </a:r>
            <a:r>
              <a:rPr lang="en-VN" sz="2400" dirty="0">
                <a:solidFill>
                  <a:srgbClr val="FF0000"/>
                </a:solidFill>
                <a:sym typeface="Wingdings" pitchFamily="2" charset="2"/>
              </a:rPr>
              <a:t>CÓ </a:t>
            </a:r>
            <a:r>
              <a:rPr lang="en-VN" sz="2400" dirty="0">
                <a:sym typeface="Wingdings" pitchFamily="2" charset="2"/>
              </a:rPr>
              <a:t>nhìn thấy tàu A.</a:t>
            </a:r>
            <a:endParaRPr lang="en-VN" sz="2400" dirty="0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557AC6E-7DDB-794D-AF0C-ED64238267BF}"/>
              </a:ext>
            </a:extLst>
          </p:cNvPr>
          <p:cNvCxnSpPr>
            <a:cxnSpLocks/>
          </p:cNvCxnSpPr>
          <p:nvPr/>
        </p:nvCxnSpPr>
        <p:spPr>
          <a:xfrm flipV="1">
            <a:off x="3061660" y="4170287"/>
            <a:ext cx="0" cy="177866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8C062610-BFE8-574D-9998-41B707741B2F}"/>
              </a:ext>
            </a:extLst>
          </p:cNvPr>
          <p:cNvSpPr txBox="1"/>
          <p:nvPr/>
        </p:nvSpPr>
        <p:spPr>
          <a:xfrm rot="5400000" flipH="1">
            <a:off x="2865931" y="4856905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10 km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20D7E90-5CEA-EB40-8D59-ACF915F72FB9}"/>
              </a:ext>
            </a:extLst>
          </p:cNvPr>
          <p:cNvSpPr txBox="1"/>
          <p:nvPr/>
        </p:nvSpPr>
        <p:spPr>
          <a:xfrm>
            <a:off x="6728612" y="4219048"/>
            <a:ext cx="4248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VN" sz="2400" dirty="0">
                <a:sym typeface="Wingdings" pitchFamily="2" charset="2"/>
              </a:rPr>
              <a:t> Hải âu </a:t>
            </a:r>
            <a:r>
              <a:rPr lang="en-VN" sz="2400" dirty="0">
                <a:solidFill>
                  <a:srgbClr val="FF0000"/>
                </a:solidFill>
                <a:sym typeface="Wingdings" pitchFamily="2" charset="2"/>
              </a:rPr>
              <a:t>CÓ </a:t>
            </a:r>
            <a:r>
              <a:rPr lang="en-VN" sz="2400" dirty="0">
                <a:sym typeface="Wingdings" pitchFamily="2" charset="2"/>
              </a:rPr>
              <a:t>nhìn thấy tàu B.</a:t>
            </a:r>
            <a:endParaRPr lang="en-VN" sz="2400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F918BC1-0E5E-8F4D-BAEF-0735B317723E}"/>
              </a:ext>
            </a:extLst>
          </p:cNvPr>
          <p:cNvCxnSpPr>
            <a:cxnSpLocks/>
          </p:cNvCxnSpPr>
          <p:nvPr/>
        </p:nvCxnSpPr>
        <p:spPr>
          <a:xfrm flipV="1">
            <a:off x="2722698" y="4511579"/>
            <a:ext cx="2598448" cy="41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0A4A305B-574D-244B-AA92-50D10B351DBF}"/>
              </a:ext>
            </a:extLst>
          </p:cNvPr>
          <p:cNvSpPr txBox="1"/>
          <p:nvPr/>
        </p:nvSpPr>
        <p:spPr>
          <a:xfrm>
            <a:off x="3570196" y="4496047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15 km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87ED819-EB10-1D4B-92EE-E5696DB0BE52}"/>
              </a:ext>
            </a:extLst>
          </p:cNvPr>
          <p:cNvSpPr txBox="1"/>
          <p:nvPr/>
        </p:nvSpPr>
        <p:spPr>
          <a:xfrm>
            <a:off x="6728612" y="5247692"/>
            <a:ext cx="4932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VN" sz="2400" dirty="0">
                <a:sym typeface="Wingdings" pitchFamily="2" charset="2"/>
              </a:rPr>
              <a:t> Hải âu </a:t>
            </a:r>
            <a:r>
              <a:rPr lang="en-VN" sz="2400" dirty="0">
                <a:solidFill>
                  <a:srgbClr val="FF0000"/>
                </a:solidFill>
                <a:sym typeface="Wingdings" pitchFamily="2" charset="2"/>
              </a:rPr>
              <a:t>KHÔNG </a:t>
            </a:r>
            <a:r>
              <a:rPr lang="en-VN" sz="2400" dirty="0">
                <a:sym typeface="Wingdings" pitchFamily="2" charset="2"/>
              </a:rPr>
              <a:t>nhìn thấy tàu C.</a:t>
            </a:r>
            <a:endParaRPr lang="en-VN" sz="2400" dirty="0"/>
          </a:p>
        </p:txBody>
      </p:sp>
    </p:spTree>
    <p:extLst>
      <p:ext uri="{BB962C8B-B14F-4D97-AF65-F5344CB8AC3E}">
        <p14:creationId xmlns:p14="http://schemas.microsoft.com/office/powerpoint/2010/main" val="36485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51" grpId="0"/>
      <p:bldP spid="51" grpId="1"/>
      <p:bldP spid="32" grpId="0"/>
      <p:bldP spid="58" grpId="0"/>
      <p:bldP spid="58" grpId="1"/>
      <p:bldP spid="59" grpId="0"/>
      <p:bldP spid="62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EDF8B8DE-6ABE-1841-9374-FB020DC66EA5}"/>
              </a:ext>
            </a:extLst>
          </p:cNvPr>
          <p:cNvGrpSpPr/>
          <p:nvPr/>
        </p:nvGrpSpPr>
        <p:grpSpPr>
          <a:xfrm>
            <a:off x="531801" y="1386234"/>
            <a:ext cx="10989388" cy="1882565"/>
            <a:chOff x="531801" y="1386234"/>
            <a:chExt cx="10989388" cy="188256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C84E310-64C3-274C-8B3A-9223D0D54F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06" b="44118"/>
            <a:stretch/>
          </p:blipFill>
          <p:spPr>
            <a:xfrm>
              <a:off x="3913110" y="1434352"/>
              <a:ext cx="4113185" cy="1834447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4CBD9CC-94F2-0746-9FD6-E7E40286559B}"/>
                </a:ext>
              </a:extLst>
            </p:cNvPr>
            <p:cNvGrpSpPr/>
            <p:nvPr/>
          </p:nvGrpSpPr>
          <p:grpSpPr>
            <a:xfrm>
              <a:off x="531801" y="1386234"/>
              <a:ext cx="10989388" cy="1834447"/>
              <a:chOff x="531801" y="1386234"/>
              <a:chExt cx="10989388" cy="1834447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C3569BFB-8AC7-4244-8504-63DCA5CC81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4690" b="44118"/>
              <a:stretch/>
            </p:blipFill>
            <p:spPr>
              <a:xfrm>
                <a:off x="531801" y="1386234"/>
                <a:ext cx="2940379" cy="1834447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3885976C-5030-7643-8973-3EB93417F3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272" t="52932" r="38558"/>
              <a:stretch/>
            </p:blipFill>
            <p:spPr>
              <a:xfrm>
                <a:off x="8509257" y="1675567"/>
                <a:ext cx="3011932" cy="1545114"/>
              </a:xfrm>
              <a:prstGeom prst="rect">
                <a:avLst/>
              </a:prstGeom>
            </p:spPr>
          </p:pic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67B970D-1216-0141-A082-2BA91D6418B7}"/>
              </a:ext>
            </a:extLst>
          </p:cNvPr>
          <p:cNvGrpSpPr/>
          <p:nvPr/>
        </p:nvGrpSpPr>
        <p:grpSpPr>
          <a:xfrm>
            <a:off x="861482" y="320023"/>
            <a:ext cx="10469035" cy="1131848"/>
            <a:chOff x="1183343" y="1395558"/>
            <a:chExt cx="10469035" cy="113184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BB835B4-F356-7640-91D3-1EF18DD0E8D8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113184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Bác Lâm cần xếp lên mỗi xe một thùng hàng. Em hãy giúp bác Lâm xếp hàng cho hợp lý </a:t>
              </a:r>
              <a:endParaRPr lang="en-US" sz="2400" dirty="0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90418D3-EFC0-7A49-A8B1-0F16731DD0F6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2094D4E-A76C-4D40-8706-C6DD741F3DFC}"/>
              </a:ext>
            </a:extLst>
          </p:cNvPr>
          <p:cNvGrpSpPr/>
          <p:nvPr/>
        </p:nvGrpSpPr>
        <p:grpSpPr>
          <a:xfrm>
            <a:off x="1836068" y="4087773"/>
            <a:ext cx="8079963" cy="2310884"/>
            <a:chOff x="1432070" y="3927259"/>
            <a:chExt cx="8887959" cy="254197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94C7B1D-D168-2747-AE81-843CACB812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86" r="8470" b="57949"/>
            <a:stretch/>
          </p:blipFill>
          <p:spPr>
            <a:xfrm>
              <a:off x="1432070" y="3927259"/>
              <a:ext cx="8887959" cy="254197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0B4DE9F-6294-8745-A9F7-1132EE6FAFC6}"/>
                </a:ext>
              </a:extLst>
            </p:cNvPr>
            <p:cNvSpPr txBox="1"/>
            <p:nvPr/>
          </p:nvSpPr>
          <p:spPr>
            <a:xfrm rot="20755302">
              <a:off x="2193928" y="4877794"/>
              <a:ext cx="1338828" cy="491581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r>
                <a:rPr lang="en-VN" dirty="0"/>
                <a:t>Thanh long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BD139EE-AAC8-1545-A66A-FADAF8961C03}"/>
                </a:ext>
              </a:extLst>
            </p:cNvPr>
            <p:cNvSpPr txBox="1"/>
            <p:nvPr/>
          </p:nvSpPr>
          <p:spPr>
            <a:xfrm>
              <a:off x="5712806" y="4938919"/>
              <a:ext cx="1269917" cy="369332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VN" dirty="0"/>
                <a:t>Bắp cải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EE6A85-DA41-3649-AC88-51975FA6D9C1}"/>
                </a:ext>
              </a:extLst>
            </p:cNvPr>
            <p:cNvSpPr txBox="1"/>
            <p:nvPr/>
          </p:nvSpPr>
          <p:spPr>
            <a:xfrm rot="20970099">
              <a:off x="9021502" y="4938919"/>
              <a:ext cx="787395" cy="369332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VN" dirty="0"/>
                <a:t>Chuối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4C0A37-7D9D-DA48-9906-8BF8796D295A}"/>
                </a:ext>
              </a:extLst>
            </p:cNvPr>
            <p:cNvSpPr txBox="1"/>
            <p:nvPr/>
          </p:nvSpPr>
          <p:spPr>
            <a:xfrm>
              <a:off x="2747241" y="5280819"/>
              <a:ext cx="363641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VN" dirty="0"/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5985850-40D8-FC49-9F66-ACA9ED515CD6}"/>
                </a:ext>
              </a:extLst>
            </p:cNvPr>
            <p:cNvSpPr txBox="1"/>
            <p:nvPr/>
          </p:nvSpPr>
          <p:spPr>
            <a:xfrm>
              <a:off x="6151812" y="5233481"/>
              <a:ext cx="400005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VN" dirty="0"/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4ECA19B-7DE8-3E43-8F77-34C7FD9037C4}"/>
                </a:ext>
              </a:extLst>
            </p:cNvPr>
            <p:cNvSpPr txBox="1"/>
            <p:nvPr/>
          </p:nvSpPr>
          <p:spPr>
            <a:xfrm>
              <a:off x="9244756" y="5233480"/>
              <a:ext cx="400005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VN" dirty="0"/>
                <a:t>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A00BD0D-DB9B-A44D-954E-35C35DE62745}"/>
                </a:ext>
              </a:extLst>
            </p:cNvPr>
            <p:cNvSpPr txBox="1"/>
            <p:nvPr/>
          </p:nvSpPr>
          <p:spPr>
            <a:xfrm>
              <a:off x="5827429" y="6007566"/>
              <a:ext cx="103105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200" dirty="0">
                  <a:latin typeface="UTM Avo" panose="02040603050506020204" pitchFamily="18" charset="0"/>
                </a:rPr>
                <a:t>78 dm</a:t>
              </a:r>
            </a:p>
          </p:txBody>
        </p:sp>
      </p:grp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56B4EBEA-930E-9B40-8DD1-C9DE39D423C0}"/>
              </a:ext>
            </a:extLst>
          </p:cNvPr>
          <p:cNvCxnSpPr>
            <a:cxnSpLocks/>
          </p:cNvCxnSpPr>
          <p:nvPr/>
        </p:nvCxnSpPr>
        <p:spPr>
          <a:xfrm>
            <a:off x="2492591" y="2566200"/>
            <a:ext cx="6336616" cy="2177681"/>
          </a:xfrm>
          <a:prstGeom prst="straightConnector1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19">
            <a:extLst>
              <a:ext uri="{FF2B5EF4-FFF2-40B4-BE49-F238E27FC236}">
                <a16:creationId xmlns:a16="http://schemas.microsoft.com/office/drawing/2014/main" id="{A8CE6480-873E-8A48-94DE-D1A29DF47161}"/>
              </a:ext>
            </a:extLst>
          </p:cNvPr>
          <p:cNvCxnSpPr>
            <a:cxnSpLocks/>
          </p:cNvCxnSpPr>
          <p:nvPr/>
        </p:nvCxnSpPr>
        <p:spPr>
          <a:xfrm flipH="1">
            <a:off x="6414120" y="2632896"/>
            <a:ext cx="773504" cy="2068230"/>
          </a:xfrm>
          <a:prstGeom prst="straightConnector1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19">
            <a:extLst>
              <a:ext uri="{FF2B5EF4-FFF2-40B4-BE49-F238E27FC236}">
                <a16:creationId xmlns:a16="http://schemas.microsoft.com/office/drawing/2014/main" id="{79F06A60-684B-4449-A271-D83B1A6F2A3B}"/>
              </a:ext>
            </a:extLst>
          </p:cNvPr>
          <p:cNvCxnSpPr>
            <a:cxnSpLocks/>
          </p:cNvCxnSpPr>
          <p:nvPr/>
        </p:nvCxnSpPr>
        <p:spPr>
          <a:xfrm flipH="1">
            <a:off x="3722138" y="2469457"/>
            <a:ext cx="4988015" cy="2272797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50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4A21E36-A990-CD42-BCC7-1B91DBCA0FF7}"/>
              </a:ext>
            </a:extLst>
          </p:cNvPr>
          <p:cNvGrpSpPr/>
          <p:nvPr/>
        </p:nvGrpSpPr>
        <p:grpSpPr>
          <a:xfrm>
            <a:off x="861482" y="161760"/>
            <a:ext cx="10469035" cy="1808328"/>
            <a:chOff x="861482" y="320023"/>
            <a:chExt cx="10469035" cy="180832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6BA9B30-4156-6148-AE46-06C6E85B38B7}"/>
                </a:ext>
              </a:extLst>
            </p:cNvPr>
            <p:cNvGrpSpPr/>
            <p:nvPr/>
          </p:nvGrpSpPr>
          <p:grpSpPr>
            <a:xfrm>
              <a:off x="861482" y="320023"/>
              <a:ext cx="10469035" cy="1685846"/>
              <a:chOff x="1183343" y="1395558"/>
              <a:chExt cx="10469035" cy="1685846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F911159-15A5-9A4C-85EE-0EBD1523A45F}"/>
                  </a:ext>
                </a:extLst>
              </p:cNvPr>
              <p:cNvSpPr txBox="1"/>
              <p:nvPr/>
            </p:nvSpPr>
            <p:spPr>
              <a:xfrm>
                <a:off x="1819585" y="1395558"/>
                <a:ext cx="9832793" cy="1685846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Một đoàn tàu dài 99 m  đang đi qua một cây cầu sắt AB dài 54 m. Khi đầu tàu vừa đến điểm A (như hình vẽ) thì điểm C ở đuôi tàu con cách điểm B             m.</a:t>
                </a:r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06CB0BA4-7FB5-C24D-976B-A3644BF6F47A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5</a:t>
                </a:r>
              </a:p>
            </p:txBody>
          </p:sp>
        </p:grp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0553543-21D1-5241-B521-AC269AC35E94}"/>
                </a:ext>
              </a:extLst>
            </p:cNvPr>
            <p:cNvSpPr/>
            <p:nvPr/>
          </p:nvSpPr>
          <p:spPr>
            <a:xfrm>
              <a:off x="2672168" y="1414632"/>
              <a:ext cx="844566" cy="71371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3FF2FCE-0F9D-F14D-B701-1CE3E7137CF6}"/>
              </a:ext>
            </a:extLst>
          </p:cNvPr>
          <p:cNvGrpSpPr/>
          <p:nvPr/>
        </p:nvGrpSpPr>
        <p:grpSpPr>
          <a:xfrm>
            <a:off x="2178733" y="2086433"/>
            <a:ext cx="7834534" cy="3692032"/>
            <a:chOff x="1573235" y="2211190"/>
            <a:chExt cx="9045530" cy="426271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0B4668F-3108-A140-9DD6-8A9C28C138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4"/>
            <a:stretch/>
          </p:blipFill>
          <p:spPr>
            <a:xfrm>
              <a:off x="1573235" y="2211190"/>
              <a:ext cx="9045530" cy="426271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9A22E69-93C5-D844-B53C-92A7232AEDF1}"/>
                </a:ext>
              </a:extLst>
            </p:cNvPr>
            <p:cNvSpPr txBox="1"/>
            <p:nvPr/>
          </p:nvSpPr>
          <p:spPr>
            <a:xfrm rot="936661">
              <a:off x="6452752" y="3623211"/>
              <a:ext cx="824265" cy="400110"/>
            </a:xfrm>
            <a:prstGeom prst="rect">
              <a:avLst/>
            </a:prstGeom>
            <a:solidFill>
              <a:srgbClr val="9CD6EA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000" dirty="0">
                  <a:ln>
                    <a:solidFill>
                      <a:schemeClr val="tx1"/>
                    </a:solidFill>
                  </a:ln>
                </a:rPr>
                <a:t>99 m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27FDDA-A0CE-C049-9626-FDD856AB4D21}"/>
                </a:ext>
              </a:extLst>
            </p:cNvPr>
            <p:cNvSpPr txBox="1"/>
            <p:nvPr/>
          </p:nvSpPr>
          <p:spPr>
            <a:xfrm rot="936661">
              <a:off x="4421789" y="4390088"/>
              <a:ext cx="824265" cy="400110"/>
            </a:xfrm>
            <a:prstGeom prst="rect">
              <a:avLst/>
            </a:prstGeom>
            <a:solidFill>
              <a:srgbClr val="9CD6EA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000" dirty="0">
                  <a:ln>
                    <a:solidFill>
                      <a:schemeClr val="tx1"/>
                    </a:solidFill>
                  </a:ln>
                </a:rPr>
                <a:t>54 m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6E2C1F2-BE7B-3844-AAA8-B9138B6D4A4C}"/>
                </a:ext>
              </a:extLst>
            </p:cNvPr>
            <p:cNvSpPr txBox="1"/>
            <p:nvPr/>
          </p:nvSpPr>
          <p:spPr>
            <a:xfrm rot="936661">
              <a:off x="7752615" y="5335590"/>
              <a:ext cx="681597" cy="400110"/>
            </a:xfrm>
            <a:prstGeom prst="rect">
              <a:avLst/>
            </a:prstGeom>
            <a:solidFill>
              <a:srgbClr val="3F8E40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000" dirty="0">
                  <a:ln>
                    <a:solidFill>
                      <a:schemeClr val="tx1"/>
                    </a:solidFill>
                  </a:ln>
                </a:rPr>
                <a:t>? m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1C7413E-159C-1140-9EB1-FB2CAFD817C5}"/>
              </a:ext>
            </a:extLst>
          </p:cNvPr>
          <p:cNvSpPr txBox="1"/>
          <p:nvPr/>
        </p:nvSpPr>
        <p:spPr>
          <a:xfrm>
            <a:off x="3803336" y="5817598"/>
            <a:ext cx="2815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/>
              <a:t>99 m – 54 m =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443C54-C99A-8544-8866-9C699FE174A8}"/>
              </a:ext>
            </a:extLst>
          </p:cNvPr>
          <p:cNvSpPr/>
          <p:nvPr/>
        </p:nvSpPr>
        <p:spPr>
          <a:xfrm>
            <a:off x="6691090" y="5793924"/>
            <a:ext cx="1095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45 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1F23DD-8577-CB4F-B663-ECCFF99EBEE9}"/>
              </a:ext>
            </a:extLst>
          </p:cNvPr>
          <p:cNvSpPr/>
          <p:nvPr/>
        </p:nvSpPr>
        <p:spPr>
          <a:xfrm>
            <a:off x="2774491" y="132084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45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16368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2991</TotalTime>
  <Words>344</Words>
  <Application>Microsoft Office PowerPoint</Application>
  <PresentationFormat>Widescreen</PresentationFormat>
  <Paragraphs>72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UTM Avo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Hang Nguyen</cp:lastModifiedBy>
  <cp:revision>316</cp:revision>
  <dcterms:created xsi:type="dcterms:W3CDTF">2021-06-02T01:34:28Z</dcterms:created>
  <dcterms:modified xsi:type="dcterms:W3CDTF">2025-03-30T14:53:55Z</dcterms:modified>
</cp:coreProperties>
</file>