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4" r:id="rId5"/>
    <p:sldId id="265" r:id="rId6"/>
    <p:sldId id="268" r:id="rId7"/>
    <p:sldId id="269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CB191-632D-4183-B9FB-D1B2DDAF3B77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48B12-0FC6-4506-B4A9-04006B89F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AED11-6D46-4446-9DA9-94B155AFE5A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4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2FCC-A767-4D77-94AD-460C394D56A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F916-C98B-4D9A-B395-2FC1652C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5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2FCC-A767-4D77-94AD-460C394D56A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F916-C98B-4D9A-B395-2FC1652C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9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2FCC-A767-4D77-94AD-460C394D56A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F916-C98B-4D9A-B395-2FC1652C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2FCC-A767-4D77-94AD-460C394D56A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F916-C98B-4D9A-B395-2FC1652C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2FCC-A767-4D77-94AD-460C394D56A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F916-C98B-4D9A-B395-2FC1652C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2FCC-A767-4D77-94AD-460C394D56A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F916-C98B-4D9A-B395-2FC1652C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2FCC-A767-4D77-94AD-460C394D56A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F916-C98B-4D9A-B395-2FC1652C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2FCC-A767-4D77-94AD-460C394D56A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F916-C98B-4D9A-B395-2FC1652C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2FCC-A767-4D77-94AD-460C394D56A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F916-C98B-4D9A-B395-2FC1652C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2FCC-A767-4D77-94AD-460C394D56A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F916-C98B-4D9A-B395-2FC1652C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2FCC-A767-4D77-94AD-460C394D56A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F916-C98B-4D9A-B395-2FC1652C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8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72FCC-A767-4D77-94AD-460C394D56A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6F916-C98B-4D9A-B395-2FC1652C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&#7841;c%20thi&#7871;u%20nhi\Tam%20biet%20bup%20be%20-%20Top%20Ca%20%5bNCT%202278248657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s://softbuzz.net/wp-content/uploads/2019/10/1001-hinh-Background-dep-cho-Powerpoint-2019-softbuzz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25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Tam biet bup be - Top Ca [NCT 2278248657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000125" y="2214563"/>
            <a:ext cx="7224554" cy="5429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3401"/>
              </a:avLst>
            </a:prstTxWarp>
          </a:bodyPr>
          <a:lstStyle/>
          <a:p>
            <a:pPr algn="ctr"/>
            <a:endParaRPr lang="en-US" sz="40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483"/>
          <p:cNvSpPr>
            <a:spLocks noChangeArrowheads="1" noChangeShapeType="1" noTextEdit="1"/>
          </p:cNvSpPr>
          <p:nvPr/>
        </p:nvSpPr>
        <p:spPr bwMode="auto">
          <a:xfrm>
            <a:off x="1059712" y="3513122"/>
            <a:ext cx="7128515" cy="4924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840" b="1" kern="10" dirty="0"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rialH"/>
            </a:endParaRPr>
          </a:p>
        </p:txBody>
      </p:sp>
      <p:grpSp>
        <p:nvGrpSpPr>
          <p:cNvPr id="4109" name="Group 10"/>
          <p:cNvGrpSpPr>
            <a:grpSpLocks/>
          </p:cNvGrpSpPr>
          <p:nvPr/>
        </p:nvGrpSpPr>
        <p:grpSpPr bwMode="auto">
          <a:xfrm>
            <a:off x="112" y="5316024"/>
            <a:ext cx="1344612" cy="1486522"/>
            <a:chOff x="3785" y="3491"/>
            <a:chExt cx="857" cy="821"/>
          </a:xfrm>
        </p:grpSpPr>
        <p:grpSp>
          <p:nvGrpSpPr>
            <p:cNvPr id="4112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4169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0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1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1" cy="595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2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3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4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5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6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7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8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4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9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0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1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2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3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9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4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3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5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6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7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8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9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0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1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2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3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4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5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6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7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8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9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0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7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1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2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2" cy="112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3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2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4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5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6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7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8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9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0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1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2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4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3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0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4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5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6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3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7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3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8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9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4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0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1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2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3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9" cy="155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4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5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6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7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8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9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0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1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3" cy="154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2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3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4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5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6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7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8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39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0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1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2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3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4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5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6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7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8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40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9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0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1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2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3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4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4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5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4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6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7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8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9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0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1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40" cy="53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2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5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3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5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4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5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6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9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7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2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8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9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0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1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2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3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4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5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7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6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7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8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9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0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1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2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3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4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5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6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7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8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89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0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1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2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3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4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5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6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7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2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8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2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9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0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1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2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3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4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5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6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7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8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1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9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0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1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2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3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4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5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6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7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8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9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0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1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2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3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1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4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5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6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7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7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8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9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0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1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1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2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3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4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3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5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6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7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8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5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9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0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1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2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3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7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4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5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6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7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8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9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0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1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2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3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4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5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6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7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8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4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9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0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1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2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3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4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7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5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1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6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3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7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8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4113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40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4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5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6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7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8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9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0" name="Freeform 219"/>
            <p:cNvSpPr>
              <a:spLocks/>
            </p:cNvSpPr>
            <p:nvPr/>
          </p:nvSpPr>
          <p:spPr bwMode="auto">
            <a:xfrm>
              <a:off x="3814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1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2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3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4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5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6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4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7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8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9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0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1" name="Freeform 230"/>
            <p:cNvSpPr>
              <a:spLocks/>
            </p:cNvSpPr>
            <p:nvPr/>
          </p:nvSpPr>
          <p:spPr bwMode="auto">
            <a:xfrm>
              <a:off x="3792" y="3808"/>
              <a:ext cx="169" cy="44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2" name="Freeform 231"/>
            <p:cNvSpPr>
              <a:spLocks/>
            </p:cNvSpPr>
            <p:nvPr/>
          </p:nvSpPr>
          <p:spPr bwMode="auto">
            <a:xfrm>
              <a:off x="3797" y="3807"/>
              <a:ext cx="169" cy="45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3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4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5" name="Freeform 234"/>
            <p:cNvSpPr>
              <a:spLocks/>
            </p:cNvSpPr>
            <p:nvPr/>
          </p:nvSpPr>
          <p:spPr bwMode="auto">
            <a:xfrm>
              <a:off x="3941" y="3805"/>
              <a:ext cx="28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6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7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8" name="Freeform 237"/>
            <p:cNvSpPr>
              <a:spLocks/>
            </p:cNvSpPr>
            <p:nvPr/>
          </p:nvSpPr>
          <p:spPr bwMode="auto">
            <a:xfrm>
              <a:off x="3913" y="3815"/>
              <a:ext cx="53" cy="31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9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0" name="Freeform 239"/>
            <p:cNvSpPr>
              <a:spLocks/>
            </p:cNvSpPr>
            <p:nvPr/>
          </p:nvSpPr>
          <p:spPr bwMode="auto">
            <a:xfrm>
              <a:off x="3909" y="3833"/>
              <a:ext cx="48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1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2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3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4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5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6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7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8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9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0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1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2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3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4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5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6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1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7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8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9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0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1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2" name="Freeform 261"/>
            <p:cNvSpPr>
              <a:spLocks/>
            </p:cNvSpPr>
            <p:nvPr/>
          </p:nvSpPr>
          <p:spPr bwMode="auto">
            <a:xfrm>
              <a:off x="3844" y="4179"/>
              <a:ext cx="215" cy="110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3" name="Freeform 262"/>
            <p:cNvSpPr>
              <a:spLocks/>
            </p:cNvSpPr>
            <p:nvPr/>
          </p:nvSpPr>
          <p:spPr bwMode="auto">
            <a:xfrm>
              <a:off x="4048" y="4186"/>
              <a:ext cx="179" cy="102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4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5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6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7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8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2209" y="1182231"/>
            <a:ext cx="83257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MĨ THUẬT LỚP 2</a:t>
            </a:r>
          </a:p>
          <a:p>
            <a:pPr algn="ctr"/>
            <a:r>
              <a:rPr lang="vi-V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THẦY CÔ CỦA EM ( TIẾT 3)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9165" y="2826921"/>
            <a:ext cx="6431761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1506" y="444027"/>
            <a:ext cx="4961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UBND QUẬN DƯƠNG KINH</a:t>
            </a:r>
          </a:p>
          <a:p>
            <a:pPr algn="ctr">
              <a:defRPr/>
            </a:pP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 TRƯỜNG TIỂU HỌC ANH DŨNG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9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.vn/wp-content/uploads/2020/01/hinh-nen-powerpoint-de-thuong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8687" y="428625"/>
            <a:ext cx="807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266092"/>
            <a:ext cx="2633297" cy="3948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62" y="1428750"/>
            <a:ext cx="2505808" cy="3786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7" y="1428750"/>
            <a:ext cx="2643188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7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smobile.com.vn/upload_images/images/hinh-nen-powerpoint-cuc-de-thuo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8687" y="428625"/>
            <a:ext cx="807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87" y="1857375"/>
            <a:ext cx="192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71563"/>
            <a:ext cx="2357438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071563"/>
            <a:ext cx="2714625" cy="1714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919145"/>
            <a:ext cx="2500313" cy="1866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62" y="2868439"/>
            <a:ext cx="192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76" y="2857500"/>
            <a:ext cx="26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39" y="2857500"/>
            <a:ext cx="242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2" y="3571875"/>
            <a:ext cx="2051845" cy="20716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3832" y="5929312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64" y="4071938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734062"/>
            <a:ext cx="2786065" cy="20523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64657" y="5887314"/>
            <a:ext cx="26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0813" y="3929063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1" y="3734062"/>
            <a:ext cx="2500313" cy="21532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43626" y="6000750"/>
            <a:ext cx="26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0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s://dean2020.edu.vn/wp-content/uploads/2019/07/hinh-nen-slide-thuyet-trinh-dep-29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9285" y="10029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793" y="1606750"/>
            <a:ext cx="4075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884" y="2191524"/>
            <a:ext cx="69547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/>
              </a:rPr>
              <a:t>Em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sẽ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giới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thiệu</a:t>
            </a:r>
            <a:r>
              <a:rPr lang="en-US" sz="3200" dirty="0">
                <a:latin typeface="Times New Roman"/>
              </a:rPr>
              <a:t> SPMT </a:t>
            </a:r>
            <a:r>
              <a:rPr lang="en-US" sz="3200" dirty="0" err="1">
                <a:latin typeface="Times New Roman"/>
              </a:rPr>
              <a:t>của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mình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như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thế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nào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cho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người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thân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trong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gia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đình</a:t>
            </a:r>
            <a:r>
              <a:rPr lang="en-US" sz="3200" dirty="0">
                <a:latin typeface="Times New Roman"/>
              </a:rPr>
              <a:t>?</a:t>
            </a:r>
            <a:endParaRPr lang="en-US" sz="2000" dirty="0">
              <a:latin typeface="Times New Roman"/>
              <a:ea typeface="MS Mincho"/>
            </a:endParaRPr>
          </a:p>
          <a:p>
            <a:pPr marL="457200" indent="-457200">
              <a:buFontTx/>
              <a:buChar char="-"/>
            </a:pP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imgt.taimienphi.vn/cf/Images/ptx/2019/3/27/hinh-nen-powerpoint-chu-de-lich-su-dep-nhat-22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all.vn/wp-content/uploads/2020/01/hinh-nen-powerpoint-de-thuong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1361" y="179908"/>
            <a:ext cx="4185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3" y="1279884"/>
            <a:ext cx="786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 descr="thiep-chuc-mung_9bddded26b484243891501bdb8fa66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846" y="2039816"/>
            <a:ext cx="4466492" cy="44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smobile.com.vn/upload_images/images/hinh-nen-powerpoint-hoat-hin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731" y="269631"/>
            <a:ext cx="8475785" cy="60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4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vdoc.vn/data/image/2020/05/06/tong-hop-hinh-nen-powerpoint-mo-dau-dep-va-an-tuo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0"/>
            <a:ext cx="9258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seful.vn/wp-content/uploads/2020/07/14_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03" y="328246"/>
            <a:ext cx="7258517" cy="59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4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.quantrimang.com/photos/image/2018/01/31/hinh-nen-Powerpoint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" y="-1"/>
            <a:ext cx="90746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2628" b="7101"/>
          <a:stretch/>
        </p:blipFill>
        <p:spPr bwMode="auto">
          <a:xfrm>
            <a:off x="6163578" y="445168"/>
            <a:ext cx="2813539" cy="218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3344" b="6497"/>
          <a:stretch/>
        </p:blipFill>
        <p:spPr bwMode="auto">
          <a:xfrm>
            <a:off x="122079" y="3647401"/>
            <a:ext cx="2893684" cy="2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4453" b="6353"/>
          <a:stretch/>
        </p:blipFill>
        <p:spPr bwMode="auto">
          <a:xfrm>
            <a:off x="3121269" y="3647400"/>
            <a:ext cx="2845127" cy="2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r="3692" b="6596"/>
          <a:stretch/>
        </p:blipFill>
        <p:spPr bwMode="auto">
          <a:xfrm>
            <a:off x="6075484" y="3647400"/>
            <a:ext cx="2901632" cy="2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r="3104" b="6060"/>
          <a:stretch/>
        </p:blipFill>
        <p:spPr bwMode="auto">
          <a:xfrm>
            <a:off x="3121269" y="445168"/>
            <a:ext cx="2954216" cy="218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3220" b="6346"/>
          <a:stretch/>
        </p:blipFill>
        <p:spPr bwMode="auto">
          <a:xfrm>
            <a:off x="193431" y="486352"/>
            <a:ext cx="2822331" cy="209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41221" y="2754923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0456" y="2812158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06971" y="2832844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5544" y="5955323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6220" y="5955323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41970" y="5965666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</a:p>
        </p:txBody>
      </p:sp>
    </p:spTree>
    <p:extLst>
      <p:ext uri="{BB962C8B-B14F-4D97-AF65-F5344CB8AC3E}">
        <p14:creationId xmlns:p14="http://schemas.microsoft.com/office/powerpoint/2010/main" val="28525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171</Words>
  <Application>Microsoft Office PowerPoint</Application>
  <PresentationFormat>On-screen Show (4:3)</PresentationFormat>
  <Paragraphs>33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.VnArialH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Hang Nguyen</cp:lastModifiedBy>
  <cp:revision>3</cp:revision>
  <dcterms:created xsi:type="dcterms:W3CDTF">2025-03-25T15:37:09Z</dcterms:created>
  <dcterms:modified xsi:type="dcterms:W3CDTF">2025-03-30T15:08:48Z</dcterms:modified>
</cp:coreProperties>
</file>