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381" r:id="rId2"/>
    <p:sldId id="493" r:id="rId3"/>
    <p:sldId id="480" r:id="rId4"/>
    <p:sldId id="483" r:id="rId5"/>
    <p:sldId id="520" r:id="rId6"/>
    <p:sldId id="515" r:id="rId7"/>
    <p:sldId id="514" r:id="rId8"/>
    <p:sldId id="521" r:id="rId9"/>
    <p:sldId id="516" r:id="rId10"/>
    <p:sldId id="517" r:id="rId11"/>
    <p:sldId id="518" r:id="rId12"/>
    <p:sldId id="519" r:id="rId13"/>
    <p:sldId id="522" r:id="rId14"/>
    <p:sldId id="523" r:id="rId15"/>
    <p:sldId id="524" r:id="rId16"/>
    <p:sldId id="525" r:id="rId17"/>
    <p:sldId id="526" r:id="rId18"/>
    <p:sldId id="527" r:id="rId19"/>
    <p:sldId id="528" r:id="rId20"/>
    <p:sldId id="504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1713CB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8" d="100"/>
          <a:sy n="68" d="100"/>
        </p:scale>
        <p:origin x="876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D62762E-4644-4896-B646-BFD734078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87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60B6-4606-4CB4-B182-85A1E793B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4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59D5-6418-4B9E-A155-2481699EA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5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21F9-9EDB-41DF-9352-6E9C58CB15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13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5E11-1DB9-447A-86AB-5B8866C8C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9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5F86C-1A03-47ED-8F27-E3F1F9971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9018F-F166-4977-BCD1-D1A0D929C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5516-1818-48C4-911F-7A42D8F818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2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B90E5-BF00-4BE9-981D-74E51BDCC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3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05475-A15F-428F-976D-E4E42E578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9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1B7D7-80D0-4294-B42F-1C2657D15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9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EE20-33D2-4B4D-94F2-745362896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8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4C3B-7E06-43EF-9B1E-B779FA802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3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45F8-DD51-4F1C-9DD4-E87594E46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3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810D0F41-27EB-4698-83E2-6F2EB7690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0115" y="1252576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546144" y="2780928"/>
            <a:ext cx="8426656" cy="259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10: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TẬP ĐỌC NHẠC BÀI SỐ 2</a:t>
            </a:r>
          </a:p>
          <a:p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NGHE NHẠC VUI ĐẾN TRƯỜNG 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196975"/>
            <a:ext cx="84105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294163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294163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294163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29178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29178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363" y="288607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45085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5085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448468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5085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448468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448468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454183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363" y="454183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229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229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216025"/>
            <a:ext cx="7634288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2474913" y="2852738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5897563" y="4635500"/>
            <a:ext cx="6318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3233738" y="2852738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4746625" y="2852738"/>
            <a:ext cx="6143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5754688" y="2814638"/>
            <a:ext cx="63023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6384925" y="2814638"/>
            <a:ext cx="6318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8202613" y="2814638"/>
            <a:ext cx="6318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6529388" y="4648200"/>
            <a:ext cx="6318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9" t="77783" r="9061" b="4021"/>
          <a:stretch>
            <a:fillRect/>
          </a:stretch>
        </p:blipFill>
        <p:spPr bwMode="auto">
          <a:xfrm>
            <a:off x="8202613" y="4635500"/>
            <a:ext cx="63182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2379663" y="4562475"/>
            <a:ext cx="6159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3138488" y="4562475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4851400" y="4562475"/>
            <a:ext cx="6143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5588" y="3654425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Cambria" pitchFamily="18" charset="0"/>
              </a:rPr>
              <a:t>Bài hát: </a:t>
            </a: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454275"/>
            <a:ext cx="2303462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Nụ cười hồng” kết nối những trái tim - Binh Phuoc, Tin tuc Binh Phuoc, Tin  mới tỉnh Bình Ph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23633" r="33688" b="26878"/>
          <a:stretch>
            <a:fillRect/>
          </a:stretch>
        </p:blipFill>
        <p:spPr bwMode="auto">
          <a:xfrm>
            <a:off x="5773738" y="1878013"/>
            <a:ext cx="4826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773238"/>
            <a:ext cx="5327650" cy="38084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Nhạc sĩ Lê Quốc Thắng (bút danh: Nguyên Thanh) sinh 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7/9/1962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tại Trà Vinh,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hiện sống tại thành phố Hồ Chí Minh.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Một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số tác phẩm chính: Phố xa, Tình xanh, Búp bê bằng bông, Nụ cười hồng, Mái trường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mến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yêu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…</a:t>
            </a:r>
          </a:p>
          <a:p>
            <a:pPr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5365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1622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165350" y="1052513"/>
            <a:ext cx="6684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TÁC GIẢ - NHẠC SĨ LÊ QUỐC THẮNG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13036"/>
          <a:stretch>
            <a:fillRect/>
          </a:stretch>
        </p:blipFill>
        <p:spPr bwMode="auto">
          <a:xfrm>
            <a:off x="31750" y="115888"/>
            <a:ext cx="58324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0050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4925"/>
            <a:ext cx="5199062" cy="68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41375" y="2636838"/>
            <a:ext cx="9201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 ĐIỆU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48265"/>
          <a:stretch>
            <a:fillRect/>
          </a:stretch>
        </p:blipFill>
        <p:spPr bwMode="auto">
          <a:xfrm>
            <a:off x="31750" y="115888"/>
            <a:ext cx="55260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45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51735" r="6615" b="13036"/>
          <a:stretch>
            <a:fillRect/>
          </a:stretch>
        </p:blipFill>
        <p:spPr bwMode="auto">
          <a:xfrm>
            <a:off x="5414963" y="1700213"/>
            <a:ext cx="555783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3" t="51181" b="24179"/>
          <a:stretch>
            <a:fillRect/>
          </a:stretch>
        </p:blipFill>
        <p:spPr bwMode="auto">
          <a:xfrm>
            <a:off x="6710536" y="0"/>
            <a:ext cx="2909212" cy="17008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67" r="6615" b="48265"/>
          <a:stretch>
            <a:fillRect/>
          </a:stretch>
        </p:blipFill>
        <p:spPr bwMode="auto">
          <a:xfrm>
            <a:off x="31750" y="115888"/>
            <a:ext cx="552608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45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7" descr="Description: Description: D:\GIÁO ÁN 1 2020-2021\sach lop 2\SGV 2\20210208025354_sgv-am-nhac-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51735" r="6615" b="13036"/>
          <a:stretch>
            <a:fillRect/>
          </a:stretch>
        </p:blipFill>
        <p:spPr bwMode="auto">
          <a:xfrm>
            <a:off x="5414963" y="1700213"/>
            <a:ext cx="5557837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547688"/>
            <a:ext cx="105886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47688"/>
            <a:ext cx="105727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2150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NGHE NHẠC: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66863" y="45847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ambria" pitchFamily="18" charset="0"/>
              </a:rPr>
              <a:t>Bài hát: </a:t>
            </a: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3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3" t="51181" b="24179"/>
          <a:stretch>
            <a:fillRect/>
          </a:stretch>
        </p:blipFill>
        <p:spPr bwMode="auto">
          <a:xfrm>
            <a:off x="7142584" y="2828112"/>
            <a:ext cx="3368016" cy="19690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" b="2"/>
          <a:stretch>
            <a:fillRect/>
          </a:stretch>
        </p:blipFill>
        <p:spPr bwMode="auto">
          <a:xfrm>
            <a:off x="2616200" y="1450975"/>
            <a:ext cx="5399088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2384425" y="2565400"/>
            <a:ext cx="61150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412875"/>
            <a:ext cx="84105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052513"/>
            <a:ext cx="83343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471613" y="2636838"/>
            <a:ext cx="79406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9411</TotalTime>
  <Words>192</Words>
  <Application>Microsoft Office PowerPoint</Application>
  <PresentationFormat>Custom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Đinh Thị Thanh Mai</cp:lastModifiedBy>
  <cp:revision>628</cp:revision>
  <dcterms:created xsi:type="dcterms:W3CDTF">2010-04-30T18:19:48Z</dcterms:created>
  <dcterms:modified xsi:type="dcterms:W3CDTF">2025-03-21T01:12:51Z</dcterms:modified>
</cp:coreProperties>
</file>