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381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9275" y="995504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669976" y="2384143"/>
            <a:ext cx="8426656" cy="259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11: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ÔN TẬP HỌC SINH LỚP HAI CHĂM NGOAN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ÔN ĐỌC NHẠC 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SỐ 2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96975"/>
            <a:ext cx="84105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10185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846763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582025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08500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4456113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846763" y="4508500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531225" y="4456113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127375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973513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0363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646988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165475" y="4706938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954463" y="4706938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0363" y="4706938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646988" y="465455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96975"/>
            <a:ext cx="84105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9416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9178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5085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484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48468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5418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189</Words>
  <Application>Microsoft Office PowerPoint</Application>
  <PresentationFormat>Custom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614</cp:revision>
  <dcterms:created xsi:type="dcterms:W3CDTF">2010-04-30T18:19:48Z</dcterms:created>
  <dcterms:modified xsi:type="dcterms:W3CDTF">2025-03-30T15:53:27Z</dcterms:modified>
</cp:coreProperties>
</file>