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2"/>
  </p:notesMasterIdLst>
  <p:sldIdLst>
    <p:sldId id="381" r:id="rId2"/>
    <p:sldId id="493" r:id="rId3"/>
    <p:sldId id="480" r:id="rId4"/>
    <p:sldId id="483" r:id="rId5"/>
    <p:sldId id="496" r:id="rId6"/>
    <p:sldId id="420" r:id="rId7"/>
    <p:sldId id="442" r:id="rId8"/>
    <p:sldId id="345" r:id="rId9"/>
    <p:sldId id="484" r:id="rId10"/>
    <p:sldId id="485" r:id="rId11"/>
    <p:sldId id="486" r:id="rId12"/>
    <p:sldId id="487" r:id="rId13"/>
    <p:sldId id="488" r:id="rId14"/>
    <p:sldId id="451" r:id="rId15"/>
    <p:sldId id="494" r:id="rId16"/>
    <p:sldId id="491" r:id="rId17"/>
    <p:sldId id="495" r:id="rId18"/>
    <p:sldId id="452" r:id="rId19"/>
    <p:sldId id="479" r:id="rId20"/>
    <p:sldId id="492" r:id="rId21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78" d="100"/>
          <a:sy n="78" d="100"/>
        </p:scale>
        <p:origin x="946" y="6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3D28A-D2FA-4145-AA81-B5334A4E6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85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EFC94-1DAE-48B1-A99A-EDA72639E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70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D8E6A-4F95-4FB5-B2DE-37AF3DF69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8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FA224-B734-417D-BF8A-0765582C7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43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2ABDE-6680-4F82-BDAB-92EB7EF55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1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BF5A8-C66B-4C82-B64F-202214B1E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64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F20CF-37DD-4756-B0CE-7E9F35229B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56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3020E-0408-4278-8DE1-10D8C6327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3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A7699-CF97-4E51-9FF3-E2768FD47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59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AE72E-F5B3-461E-9529-3F334D0F99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26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74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70B9D-8ADF-4B4B-83C4-E176DEDEC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0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18CA4-1BF8-4E12-842C-F5563AB74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42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B4FD90F9-5570-4A05-A2CF-9A22C5C42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008" y="14001"/>
            <a:ext cx="10976229" cy="61979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87885" y="964639"/>
            <a:ext cx="10604754" cy="8679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52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1962468" y="2522570"/>
            <a:ext cx="7352696" cy="172970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ÂM NHẠC </a:t>
            </a:r>
          </a:p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TIẾT 1: </a:t>
            </a:r>
            <a:r>
              <a:rPr lang="en-US" sz="2800" b="1" dirty="0">
                <a:solidFill>
                  <a:srgbClr val="FF0000"/>
                </a:solidFill>
                <a:latin typeface="Cambria" pitchFamily="18" charset="0"/>
              </a:rPr>
              <a:t>HỌC HÁT DÀN NHẠC TRONG VƯỜN </a:t>
            </a:r>
          </a:p>
          <a:p>
            <a:pPr eaLnBrk="1" hangingPunct="1"/>
            <a:r>
              <a:rPr lang="en-US" sz="2800" b="1" i="1" dirty="0">
                <a:solidFill>
                  <a:srgbClr val="FF0000"/>
                </a:solidFill>
                <a:latin typeface="Cambria" pitchFamily="18" charset="0"/>
              </a:rPr>
              <a:t>      </a:t>
            </a:r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endParaRPr lang="en-US" sz="252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7" y="4706874"/>
            <a:ext cx="3617024" cy="183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4092" y="3745040"/>
            <a:ext cx="3442145" cy="2887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481513" y="1065213"/>
            <a:ext cx="19526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>
                <a:solidFill>
                  <a:srgbClr val="FF0000"/>
                </a:solidFill>
                <a:cs typeface="Times New Roman" pitchFamily="18" charset="0"/>
              </a:rPr>
              <a:t>Câu 1+2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0" y="1644650"/>
            <a:ext cx="9145016" cy="3656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388" y="4401101"/>
            <a:ext cx="1596462" cy="1164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,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7588" y="27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471988" y="1052513"/>
            <a:ext cx="19510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3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47" y="2144761"/>
            <a:ext cx="9145016" cy="1644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4755" y="39754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481513" y="1001713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0" y="2246114"/>
            <a:ext cx="9486511" cy="1758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6400" y="40401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122738" y="969963"/>
            <a:ext cx="273208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3+4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28" y="1773920"/>
            <a:ext cx="8584407" cy="3167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3,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7685" y="3603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49263" y="214313"/>
            <a:ext cx="22288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5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Cả bài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1216025" y="3233738"/>
            <a:ext cx="8653463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639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6392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136525"/>
            <a:ext cx="8015287" cy="661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8928" y="3389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566863" y="2924175"/>
            <a:ext cx="7951787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NHỊP</a:t>
            </a: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8442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8440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"/>
          <a:stretch/>
        </p:blipFill>
        <p:spPr bwMode="auto">
          <a:xfrm>
            <a:off x="1309936" y="-4762"/>
            <a:ext cx="8467836" cy="6757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8928" y="4046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1309688" y="1700213"/>
            <a:ext cx="85725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>
                <a:solidFill>
                  <a:srgbClr val="1713CB"/>
                </a:solidFill>
                <a:latin typeface="Cambria" pitchFamily="18" charset="0"/>
              </a:rPr>
              <a:t>* Nghe và vỗ tay mạnh nhẹ theo hình tiết tấu</a:t>
            </a:r>
          </a:p>
        </p:txBody>
      </p:sp>
      <p:pic>
        <p:nvPicPr>
          <p:cNvPr id="19467" name="Picture 11" descr="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1" t="19276" r="6741" b="70683"/>
          <a:stretch>
            <a:fillRect/>
          </a:stretch>
        </p:blipFill>
        <p:spPr bwMode="auto">
          <a:xfrm>
            <a:off x="733425" y="2565400"/>
            <a:ext cx="97218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4243388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4222750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4222750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4473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4473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44672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44672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133475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3838575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21508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885950" y="1039704"/>
            <a:ext cx="67691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1" y="3620254"/>
            <a:ext cx="3436925" cy="204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58925" y="321945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21511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1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633663"/>
            <a:ext cx="20462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204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188913"/>
            <a:ext cx="91090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Nói và vỗ tay theo tiết tấu về chủ đề</a:t>
            </a:r>
          </a:p>
          <a:p>
            <a:r>
              <a:rPr lang="en-US" sz="2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“Con vật yêu thích”</a:t>
            </a:r>
          </a:p>
        </p:txBody>
      </p:sp>
      <p:pic>
        <p:nvPicPr>
          <p:cNvPr id="4101" name="Picture 1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2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2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46526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3" descr="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10" name="Picture 148" descr="20210208025354_sgv-am-nhac-2-10"/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0" t="22218" r="34735" b="70766"/>
          <a:stretch>
            <a:fillRect/>
          </a:stretch>
        </p:blipFill>
        <p:spPr bwMode="auto">
          <a:xfrm>
            <a:off x="2852738" y="2276475"/>
            <a:ext cx="53403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5124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093788" y="1047750"/>
            <a:ext cx="84963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1" y="3620254"/>
            <a:ext cx="3436925" cy="204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6195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2633663"/>
            <a:ext cx="2046288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Scroll 2"/>
          <p:cNvSpPr/>
          <p:nvPr/>
        </p:nvSpPr>
        <p:spPr>
          <a:xfrm>
            <a:off x="517525" y="3284538"/>
            <a:ext cx="6508750" cy="2206625"/>
          </a:xfrm>
          <a:prstGeom prst="vertic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   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Nhạc sĩ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Hải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sinh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năm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1946,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quê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ở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Ông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thơ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sĩ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khúc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Chú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Bộ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đội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cơn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mưa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Mưa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bóng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mây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Những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chim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vườn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, …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39713" y="20161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hát mẫu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39713" y="21431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giai điệu</a:t>
            </a:r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ÁT MẪU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22160" y="85006"/>
            <a:ext cx="609600" cy="609600"/>
          </a:xfrm>
          <a:prstGeom prst="rect">
            <a:avLst/>
          </a:prstGeom>
        </p:spPr>
      </p:pic>
      <p:pic>
        <p:nvPicPr>
          <p:cNvPr id="3" name="BEAT DÀN NHẠC TRONG VƯỜ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38928" y="7261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7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73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utoUpdateAnimBg="0"/>
      <p:bldP spid="13" grpId="1"/>
      <p:bldP spid="1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1028700" y="0"/>
            <a:ext cx="3200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ĐỌC LỜI CA</a:t>
            </a:r>
            <a:endParaRPr lang="en-US" sz="16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65150" y="1916113"/>
            <a:ext cx="9783763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con chim gáy, cúc cu đố la.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chú vàng anh, líu lo lá son.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chim chích chòe, chích chòe lá phà.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Một dàn nhạc chim, líu lo trong vườn.</a:t>
            </a: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1976438" y="919163"/>
            <a:ext cx="73009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DÀN NHẠC TRONG VƯỜN</a:t>
            </a:r>
            <a:endParaRPr lang="en-US" sz="4800" b="1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5085184"/>
            <a:ext cx="2260457" cy="1126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713" y="4869160"/>
            <a:ext cx="1673401" cy="1220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1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481513" y="1246188"/>
            <a:ext cx="19526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8202" name="Picture 9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2" t="27812" r="7361" b="64835"/>
          <a:stretch>
            <a:fillRect/>
          </a:stretch>
        </p:blipFill>
        <p:spPr bwMode="auto">
          <a:xfrm>
            <a:off x="1150938" y="2513013"/>
            <a:ext cx="90011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05741" y="414257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481513" y="1052513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428625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246" name="Picture 9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37991" r="7361" b="54111"/>
          <a:stretch>
            <a:fillRect/>
          </a:stretch>
        </p:blipFill>
        <p:spPr bwMode="auto">
          <a:xfrm>
            <a:off x="790575" y="2157413"/>
            <a:ext cx="957580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3675" y="3860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7328</TotalTime>
  <Words>229</Words>
  <Application>Microsoft Office PowerPoint</Application>
  <PresentationFormat>Custom</PresentationFormat>
  <Paragraphs>43</Paragraphs>
  <Slides>20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Hang Nguyen</cp:lastModifiedBy>
  <cp:revision>576</cp:revision>
  <dcterms:created xsi:type="dcterms:W3CDTF">2010-04-30T18:19:48Z</dcterms:created>
  <dcterms:modified xsi:type="dcterms:W3CDTF">2025-03-30T15:38:23Z</dcterms:modified>
</cp:coreProperties>
</file>