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381" r:id="rId2"/>
    <p:sldId id="543" r:id="rId3"/>
    <p:sldId id="542" r:id="rId4"/>
    <p:sldId id="516" r:id="rId5"/>
    <p:sldId id="519" r:id="rId6"/>
    <p:sldId id="544" r:id="rId7"/>
    <p:sldId id="521" r:id="rId8"/>
    <p:sldId id="545" r:id="rId9"/>
    <p:sldId id="523" r:id="rId10"/>
    <p:sldId id="546" r:id="rId11"/>
    <p:sldId id="525" r:id="rId12"/>
    <p:sldId id="518" r:id="rId13"/>
    <p:sldId id="498" r:id="rId14"/>
    <p:sldId id="526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17" r:id="rId2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5" autoAdjust="0"/>
    <p:restoredTop sz="94660"/>
  </p:normalViewPr>
  <p:slideViewPr>
    <p:cSldViewPr>
      <p:cViewPr varScale="1">
        <p:scale>
          <a:sx n="78" d="100"/>
          <a:sy n="78" d="100"/>
        </p:scale>
        <p:origin x="902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7.jpe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08" y="14001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6745" y="922074"/>
            <a:ext cx="10604754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165920" y="2172581"/>
            <a:ext cx="8640960" cy="22036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ÂM NHẠC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TIẾT 2: ÔN TẬP BÀI HÁT 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THƯỜNG THỨC ÂM NHẠC ƯỚC MƠ CỦA BẠN ĐÔ 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Cambria" pitchFamily="18" charset="0"/>
              </a:rPr>
              <a:t>      </a:t>
            </a:r>
            <a:endParaRPr lang="en-US" sz="2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4092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781300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47750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42913" y="2492375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814513" y="1412875"/>
            <a:ext cx="7185025" cy="769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 chơi: </a:t>
            </a:r>
            <a:r>
              <a:rPr lang="en-US" sz="36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 kèn âm vang”</a:t>
            </a:r>
            <a:endParaRPr lang="en-US" sz="5400" b="1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5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533400" y="2205038"/>
            <a:ext cx="98663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166813" y="4267200"/>
            <a:ext cx="539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792288" y="4262438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649538" y="426561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562475" y="4259263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31336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681788" y="4268788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89850" y="4284663"/>
            <a:ext cx="541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891381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441700" y="4286250"/>
            <a:ext cx="541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877888" y="4721225"/>
            <a:ext cx="994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i="1">
                <a:solidFill>
                  <a:srgbClr val="1713CB"/>
                </a:solidFill>
                <a:latin typeface="Cambria" pitchFamily="18" charset="0"/>
              </a:rPr>
              <a:t> Kìa tiếng trống trường vang                em bước vào lớp Một</a:t>
            </a: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204325" y="1498600"/>
            <a:ext cx="12747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Ò CHƠI TIẾNG KÈN ÂM V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4031" y="49019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8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31" grpId="0"/>
      <p:bldP spid="266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454275" y="1047750"/>
            <a:ext cx="579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151063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7082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2603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“CHIẾC LY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4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44675"/>
            <a:ext cx="4829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47750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5900" y="400526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0896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36650" y="3233738"/>
            <a:ext cx="8597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97200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11503</TotalTime>
  <Words>290</Words>
  <Application>Microsoft Office PowerPoint</Application>
  <PresentationFormat>Custom</PresentationFormat>
  <Paragraphs>47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Hang Nguyen</cp:lastModifiedBy>
  <cp:revision>599</cp:revision>
  <dcterms:created xsi:type="dcterms:W3CDTF">2010-04-30T18:19:48Z</dcterms:created>
  <dcterms:modified xsi:type="dcterms:W3CDTF">2025-03-30T15:39:23Z</dcterms:modified>
</cp:coreProperties>
</file>