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381" r:id="rId2"/>
    <p:sldId id="514" r:id="rId3"/>
    <p:sldId id="480" r:id="rId4"/>
    <p:sldId id="483" r:id="rId5"/>
    <p:sldId id="420" r:id="rId6"/>
    <p:sldId id="515" r:id="rId7"/>
    <p:sldId id="495" r:id="rId8"/>
    <p:sldId id="516" r:id="rId9"/>
    <p:sldId id="494" r:id="rId10"/>
    <p:sldId id="517" r:id="rId11"/>
    <p:sldId id="497" r:id="rId12"/>
    <p:sldId id="518" r:id="rId13"/>
    <p:sldId id="499" r:id="rId14"/>
    <p:sldId id="500" r:id="rId15"/>
    <p:sldId id="519" r:id="rId16"/>
    <p:sldId id="507" r:id="rId17"/>
    <p:sldId id="521" r:id="rId18"/>
    <p:sldId id="509" r:id="rId19"/>
    <p:sldId id="520" r:id="rId20"/>
    <p:sldId id="511" r:id="rId21"/>
    <p:sldId id="512" r:id="rId22"/>
    <p:sldId id="492" r:id="rId23"/>
    <p:sldId id="513" r:id="rId2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713CB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660"/>
  </p:normalViewPr>
  <p:slideViewPr>
    <p:cSldViewPr>
      <p:cViewPr varScale="1">
        <p:scale>
          <a:sx n="68" d="100"/>
          <a:sy n="68" d="100"/>
        </p:scale>
        <p:origin x="912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79A66C-4FF6-46A7-9664-B722DC558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3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CB67-5846-4100-A189-8B62D87B0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4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E7189-67DF-4A70-8435-6FBCE231F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7978-ACAF-4747-B7A0-17FA1AC6C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0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C074-9541-4130-8913-69DC15EFD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7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7FD01-E50E-4910-B807-79EDC00EB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71EA-E40B-4F7A-9C1B-2C270B2A3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099B8-97B6-4900-A7B1-4CCE47CD3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8AAE-6AB0-41CE-A167-ABEC76D2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9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AE4C6-ECAA-49D1-AEB3-9A397835A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08A6-FF68-4578-A3BE-63FB22EB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5B4C-DCA4-43B4-A09A-69A6EFA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8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6854F-2CCA-45C9-99A4-8798CDC90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5899-143A-408E-80CF-211EFEAD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4234EA0B-E335-4B66-AD51-5FC9ED6DB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12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11" Type="http://schemas.openxmlformats.org/officeDocument/2006/relationships/image" Target="../media/image30.jpeg"/><Relationship Id="rId5" Type="http://schemas.openxmlformats.org/officeDocument/2006/relationships/image" Target="../media/image22.png"/><Relationship Id="rId10" Type="http://schemas.openxmlformats.org/officeDocument/2006/relationships/image" Target="../media/image29.jpeg"/><Relationship Id="rId4" Type="http://schemas.openxmlformats.org/officeDocument/2006/relationships/image" Target="../media/image21.png"/><Relationship Id="rId9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20115" y="1252576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2546144" y="2780928"/>
            <a:ext cx="7352696" cy="21605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4: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ÔN TẬP ĐỌC NHAC SỐ 1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-ÔN TẬP BÀI HÁT DÀN NHẠC TRONG VƯỜN 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420813" y="2636838"/>
            <a:ext cx="82438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5303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/>
          <a:stretch>
            <a:fillRect/>
          </a:stretch>
        </p:blipFill>
        <p:spPr bwMode="auto">
          <a:xfrm>
            <a:off x="1274763" y="1989138"/>
            <a:ext cx="8243887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7200" y="11247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06538" y="2636838"/>
            <a:ext cx="80724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62125"/>
            <a:ext cx="84963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77200" y="11247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66900" y="1047750"/>
            <a:ext cx="72390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3352131"/>
            <a:ext cx="3888432" cy="2309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71462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2734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852488" y="2924175"/>
            <a:ext cx="925353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VẬN ĐỘNG CƠ THỂ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>
            <a:fillRect/>
          </a:stretch>
        </p:blipFill>
        <p:spPr bwMode="auto">
          <a:xfrm>
            <a:off x="1382713" y="119063"/>
            <a:ext cx="7970837" cy="64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017" y="5142309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DÀN NHẠC TRONG VƯỜ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23209" y="1190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242005" y="2924175"/>
            <a:ext cx="8601504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197" y="392113"/>
            <a:ext cx="5430837" cy="6232525"/>
            <a:chOff x="5542642" y="220716"/>
            <a:chExt cx="5430158" cy="6232620"/>
          </a:xfrm>
        </p:grpSpPr>
        <p:pic>
          <p:nvPicPr>
            <p:cNvPr id="2049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284" y="392113"/>
            <a:ext cx="5561013" cy="6051550"/>
            <a:chOff x="-19050" y="220716"/>
            <a:chExt cx="5561692" cy="6051735"/>
          </a:xfrm>
        </p:grpSpPr>
        <p:pic>
          <p:nvPicPr>
            <p:cNvPr id="2048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975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>
            <a:fillRect/>
          </a:stretch>
        </p:blipFill>
        <p:spPr bwMode="auto">
          <a:xfrm>
            <a:off x="1476375" y="119063"/>
            <a:ext cx="7897813" cy="64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D:\GIÁO ÁN 1 2020-2021\HÌNH SOẠN GIÁO ÁN\Đọc nhạc\[hanhtrangso.nxbgd.vn] Tranh_ Nghe nhạc và vận động cùng Pha - son_H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452563"/>
            <a:ext cx="185578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 descr="D:\GIÁO ÁN 1 2020-2021\HÌNH SOẠN GIÁO ÁN\[hanhtrangso.nxbgd.vn] Các bạn nhỏ tập hát múa_HT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8653" r="12894" b="24251"/>
          <a:stretch>
            <a:fillRect/>
          </a:stretch>
        </p:blipFill>
        <p:spPr bwMode="auto">
          <a:xfrm>
            <a:off x="8942388" y="244475"/>
            <a:ext cx="190658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DÀN NHẠC TRONG VƯỜ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32707" y="7434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860550" y="2924175"/>
            <a:ext cx="73644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VỚI SẮC THÁI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T0 –NHỎ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049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048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>
            <a:fillRect/>
          </a:stretch>
        </p:blipFill>
        <p:spPr bwMode="auto">
          <a:xfrm>
            <a:off x="1476375" y="44450"/>
            <a:ext cx="7897813" cy="632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142309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630863" y="2374900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3159125" y="2349500"/>
            <a:ext cx="311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173288" y="3573463"/>
            <a:ext cx="311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201863" y="6237288"/>
            <a:ext cx="311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171700" y="4957763"/>
            <a:ext cx="309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054600" y="3659188"/>
            <a:ext cx="215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054600" y="5021263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991100" y="6300788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EAT DÀN NHẠC TRONG VƯỜ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23209" y="1190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93788" y="1184275"/>
            <a:ext cx="90725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Đọc đồng dao và gõ theo hình tiết tấu.</a:t>
            </a:r>
          </a:p>
        </p:txBody>
      </p:sp>
      <p:pic>
        <p:nvPicPr>
          <p:cNvPr id="22532" name="Picture 2" descr="20210208025354_sgv-am-nhac-2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66440" r="32753" b="28612"/>
          <a:stretch>
            <a:fillRect/>
          </a:stretch>
        </p:blipFill>
        <p:spPr bwMode="auto">
          <a:xfrm>
            <a:off x="1957388" y="2232025"/>
            <a:ext cx="6696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20210208025354_sgv-am-nhac-2-14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71368" r="34993" b="13977"/>
          <a:stretch>
            <a:fillRect/>
          </a:stretch>
        </p:blipFill>
        <p:spPr bwMode="auto">
          <a:xfrm>
            <a:off x="2317750" y="3114675"/>
            <a:ext cx="61642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87388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813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36700" y="3408363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4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806450" y="2944813"/>
            <a:ext cx="44418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đọc nhạc: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95425" y="4324350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763588" y="3860800"/>
            <a:ext cx="44434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87" y="3429001"/>
            <a:ext cx="241528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3558" grpId="0"/>
      <p:bldP spid="15" grpId="0"/>
      <p:bldP spid="235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478" r="31018" b="13277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00" y="4091435"/>
            <a:ext cx="1932268" cy="178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74788" y="2276475"/>
            <a:ext cx="8023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73100" y="1973263"/>
            <a:ext cx="16033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HÁT: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463675" y="35718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ƯỚC MƠ CỦA BẠN ĐÔ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90550" y="3068638"/>
            <a:ext cx="59753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THƯỜNG THỨC ÂM NHẠC: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61988" y="4260850"/>
            <a:ext cx="62642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ĐỌC NHẠC:</a:t>
            </a:r>
          </a:p>
        </p:txBody>
      </p:sp>
      <p:pic>
        <p:nvPicPr>
          <p:cNvPr id="2458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2090738" y="788988"/>
            <a:ext cx="67087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 i="1">
                <a:solidFill>
                  <a:srgbClr val="1713CB"/>
                </a:solidFill>
                <a:latin typeface="Cambria" pitchFamily="18" charset="0"/>
              </a:rPr>
              <a:t>“Tôi là ai”</a:t>
            </a:r>
            <a:endParaRPr lang="en-US" sz="4400" b="1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5" descr="20210208025354_sgv-am-nhac-2-10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714"/>
          <a:stretch>
            <a:fillRect/>
          </a:stretch>
        </p:blipFill>
        <p:spPr bwMode="auto">
          <a:xfrm>
            <a:off x="2749550" y="1874838"/>
            <a:ext cx="54244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2"/>
          <p:cNvSpPr>
            <a:spLocks noChangeArrowheads="1"/>
          </p:cNvSpPr>
          <p:nvPr/>
        </p:nvSpPr>
        <p:spPr bwMode="auto">
          <a:xfrm>
            <a:off x="2754313" y="3195638"/>
            <a:ext cx="5486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Tôi         tên        là           gì?</a:t>
            </a:r>
          </a:p>
          <a:p>
            <a:pPr algn="l"/>
            <a:r>
              <a:rPr lang="en-US" sz="2800"/>
              <a:t>Bạn        tên        là          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3900" y="1047750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03475"/>
            <a:ext cx="4537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3213100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90550" y="271462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ĐỌC NHẠC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8138"/>
            <a:ext cx="70548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74675" y="18081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49325"/>
            <a:ext cx="2011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5650" y="7691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555750" y="3233738"/>
            <a:ext cx="79740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557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125538"/>
            <a:ext cx="8510587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8131" y="1108741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877888" y="2578100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5303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7200" y="112474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7069</TotalTime>
  <Words>199</Words>
  <Application>Microsoft Office PowerPoint</Application>
  <PresentationFormat>Custom</PresentationFormat>
  <Paragraphs>50</Paragraphs>
  <Slides>23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Đinh Thị Thanh Mai</cp:lastModifiedBy>
  <cp:revision>594</cp:revision>
  <dcterms:created xsi:type="dcterms:W3CDTF">2010-04-30T18:19:48Z</dcterms:created>
  <dcterms:modified xsi:type="dcterms:W3CDTF">2025-03-19T14:37:28Z</dcterms:modified>
</cp:coreProperties>
</file>