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381" r:id="rId2"/>
    <p:sldId id="499" r:id="rId3"/>
    <p:sldId id="480" r:id="rId4"/>
    <p:sldId id="483" r:id="rId5"/>
    <p:sldId id="420" r:id="rId6"/>
    <p:sldId id="442" r:id="rId7"/>
    <p:sldId id="345" r:id="rId8"/>
    <p:sldId id="484" r:id="rId9"/>
    <p:sldId id="485" r:id="rId10"/>
    <p:sldId id="486" r:id="rId11"/>
    <p:sldId id="493" r:id="rId12"/>
    <p:sldId id="495" r:id="rId13"/>
    <p:sldId id="487" r:id="rId14"/>
    <p:sldId id="494" r:id="rId15"/>
    <p:sldId id="488" r:id="rId16"/>
    <p:sldId id="451" r:id="rId17"/>
    <p:sldId id="498" r:id="rId18"/>
    <p:sldId id="491" r:id="rId19"/>
    <p:sldId id="497" r:id="rId20"/>
    <p:sldId id="452" r:id="rId21"/>
    <p:sldId id="479" r:id="rId22"/>
    <p:sldId id="496" r:id="rId23"/>
    <p:sldId id="492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7352696" cy="17297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pPr algn="ctr"/>
            <a:r>
              <a:rPr lang="en-US" sz="252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5: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HỌC </a:t>
            </a: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HÁT CON CHIM CHÍCH CHOÈ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71988" y="1123950"/>
            <a:ext cx="1951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420938"/>
            <a:ext cx="8909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76475"/>
            <a:ext cx="82994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46538" y="1052513"/>
            <a:ext cx="2732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05050"/>
            <a:ext cx="9648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493963"/>
            <a:ext cx="86836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962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8338" y="11255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27313"/>
            <a:ext cx="88963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6206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49713" y="1196975"/>
            <a:ext cx="273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492896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5,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54600" y="3838575"/>
            <a:ext cx="56880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Bắc        kim     thang   cà   lang    bí         rợ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0984" y="85006"/>
            <a:ext cx="609600" cy="609600"/>
          </a:xfrm>
          <a:prstGeom prst="rect">
            <a:avLst/>
          </a:prstGeom>
        </p:spPr>
      </p:pic>
      <p:pic>
        <p:nvPicPr>
          <p:cNvPr id="3" name="BEAT CON CHIM CHÍCH CHÒ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0034" y="79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Có con chim là chim chích chòe.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Trưa nắng hè mà đi đến trường.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Ấy thế mà không chịu đội mũ.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Tối đến với về nhà nằm rên.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Ôi ôi đau quá nhức cả đầu.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Chích chòe ta cảm liền suốt ba ngày đêm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8074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3038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492375"/>
            <a:ext cx="80740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3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7025" y="1268413"/>
            <a:ext cx="2517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61988" y="2565400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3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8882</TotalTime>
  <Words>255</Words>
  <Application>Microsoft Office PowerPoint</Application>
  <PresentationFormat>Custom</PresentationFormat>
  <Paragraphs>56</Paragraphs>
  <Slides>23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590</cp:revision>
  <dcterms:created xsi:type="dcterms:W3CDTF">2010-04-30T18:19:48Z</dcterms:created>
  <dcterms:modified xsi:type="dcterms:W3CDTF">2025-03-19T14:38:15Z</dcterms:modified>
</cp:coreProperties>
</file>