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sldIdLst>
    <p:sldId id="381" r:id="rId2"/>
    <p:sldId id="547" r:id="rId3"/>
    <p:sldId id="542" r:id="rId4"/>
    <p:sldId id="516" r:id="rId5"/>
    <p:sldId id="519" r:id="rId6"/>
    <p:sldId id="548" r:id="rId7"/>
    <p:sldId id="521" r:id="rId8"/>
    <p:sldId id="549" r:id="rId9"/>
    <p:sldId id="523" r:id="rId10"/>
    <p:sldId id="550" r:id="rId11"/>
    <p:sldId id="525" r:id="rId12"/>
    <p:sldId id="518" r:id="rId13"/>
    <p:sldId id="498" r:id="rId14"/>
    <p:sldId id="543" r:id="rId15"/>
    <p:sldId id="537" r:id="rId16"/>
    <p:sldId id="544" r:id="rId17"/>
    <p:sldId id="545" r:id="rId18"/>
    <p:sldId id="546" r:id="rId19"/>
    <p:sldId id="517" r:id="rId20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FFFFCC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>
      <p:cViewPr varScale="1">
        <p:scale>
          <a:sx n="72" d="100"/>
          <a:sy n="72" d="100"/>
        </p:scale>
        <p:origin x="810" y="78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125C3AC-4D3B-43EA-909C-9E2538A28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93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FD43B-C38C-4FBA-AB25-A41707B3B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4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E4AD3-0B1D-4D7B-BFA0-61782751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163F1-6C3A-44FB-BCB5-360F7D160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45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27CA1-D0C9-4BD1-9157-2BD0BE2B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15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2BE3B-6B7C-41F9-BE8A-0E9D2DBF9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2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4DC70-5766-4180-90A6-67955A754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65E99-489C-4621-A237-742E4BB1D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0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9E11B-CD49-4596-8E07-D3F33523C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8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E547B-DAD3-4DAA-9D7C-7BB60ECE6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0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476F2-BFBB-4D0B-89FE-16A3BF226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2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AB99C-3E4C-42D7-B146-D82FD2F9C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37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899BF-2183-497D-BDAE-150488F3F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4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06049-B636-42FE-A132-93E5B027A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75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B74367B9-9FD2-4EF2-938C-3464151C9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08" y="14001"/>
            <a:ext cx="10976229" cy="619791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20115" y="1252576"/>
            <a:ext cx="10604754" cy="8679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52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sz="2520" b="1" u="sng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TRƯỜNG TIỂU HỌC ANH DŨNG 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2546144" y="2780928"/>
            <a:ext cx="7352696" cy="21175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52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ÂM NHẠC </a:t>
            </a:r>
          </a:p>
          <a:p>
            <a:pPr algn="ctr"/>
            <a:r>
              <a:rPr lang="en-US" sz="252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TIẾT 6</a:t>
            </a:r>
            <a:r>
              <a:rPr lang="en-US" sz="252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: - ÔN </a:t>
            </a:r>
            <a:r>
              <a:rPr lang="en-US" sz="252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TẬP CON CHIM CHÍCH CHOÈ</a:t>
            </a:r>
          </a:p>
          <a:p>
            <a:pPr algn="ctr"/>
            <a:r>
              <a:rPr lang="en-US" sz="252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  <a:cs typeface="Times New Roman" panose="02020603050405020304" pitchFamily="18" charset="0"/>
              </a:rPr>
              <a:t>- NHẠC CỤ  SONG LOAN 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</a:p>
          <a:p>
            <a:pPr eaLnBrk="1" hangingPunct="1"/>
            <a:r>
              <a:rPr lang="en-US" sz="2800" b="1" i="1" dirty="0">
                <a:solidFill>
                  <a:srgbClr val="FF0000"/>
                </a:solidFill>
                <a:latin typeface="Cambria" pitchFamily="18" charset="0"/>
              </a:rPr>
              <a:t>      </a:t>
            </a:r>
            <a:endParaRPr lang="en-US" sz="252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endParaRPr lang="en-US" sz="2520" b="1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9" name="Content Placeholder 5" descr="C:\Users\Administrator\Desktop\hinh nen dep pp\HIH NG NGHEP BAI G\z2577138619550_26fc373cf1c0551cf8f2d8fdf957b0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7" y="4706874"/>
            <a:ext cx="3617024" cy="183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4092" y="3745040"/>
            <a:ext cx="3442145" cy="288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1803400" y="3121025"/>
            <a:ext cx="747712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4406900" y="2122488"/>
            <a:ext cx="5618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Theo bài Bắc kim thang Dân ca Nam Bộ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mới: Việt Anh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1274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1272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188913"/>
            <a:ext cx="7837487" cy="666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4462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00" y="5070301"/>
            <a:ext cx="1885999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EAT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16988" y="90872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495425" y="3267075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SONG LOAN</a:t>
            </a:r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031875"/>
            <a:ext cx="7272337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5"/>
          <a:stretch>
            <a:fillRect/>
          </a:stretch>
        </p:blipFill>
        <p:spPr bwMode="auto">
          <a:xfrm>
            <a:off x="514350" y="2470150"/>
            <a:ext cx="23082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5"/>
          <a:stretch>
            <a:fillRect/>
          </a:stretch>
        </p:blipFill>
        <p:spPr bwMode="auto">
          <a:xfrm>
            <a:off x="514350" y="1096963"/>
            <a:ext cx="2451100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1474788" y="1484313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SONG LOAN</a:t>
            </a:r>
          </a:p>
        </p:txBody>
      </p:sp>
      <p:pic>
        <p:nvPicPr>
          <p:cNvPr id="14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754313"/>
            <a:ext cx="26479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4765675" y="3730625"/>
            <a:ext cx="5545138" cy="1655763"/>
          </a:xfrm>
          <a:prstGeom prst="wedgeRoundRectCallout">
            <a:avLst>
              <a:gd name="adj1" fmla="val -64880"/>
              <a:gd name="adj2" fmla="val -39851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    Song loan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là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cụ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gõ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của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Việt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Nam,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được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làm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bằng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gỗ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hình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tròn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dẹt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5"/>
          <a:stretch>
            <a:fillRect/>
          </a:stretch>
        </p:blipFill>
        <p:spPr bwMode="auto">
          <a:xfrm>
            <a:off x="514350" y="1096963"/>
            <a:ext cx="2451100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474788" y="1330325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SONG LOAN</a:t>
            </a:r>
          </a:p>
        </p:txBody>
      </p:sp>
      <p:pic>
        <p:nvPicPr>
          <p:cNvPr id="7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5" y="1470025"/>
            <a:ext cx="2663825" cy="40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1022350" y="3644900"/>
            <a:ext cx="5543550" cy="1655763"/>
          </a:xfrm>
          <a:prstGeom prst="wedgeRoundRectCallout">
            <a:avLst>
              <a:gd name="adj1" fmla="val 73878"/>
              <a:gd name="adj2" fmla="val -6555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   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Khi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chơi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người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ta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dùng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tay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tác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động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vào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cần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gõ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tạo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ra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âm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thanh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đanh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gọn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vang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xa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5"/>
          <a:stretch>
            <a:fillRect/>
          </a:stretch>
        </p:blipFill>
        <p:spPr bwMode="auto">
          <a:xfrm>
            <a:off x="514350" y="1096963"/>
            <a:ext cx="2235200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95600" y="1641475"/>
            <a:ext cx="4975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1713CB"/>
                </a:solidFill>
                <a:latin typeface="Cambria" pitchFamily="18" charset="0"/>
              </a:rPr>
              <a:t>Gõ theo hình tiết tấu</a:t>
            </a:r>
          </a:p>
        </p:txBody>
      </p:sp>
      <p:pic>
        <p:nvPicPr>
          <p:cNvPr id="22535" name="Picture 7" descr="14"/>
          <p:cNvPicPr>
            <a:picLocks noChangeAspect="1" noChangeArrowheads="1"/>
          </p:cNvPicPr>
          <p:nvPr/>
        </p:nvPicPr>
        <p:blipFill>
          <a:blip r:embed="rId4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3" t="39514" r="51651" b="44675"/>
          <a:stretch>
            <a:fillRect/>
          </a:stretch>
        </p:blipFill>
        <p:spPr bwMode="auto">
          <a:xfrm>
            <a:off x="728663" y="2716213"/>
            <a:ext cx="3894137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3" y="2781300"/>
            <a:ext cx="4751387" cy="194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5"/>
          <a:stretch>
            <a:fillRect/>
          </a:stretch>
        </p:blipFill>
        <p:spPr bwMode="auto">
          <a:xfrm>
            <a:off x="446088" y="1074738"/>
            <a:ext cx="18478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1155700" y="1773238"/>
            <a:ext cx="8939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1713CB"/>
                </a:solidFill>
                <a:latin typeface="Cambria" pitchFamily="18" charset="0"/>
              </a:rPr>
              <a:t>Hát kết hợp gõ đệm theo hình tiết tấu</a:t>
            </a:r>
          </a:p>
        </p:txBody>
      </p:sp>
      <p:pic>
        <p:nvPicPr>
          <p:cNvPr id="17413" name="Picture 7" descr="14"/>
          <p:cNvPicPr>
            <a:picLocks noChangeAspect="1" noChangeArrowheads="1"/>
          </p:cNvPicPr>
          <p:nvPr/>
        </p:nvPicPr>
        <p:blipFill>
          <a:blip r:embed="rId6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3" t="42514" r="51651" b="44675"/>
          <a:stretch>
            <a:fillRect/>
          </a:stretch>
        </p:blipFill>
        <p:spPr bwMode="auto">
          <a:xfrm>
            <a:off x="454025" y="3213100"/>
            <a:ext cx="33131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2997200"/>
            <a:ext cx="5805487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BEAT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81600" y="107473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9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2138363" y="1641475"/>
            <a:ext cx="6877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1713CB"/>
                </a:solidFill>
                <a:latin typeface="Cambria" pitchFamily="18" charset="0"/>
              </a:rPr>
              <a:t>Gõ nhạc cụ theo hình tiết tấu</a:t>
            </a:r>
          </a:p>
        </p:txBody>
      </p:sp>
      <p:pic>
        <p:nvPicPr>
          <p:cNvPr id="18436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069975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4" name="Picture 2" descr="14"/>
          <p:cNvPicPr>
            <a:picLocks noChangeAspect="1" noChangeArrowheads="1"/>
          </p:cNvPicPr>
          <p:nvPr/>
        </p:nvPicPr>
        <p:blipFill>
          <a:blip r:embed="rId6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3" t="39514" r="5487" b="44675"/>
          <a:stretch>
            <a:fillRect/>
          </a:stretch>
        </p:blipFill>
        <p:spPr bwMode="auto">
          <a:xfrm>
            <a:off x="1454150" y="2660650"/>
            <a:ext cx="8002588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Õ THEO HÌNH TIẾT TẤ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81600" y="484028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35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115888"/>
            <a:ext cx="7448550" cy="674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214435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792" y="5142309"/>
            <a:ext cx="1958008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15888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EAT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63350" y="96253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73832" y="4207359"/>
            <a:ext cx="2448272" cy="1453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454150" y="413702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SONG LOAN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90550" y="3578225"/>
            <a:ext cx="47593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NHẠC CỤ</a:t>
            </a:r>
            <a:endParaRPr lang="en-US" sz="4000" b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74788" y="283368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pic>
        <p:nvPicPr>
          <p:cNvPr id="20487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3429000"/>
            <a:ext cx="1389062" cy="209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623" y="1076407"/>
            <a:ext cx="1958008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1009650"/>
            <a:ext cx="614045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90550" y="2276475"/>
            <a:ext cx="32480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ÔN TẬP BÀI HÁT</a:t>
            </a:r>
            <a:endParaRPr lang="en-US" sz="4000" b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0490" grpId="0"/>
      <p:bldP spid="143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981200" y="2344738"/>
            <a:ext cx="70580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57275" y="334963"/>
            <a:ext cx="9109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“TIẾT TẤU VUI NHỘN”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0"/>
            <a:ext cx="10972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0" y="168910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ea typeface="Calibri" charset="0"/>
                <a:cs typeface="Times New Roman" pitchFamily="18" charset="0"/>
              </a:rPr>
              <a:t>    </a:t>
            </a:r>
            <a:endParaRPr lang="en-US">
              <a:ea typeface="Calibri" charset="0"/>
              <a:cs typeface="Times New Roman" pitchFamily="18" charset="0"/>
            </a:endParaRPr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105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2249488"/>
            <a:ext cx="6726237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031875"/>
            <a:ext cx="7272337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90550" y="2924175"/>
            <a:ext cx="32480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ÔN TẬP BÀI HÁT</a:t>
            </a:r>
            <a:endParaRPr lang="en-US" sz="4000" b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572" y="3645024"/>
            <a:ext cx="2643520" cy="1927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74788" y="35607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76200"/>
            <a:ext cx="75819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389806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20161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776" y="5070301"/>
            <a:ext cx="2102024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EAT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16988" y="90872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9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165225" y="3276600"/>
            <a:ext cx="8599488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GÕ ĐỆM THEO NHỊP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4406900" y="2122488"/>
            <a:ext cx="5618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Theo bài Bắc kim thang Dân ca Nam Bộ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mới: Việt Anh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7178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7176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0"/>
          <a:stretch>
            <a:fillRect/>
          </a:stretch>
        </p:blipFill>
        <p:spPr bwMode="auto">
          <a:xfrm>
            <a:off x="1547813" y="271463"/>
            <a:ext cx="7467600" cy="647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-2738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792" y="5142309"/>
            <a:ext cx="1958008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EAT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16988" y="90872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009650" y="3121025"/>
            <a:ext cx="9066213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 GÕ ĐỆM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TIẾT TẤU LỜI CA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4406900" y="2122488"/>
            <a:ext cx="5618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Theo bài Bắc kim thang Dân ca Nam Bộ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mới: Việt Anh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9226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9224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5"/>
          <a:stretch>
            <a:fillRect/>
          </a:stretch>
        </p:blipFill>
        <p:spPr bwMode="auto">
          <a:xfrm>
            <a:off x="1454150" y="117475"/>
            <a:ext cx="7632700" cy="651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-73597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00" y="5142309"/>
            <a:ext cx="1944216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EAT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16988" y="90872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11655</TotalTime>
  <Words>211</Words>
  <Application>Microsoft Office PowerPoint</Application>
  <PresentationFormat>Custom</PresentationFormat>
  <Paragraphs>39</Paragraphs>
  <Slides>19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Đinh Thị Thanh Mai</cp:lastModifiedBy>
  <cp:revision>601</cp:revision>
  <dcterms:created xsi:type="dcterms:W3CDTF">2010-04-30T18:19:48Z</dcterms:created>
  <dcterms:modified xsi:type="dcterms:W3CDTF">2025-03-19T14:39:35Z</dcterms:modified>
</cp:coreProperties>
</file>