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381" r:id="rId2"/>
    <p:sldId id="493" r:id="rId3"/>
    <p:sldId id="480" r:id="rId4"/>
    <p:sldId id="483" r:id="rId5"/>
    <p:sldId id="496" r:id="rId6"/>
    <p:sldId id="420" r:id="rId7"/>
    <p:sldId id="442" r:id="rId8"/>
    <p:sldId id="345" r:id="rId9"/>
    <p:sldId id="497" r:id="rId10"/>
    <p:sldId id="498" r:id="rId11"/>
    <p:sldId id="499" r:id="rId12"/>
    <p:sldId id="500" r:id="rId13"/>
    <p:sldId id="501" r:id="rId14"/>
    <p:sldId id="451" r:id="rId15"/>
    <p:sldId id="494" r:id="rId16"/>
    <p:sldId id="502" r:id="rId17"/>
    <p:sldId id="495" r:id="rId18"/>
    <p:sldId id="503" r:id="rId19"/>
    <p:sldId id="479" r:id="rId20"/>
    <p:sldId id="504" r:id="rId2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78" d="100"/>
          <a:sy n="78" d="100"/>
        </p:scale>
        <p:origin x="946" y="6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5833AB0-F01F-4A6F-A0F1-1039D0508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89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699CB-5529-4421-8324-C5E7B3796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0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09820-8F13-44A6-BD48-6D982683E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1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17011-1418-4752-A9D2-120C85C27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12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515C0-BF98-4296-AA79-43E29A32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72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98CD7-7BA1-4A21-B237-516DEFADB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2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CEDEB-D91C-497F-AAA8-525CA3E41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9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4E4D8-F71D-460E-A412-6DC682CA4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0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EE44E-25BF-476F-A8FD-4AC65C41E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3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08C85-359F-4B70-AB21-EF565C089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5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9C072-3CA2-4A66-AD1F-768F4126A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5E7B9-5865-430B-9AD6-CF019B433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5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F60CB-4DB2-432B-B4B9-C70FCBA46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6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A34C6-99B8-4F61-BFFE-E07B54D22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D5EED433-1309-4129-9A74-869D0C392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08" y="14001"/>
            <a:ext cx="10976229" cy="61979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20115" y="1252576"/>
            <a:ext cx="10604754" cy="8679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520" b="1" u="sng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TRƯỜNG TIỂU HỌC ANH DŨNG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2009164" y="2546283"/>
            <a:ext cx="8426656" cy="21605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ÂM NHẠC </a:t>
            </a:r>
          </a:p>
          <a:p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TIẾT 9: 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HỌC HÁT HỌC SINH LỚP HAI CHĂM NGOAN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pPr eaLnBrk="1" hangingPunct="1"/>
            <a:r>
              <a:rPr lang="en-US" sz="2800" b="1" i="1" dirty="0">
                <a:solidFill>
                  <a:srgbClr val="FF0000"/>
                </a:solidFill>
                <a:latin typeface="Cambria" pitchFamily="18" charset="0"/>
              </a:rPr>
              <a:t>      </a:t>
            </a:r>
            <a:endParaRPr lang="en-US" sz="252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2520" b="1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Content Placeholder 5" descr="C:\Users\Administrator\Desktop\hinh nen dep pp\HIH NG NGHEP BAI G\z2577138619550_26fc373cf1c0551cf8f2d8fdf957b0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" y="4706874"/>
            <a:ext cx="3617024" cy="18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4092" y="3745040"/>
            <a:ext cx="3442145" cy="288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033838" y="1052513"/>
            <a:ext cx="27479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7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344988"/>
            <a:ext cx="10104438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700213"/>
            <a:ext cx="956786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4" name="Picture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2678113"/>
            <a:ext cx="9274175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318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420938"/>
            <a:ext cx="9721850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06863" y="981075"/>
            <a:ext cx="2603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34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700213"/>
            <a:ext cx="9634538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0"/>
            <a:ext cx="7808913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77825" y="476250"/>
            <a:ext cx="22288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7145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8" y="1268413"/>
            <a:ext cx="1296987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7431088" y="2122488"/>
            <a:ext cx="2593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639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639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0"/>
            <a:ext cx="7808913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45415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8" y="1268413"/>
            <a:ext cx="1296987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566863" y="2924175"/>
            <a:ext cx="7951787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7286625" y="2122488"/>
            <a:ext cx="2738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844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844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260350"/>
            <a:ext cx="7488238" cy="656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013"/>
            <a:ext cx="1814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944563"/>
            <a:ext cx="14398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1309688" y="1700213"/>
            <a:ext cx="85725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1713CB"/>
                </a:solidFill>
                <a:latin typeface="Cambria" pitchFamily="18" charset="0"/>
              </a:rPr>
              <a:t>* Đọc và vỗ tay mạnh nhẹ theo hình tiết tấu</a:t>
            </a:r>
          </a:p>
        </p:txBody>
      </p:sp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4195763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4195763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4164013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4494213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44608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133475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9" name="Picture 17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20499" r="55363" b="69353"/>
          <a:stretch>
            <a:fillRect/>
          </a:stretch>
        </p:blipFill>
        <p:spPr bwMode="auto">
          <a:xfrm>
            <a:off x="1022350" y="2306638"/>
            <a:ext cx="89630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4170363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4467225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633663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867150"/>
            <a:ext cx="11557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0" y="1644650"/>
            <a:ext cx="881063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TIẾT TẤU VUI NHỘN</a:t>
            </a:r>
          </a:p>
        </p:txBody>
      </p:sp>
      <p:pic>
        <p:nvPicPr>
          <p:cNvPr id="4101" name="Picture 1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7" name="Picture 19"/>
          <p:cNvPicPr>
            <a:picLocks noChangeAspect="1" noChangeArrowheads="1"/>
          </p:cNvPicPr>
          <p:nvPr/>
        </p:nvPicPr>
        <p:blipFill>
          <a:blip r:embed="rId7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4" t="28658" r="4933" b="63782"/>
          <a:stretch>
            <a:fillRect/>
          </a:stretch>
        </p:blipFill>
        <p:spPr bwMode="auto">
          <a:xfrm>
            <a:off x="1866900" y="2492375"/>
            <a:ext cx="7199313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633663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1009650"/>
            <a:ext cx="3716338" cy="458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517525" y="1196975"/>
            <a:ext cx="6508750" cy="4294188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  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Nhạc sĩ Hoàng Long là một nhạc sĩ Việt Nam nổi tiếng. Ông có rất nhiều bài hát viết cho thiếu nhi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như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: </a:t>
            </a:r>
            <a:r>
              <a:rPr lang="vi-VN" sz="2400" i="1" dirty="0">
                <a:solidFill>
                  <a:srgbClr val="1713CB"/>
                </a:solidFill>
                <a:latin typeface="Cambria" pitchFamily="18" charset="0"/>
              </a:rPr>
              <a:t>Đường và chân; Đi học về; Những bông hoa những bài ca; Bác Hồ - Người cho em tất cả; Từ rừng xanh cháu về thăm Lăng Bác...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  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Năm 2012, ông đã được tặng giải thưởng Nhà nước về Văn học nghệ thuật.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0"/>
            <a:ext cx="7808912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54768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54768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690688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1268413"/>
            <a:ext cx="1295400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0" y="701675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7525" y="2708275"/>
            <a:ext cx="978376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>
                <a:latin typeface="Cambria" pitchFamily="18" charset="0"/>
                <a:cs typeface="Times New Roman" pitchFamily="18" charset="0"/>
              </a:rPr>
              <a:t>Em là học sinh lớp Hai, em là một cậu con trai.</a:t>
            </a:r>
          </a:p>
          <a:p>
            <a:pPr>
              <a:lnSpc>
                <a:spcPct val="150000"/>
              </a:lnSpc>
            </a:pPr>
            <a:r>
              <a:rPr lang="en-US" sz="3000">
                <a:latin typeface="Cambria" pitchFamily="18" charset="0"/>
                <a:cs typeface="Times New Roman" pitchFamily="18" charset="0"/>
              </a:rPr>
              <a:t>Em là học sinh lớp Hai, em là một cô bé gái.</a:t>
            </a:r>
          </a:p>
          <a:p>
            <a:pPr>
              <a:lnSpc>
                <a:spcPct val="150000"/>
              </a:lnSpc>
            </a:pPr>
            <a:r>
              <a:rPr lang="en-US" sz="3000">
                <a:latin typeface="Cambria" pitchFamily="18" charset="0"/>
                <a:cs typeface="Times New Roman" pitchFamily="18" charset="0"/>
              </a:rPr>
              <a:t>Ai là học sinh lớp Hai, chăm ngoan học giỏi mới tài.</a:t>
            </a:r>
          </a:p>
          <a:p>
            <a:pPr>
              <a:lnSpc>
                <a:spcPct val="150000"/>
              </a:lnSpc>
            </a:pPr>
            <a:r>
              <a:rPr lang="en-US" sz="3000">
                <a:latin typeface="Cambria" pitchFamily="18" charset="0"/>
                <a:cs typeface="Times New Roman" pitchFamily="18" charset="0"/>
              </a:rPr>
              <a:t>Mỗi ngày đến trường đến lớp là em có thêm bao niềm vui.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630363" y="1268413"/>
            <a:ext cx="79930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HỌC SINH LỚP HAI CHĂM NGOAN</a:t>
            </a:r>
            <a:endParaRPr lang="en-US" sz="40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494463" y="1835150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9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2492375"/>
            <a:ext cx="9777412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6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2420938"/>
            <a:ext cx="94170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8127</TotalTime>
  <Words>271</Words>
  <Application>Microsoft Office PowerPoint</Application>
  <PresentationFormat>Custom</PresentationFormat>
  <Paragraphs>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Hang Nguyen</cp:lastModifiedBy>
  <cp:revision>594</cp:revision>
  <dcterms:created xsi:type="dcterms:W3CDTF">2010-04-30T18:19:48Z</dcterms:created>
  <dcterms:modified xsi:type="dcterms:W3CDTF">2025-03-30T15:50:28Z</dcterms:modified>
</cp:coreProperties>
</file>