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381" r:id="rId2"/>
    <p:sldId id="547" r:id="rId3"/>
    <p:sldId id="542" r:id="rId4"/>
    <p:sldId id="551" r:id="rId5"/>
    <p:sldId id="552" r:id="rId6"/>
    <p:sldId id="561" r:id="rId7"/>
    <p:sldId id="562" r:id="rId8"/>
    <p:sldId id="563" r:id="rId9"/>
    <p:sldId id="564" r:id="rId10"/>
    <p:sldId id="565" r:id="rId11"/>
    <p:sldId id="566" r:id="rId12"/>
    <p:sldId id="568" r:id="rId13"/>
    <p:sldId id="569" r:id="rId14"/>
    <p:sldId id="570" r:id="rId15"/>
    <p:sldId id="571" r:id="rId16"/>
    <p:sldId id="572" r:id="rId17"/>
    <p:sldId id="576" r:id="rId18"/>
    <p:sldId id="577" r:id="rId19"/>
    <p:sldId id="574" r:id="rId20"/>
    <p:sldId id="578" r:id="rId21"/>
    <p:sldId id="579" r:id="rId22"/>
    <p:sldId id="580" r:id="rId23"/>
    <p:sldId id="567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82" d="100"/>
          <a:sy n="82" d="100"/>
        </p:scale>
        <p:origin x="893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C516B0-7F6F-4A48-A48B-2AEF5401E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23D5-FBD1-4917-9903-7343FB12C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AA0A-E84A-4D37-B321-0B66EFC1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4853-7329-422F-AAF6-BF58A61F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2C10-1633-479A-928F-DF9E28DF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F304-BB99-4BDB-AABB-B60EC15C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921E-4134-48FD-A5C4-71C715058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A989-1BB0-4D5E-9F37-4EB89730C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179F-46F4-40BD-8BA1-775E50AB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13D8-6A1D-49C6-A17B-20758399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F6A9-8306-42E1-B4B1-E7F9142E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87D5-F47E-440F-889A-D5D0A58D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793-E247-4DFD-A1DD-5A137B62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A1AE-0725-4DB3-ABD3-88761E050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4F7589B-915A-4032-98A3-1AFEF38C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6745" y="1011591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387087" y="2499920"/>
            <a:ext cx="8426656" cy="25483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13:ÔN TẬP CHÚ CHIM NHỎ DỄ THƯƠNG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 NGHE NHẠC MÚA SƯ TỬ THẬT LÀ VUI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>
            <a:fillRect/>
          </a:stretch>
        </p:blipFill>
        <p:spPr bwMode="auto">
          <a:xfrm>
            <a:off x="1525588" y="98425"/>
            <a:ext cx="8056562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33997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82838"/>
            <a:ext cx="503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82838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692525"/>
            <a:ext cx="504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679825"/>
            <a:ext cx="504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941888"/>
            <a:ext cx="503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941888"/>
            <a:ext cx="503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273800"/>
            <a:ext cx="5032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6297613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382838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235902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64331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63061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3644900"/>
            <a:ext cx="4841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932363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4932363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3236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6297613"/>
            <a:ext cx="482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6288088"/>
            <a:ext cx="4841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273800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30237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15888"/>
            <a:ext cx="271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-1588" y="1019175"/>
            <a:ext cx="2136776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846263" y="1387475"/>
            <a:ext cx="1855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utre 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605088"/>
            <a:ext cx="66595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2465388" y="3503613"/>
            <a:ext cx="5699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325813" y="3503613"/>
            <a:ext cx="5699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895725" y="35210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4881563" y="35210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449888" y="352107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999163" y="3500438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6770688" y="34893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7359650" y="34893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8229600" y="3452813"/>
            <a:ext cx="5683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10363" y="4110038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Phạm Tuyên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78175"/>
            <a:ext cx="14192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32213"/>
            <a:ext cx="237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pic>
        <p:nvPicPr>
          <p:cNvPr id="14345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4000500"/>
            <a:ext cx="11953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1400" i="1" dirty="0">
              <a:solidFill>
                <a:schemeClr val="tx1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Phạm Tuyên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12/1/ 1930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 quê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Dương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Tiến lên đoàn viên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Chiếc đèn ông sao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Hành khúc Đội 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TNTP HCM, ..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Ô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 được Nhà nước trao 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thưởng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về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Văn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nghệ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thuật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400" i="1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33750" y="1052513"/>
            <a:ext cx="434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PHẠM TUYÊN</a:t>
            </a:r>
            <a:endParaRPr lang="en-US" sz="3200"/>
          </a:p>
        </p:txBody>
      </p:sp>
      <p:pic>
        <p:nvPicPr>
          <p:cNvPr id="41986" name="Picture 2" descr="NS Phạm Tuyên buồn cười khi bài hát của mình giờ mới được &amp;#39;cởi trói&amp;#39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930400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957388" y="830263"/>
            <a:ext cx="6985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1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25525"/>
            <a:ext cx="2376487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774700"/>
            <a:ext cx="7342187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utre 165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81075"/>
            <a:ext cx="2155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78175"/>
            <a:ext cx="14192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39850"/>
            <a:ext cx="23749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006850"/>
            <a:ext cx="11953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179513" y="15875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TẬP GÕ THEO HÌNH TIẾT TẤU</a:t>
            </a:r>
          </a:p>
        </p:txBody>
      </p:sp>
      <p:pic>
        <p:nvPicPr>
          <p:cNvPr id="19463" name="Picutre 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979738"/>
            <a:ext cx="66595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2465388" y="3879850"/>
            <a:ext cx="5699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325813" y="3879850"/>
            <a:ext cx="5699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895725" y="389572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4881563" y="389572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449888" y="38957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999163" y="387667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6770688" y="38639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7359650" y="38639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8229600" y="3827463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11250" y="26368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HÌNH TIẾT TẤU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048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048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814513" y="830263"/>
            <a:ext cx="7272337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1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81075"/>
            <a:ext cx="2155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1541463" y="2636838"/>
            <a:ext cx="78025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 MÚA LÂN SƯ TỬ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253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253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205038"/>
            <a:ext cx="21399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"/>
          <a:stretch>
            <a:fillRect/>
          </a:stretch>
        </p:blipFill>
        <p:spPr bwMode="auto">
          <a:xfrm>
            <a:off x="487363" y="1412875"/>
            <a:ext cx="53752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754188"/>
            <a:ext cx="21875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26"/>
          <p:cNvSpPr txBox="1">
            <a:spLocks noChangeArrowheads="1"/>
          </p:cNvSpPr>
          <p:nvPr/>
        </p:nvSpPr>
        <p:spPr bwMode="gray">
          <a:xfrm>
            <a:off x="949325" y="1012825"/>
            <a:ext cx="9109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 “MÚA LÂN”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6"/>
          <a:stretch>
            <a:fillRect/>
          </a:stretch>
        </p:blipFill>
        <p:spPr bwMode="auto">
          <a:xfrm>
            <a:off x="8445500" y="4227513"/>
            <a:ext cx="21383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  <p:pic>
        <p:nvPicPr>
          <p:cNvPr id="2458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582025" y="2127250"/>
            <a:ext cx="19510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44878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4035425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1"/>
          <a:stretch>
            <a:fillRect/>
          </a:stretch>
        </p:blipFill>
        <p:spPr bwMode="auto">
          <a:xfrm>
            <a:off x="2082800" y="2708275"/>
            <a:ext cx="67675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846263" y="1387475"/>
            <a:ext cx="1855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6494463" y="3689350"/>
            <a:ext cx="17287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4230688"/>
            <a:ext cx="3960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4893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39738" y="4095750"/>
            <a:ext cx="2468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9"/>
          <a:stretch>
            <a:fillRect/>
          </a:stretch>
        </p:blipFill>
        <p:spPr bwMode="auto">
          <a:xfrm>
            <a:off x="477838" y="1916113"/>
            <a:ext cx="220186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1288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461963" y="29813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8056562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47625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8056562" cy="68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>
            <a:fillRect/>
          </a:stretch>
        </p:blipFill>
        <p:spPr bwMode="auto">
          <a:xfrm>
            <a:off x="1525588" y="44450"/>
            <a:ext cx="80565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0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88913"/>
            <a:ext cx="27178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4950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3495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3495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34950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709988"/>
            <a:ext cx="4175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697288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697288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697288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97288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7099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006975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006975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64643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64531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64531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6446838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641985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41985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4008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12628</TotalTime>
  <Words>250</Words>
  <Application>Microsoft Office PowerPoint</Application>
  <PresentationFormat>Custom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628</cp:revision>
  <dcterms:created xsi:type="dcterms:W3CDTF">2010-04-30T18:19:48Z</dcterms:created>
  <dcterms:modified xsi:type="dcterms:W3CDTF">2025-03-31T07:58:17Z</dcterms:modified>
</cp:coreProperties>
</file>